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3" r:id="rId2"/>
    <p:sldId id="258" r:id="rId3"/>
    <p:sldId id="290" r:id="rId4"/>
    <p:sldId id="291" r:id="rId5"/>
    <p:sldId id="293" r:id="rId6"/>
    <p:sldId id="294" r:id="rId7"/>
    <p:sldId id="301" r:id="rId8"/>
    <p:sldId id="303" r:id="rId9"/>
    <p:sldId id="302" r:id="rId10"/>
    <p:sldId id="309" r:id="rId11"/>
    <p:sldId id="304" r:id="rId12"/>
    <p:sldId id="305" r:id="rId13"/>
    <p:sldId id="306" r:id="rId14"/>
    <p:sldId id="307" r:id="rId15"/>
    <p:sldId id="308" r:id="rId16"/>
    <p:sldId id="314" r:id="rId17"/>
    <p:sldId id="315" r:id="rId18"/>
    <p:sldId id="313" r:id="rId19"/>
    <p:sldId id="316" r:id="rId20"/>
    <p:sldId id="317" r:id="rId21"/>
    <p:sldId id="267" r:id="rId22"/>
    <p:sldId id="297" r:id="rId23"/>
    <p:sldId id="300" r:id="rId24"/>
    <p:sldId id="299" r:id="rId25"/>
    <p:sldId id="311" r:id="rId26"/>
    <p:sldId id="298" r:id="rId27"/>
    <p:sldId id="268" r:id="rId28"/>
    <p:sldId id="271" r:id="rId29"/>
    <p:sldId id="310" r:id="rId30"/>
    <p:sldId id="266" r:id="rId31"/>
    <p:sldId id="282" r:id="rId32"/>
  </p:sldIdLst>
  <p:sldSz cx="12192000" cy="6858000"/>
  <p:notesSz cx="6858000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3CA"/>
    <a:srgbClr val="F57E30"/>
    <a:srgbClr val="A4A4A4"/>
    <a:srgbClr val="6DAF40"/>
    <a:srgbClr val="FEFEFE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55233-F11E-4359-A81B-9FDD53B7D590}" v="45" dt="2023-05-18T09:48:21.1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isław Bielański" userId="222d8420-2fd3-41ef-8072-9f21f007211c" providerId="ADAL" clId="{596A3FA6-671E-4538-B292-79F296EE6861}"/>
    <pc:docChg chg="undo redo custSel addSld delSld modSld sldOrd">
      <pc:chgData name="Stanisław Bielański" userId="222d8420-2fd3-41ef-8072-9f21f007211c" providerId="ADAL" clId="{596A3FA6-671E-4538-B292-79F296EE6861}" dt="2022-10-07T11:44:39.121" v="5351" actId="20577"/>
      <pc:docMkLst>
        <pc:docMk/>
      </pc:docMkLst>
      <pc:sldChg chg="addSp delSp modSp mod ord">
        <pc:chgData name="Stanisław Bielański" userId="222d8420-2fd3-41ef-8072-9f21f007211c" providerId="ADAL" clId="{596A3FA6-671E-4538-B292-79F296EE6861}" dt="2022-10-05T17:35:14.823" v="1774" actId="255"/>
        <pc:sldMkLst>
          <pc:docMk/>
          <pc:sldMk cId="3585049556" sldId="256"/>
        </pc:sldMkLst>
        <pc:spChg chg="del">
          <ac:chgData name="Stanisław Bielański" userId="222d8420-2fd3-41ef-8072-9f21f007211c" providerId="ADAL" clId="{596A3FA6-671E-4538-B292-79F296EE6861}" dt="2022-10-05T13:24:42.547" v="142" actId="478"/>
          <ac:spMkLst>
            <pc:docMk/>
            <pc:sldMk cId="3585049556" sldId="256"/>
            <ac:spMk id="9" creationId="{22AFDB61-88A2-DAD4-7B70-9C7B827DEDEF}"/>
          </ac:spMkLst>
        </pc:spChg>
        <pc:spChg chg="mod">
          <ac:chgData name="Stanisław Bielański" userId="222d8420-2fd3-41ef-8072-9f21f007211c" providerId="ADAL" clId="{596A3FA6-671E-4538-B292-79F296EE6861}" dt="2022-10-05T11:49:16.733" v="4" actId="207"/>
          <ac:spMkLst>
            <pc:docMk/>
            <pc:sldMk cId="3585049556" sldId="256"/>
            <ac:spMk id="10" creationId="{34072F18-E7A2-EA8D-4135-E34365487871}"/>
          </ac:spMkLst>
        </pc:spChg>
        <pc:spChg chg="add del mod">
          <ac:chgData name="Stanisław Bielański" userId="222d8420-2fd3-41ef-8072-9f21f007211c" providerId="ADAL" clId="{596A3FA6-671E-4538-B292-79F296EE6861}" dt="2022-10-05T13:45:29.128" v="371" actId="478"/>
          <ac:spMkLst>
            <pc:docMk/>
            <pc:sldMk cId="3585049556" sldId="256"/>
            <ac:spMk id="12" creationId="{1D6F6E64-E5C6-BD7A-D80E-494AF40C2E7D}"/>
          </ac:spMkLst>
        </pc:spChg>
        <pc:spChg chg="add mod">
          <ac:chgData name="Stanisław Bielański" userId="222d8420-2fd3-41ef-8072-9f21f007211c" providerId="ADAL" clId="{596A3FA6-671E-4538-B292-79F296EE6861}" dt="2022-10-05T14:57:49.383" v="626"/>
          <ac:spMkLst>
            <pc:docMk/>
            <pc:sldMk cId="3585049556" sldId="256"/>
            <ac:spMk id="13" creationId="{FE96333D-9F92-C171-43F0-89EAEE03DFBE}"/>
          </ac:spMkLst>
        </pc:spChg>
        <pc:spChg chg="add mod">
          <ac:chgData name="Stanisław Bielański" userId="222d8420-2fd3-41ef-8072-9f21f007211c" providerId="ADAL" clId="{596A3FA6-671E-4538-B292-79F296EE6861}" dt="2022-10-05T17:35:14.823" v="1774" actId="255"/>
          <ac:spMkLst>
            <pc:docMk/>
            <pc:sldMk cId="3585049556" sldId="256"/>
            <ac:spMk id="14" creationId="{CE353213-24AB-4432-7FD9-9014AF7D3C35}"/>
          </ac:spMkLst>
        </pc:spChg>
        <pc:picChg chg="del">
          <ac:chgData name="Stanisław Bielański" userId="222d8420-2fd3-41ef-8072-9f21f007211c" providerId="ADAL" clId="{596A3FA6-671E-4538-B292-79F296EE6861}" dt="2022-10-05T13:24:50.105" v="144" actId="478"/>
          <ac:picMkLst>
            <pc:docMk/>
            <pc:sldMk cId="3585049556" sldId="256"/>
            <ac:picMk id="5" creationId="{784EF528-F9D9-4121-1B2E-B6926161F998}"/>
          </ac:picMkLst>
        </pc:picChg>
        <pc:picChg chg="add del mod">
          <ac:chgData name="Stanisław Bielański" userId="222d8420-2fd3-41ef-8072-9f21f007211c" providerId="ADAL" clId="{596A3FA6-671E-4538-B292-79F296EE6861}" dt="2022-10-05T13:48:27.773" v="427" actId="14100"/>
          <ac:picMkLst>
            <pc:docMk/>
            <pc:sldMk cId="3585049556" sldId="256"/>
            <ac:picMk id="11" creationId="{A491049D-E7DC-FA3C-CDF1-D75755A37D74}"/>
          </ac:picMkLst>
        </pc:picChg>
        <pc:picChg chg="mod">
          <ac:chgData name="Stanisław Bielański" userId="222d8420-2fd3-41ef-8072-9f21f007211c" providerId="ADAL" clId="{596A3FA6-671E-4538-B292-79F296EE6861}" dt="2022-10-05T11:49:34.560" v="5" actId="1076"/>
          <ac:picMkLst>
            <pc:docMk/>
            <pc:sldMk cId="3585049556" sldId="256"/>
            <ac:picMk id="1026" creationId="{33A58A49-5C10-B77C-B446-7543FC427C48}"/>
          </ac:picMkLst>
        </pc:picChg>
      </pc:sldChg>
      <pc:sldChg chg="addSp delSp modSp del mod ord setBg delDesignElem">
        <pc:chgData name="Stanisław Bielański" userId="222d8420-2fd3-41ef-8072-9f21f007211c" providerId="ADAL" clId="{596A3FA6-671E-4538-B292-79F296EE6861}" dt="2022-10-05T20:28:15.403" v="3742" actId="47"/>
        <pc:sldMkLst>
          <pc:docMk/>
          <pc:sldMk cId="824360621" sldId="257"/>
        </pc:sldMkLst>
        <pc:spChg chg="del mod">
          <ac:chgData name="Stanisław Bielański" userId="222d8420-2fd3-41ef-8072-9f21f007211c" providerId="ADAL" clId="{596A3FA6-671E-4538-B292-79F296EE6861}" dt="2022-10-05T12:12:44.557" v="134" actId="478"/>
          <ac:spMkLst>
            <pc:docMk/>
            <pc:sldMk cId="824360621" sldId="257"/>
            <ac:spMk id="2" creationId="{7BB01ACA-D81C-11CA-6E9C-86965DC35C31}"/>
          </ac:spMkLst>
        </pc:spChg>
        <pc:spChg chg="mod ord">
          <ac:chgData name="Stanisław Bielański" userId="222d8420-2fd3-41ef-8072-9f21f007211c" providerId="ADAL" clId="{596A3FA6-671E-4538-B292-79F296EE6861}" dt="2022-10-05T11:53:48.585" v="100" actId="1076"/>
          <ac:spMkLst>
            <pc:docMk/>
            <pc:sldMk cId="824360621" sldId="257"/>
            <ac:spMk id="3" creationId="{9FF07EDF-AF56-4098-FB46-CC025B405474}"/>
          </ac:spMkLst>
        </pc:spChg>
        <pc:spChg chg="add del mod">
          <ac:chgData name="Stanisław Bielański" userId="222d8420-2fd3-41ef-8072-9f21f007211c" providerId="ADAL" clId="{596A3FA6-671E-4538-B292-79F296EE6861}" dt="2022-10-05T12:13:23.235" v="138" actId="478"/>
          <ac:spMkLst>
            <pc:docMk/>
            <pc:sldMk cId="824360621" sldId="257"/>
            <ac:spMk id="6" creationId="{3067C25E-A168-1F84-62F4-996E4F5C2D78}"/>
          </ac:spMkLst>
        </pc:spChg>
        <pc:spChg chg="add del mod">
          <ac:chgData name="Stanisław Bielański" userId="222d8420-2fd3-41ef-8072-9f21f007211c" providerId="ADAL" clId="{596A3FA6-671E-4538-B292-79F296EE6861}" dt="2022-10-05T12:13:10.146" v="136"/>
          <ac:spMkLst>
            <pc:docMk/>
            <pc:sldMk cId="824360621" sldId="257"/>
            <ac:spMk id="7" creationId="{28F6758B-EC3C-E37B-BC17-9904DF074122}"/>
          </ac:spMkLst>
        </pc:spChg>
        <pc:spChg chg="add mod">
          <ac:chgData name="Stanisław Bielański" userId="222d8420-2fd3-41ef-8072-9f21f007211c" providerId="ADAL" clId="{596A3FA6-671E-4538-B292-79F296EE6861}" dt="2022-10-05T12:13:19.089" v="137"/>
          <ac:spMkLst>
            <pc:docMk/>
            <pc:sldMk cId="824360621" sldId="257"/>
            <ac:spMk id="8" creationId="{76E5FC5C-0E09-F156-92E0-0D64768CACDD}"/>
          </ac:spMkLst>
        </pc:spChg>
        <pc:spChg chg="add del">
          <ac:chgData name="Stanisław Bielański" userId="222d8420-2fd3-41ef-8072-9f21f007211c" providerId="ADAL" clId="{596A3FA6-671E-4538-B292-79F296EE6861}" dt="2022-10-05T11:50:56.747" v="10" actId="26606"/>
          <ac:spMkLst>
            <pc:docMk/>
            <pc:sldMk cId="824360621" sldId="257"/>
            <ac:spMk id="9" creationId="{66E48AFA-8884-4F68-A44F-D2C1E8609C5A}"/>
          </ac:spMkLst>
        </pc:spChg>
        <pc:spChg chg="add del">
          <ac:chgData name="Stanisław Bielański" userId="222d8420-2fd3-41ef-8072-9f21f007211c" providerId="ADAL" clId="{596A3FA6-671E-4538-B292-79F296EE6861}" dt="2022-10-05T11:50:56.747" v="10" actId="26606"/>
          <ac:spMkLst>
            <pc:docMk/>
            <pc:sldMk cId="824360621" sldId="257"/>
            <ac:spMk id="11" creationId="{969D19A6-08CB-498C-93EC-3FFB021FC68A}"/>
          </ac:spMkLst>
        </pc:spChg>
        <pc:spChg chg="add del">
          <ac:chgData name="Stanisław Bielański" userId="222d8420-2fd3-41ef-8072-9f21f007211c" providerId="ADAL" clId="{596A3FA6-671E-4538-B292-79F296EE6861}" dt="2022-10-05T16:03:57.783" v="1126"/>
          <ac:spMkLst>
            <pc:docMk/>
            <pc:sldMk cId="824360621" sldId="257"/>
            <ac:spMk id="13" creationId="{EC7FF834-B204-4967-8D47-8BB36EAF0EF5}"/>
          </ac:spMkLst>
        </pc:spChg>
        <pc:spChg chg="add del">
          <ac:chgData name="Stanisław Bielański" userId="222d8420-2fd3-41ef-8072-9f21f007211c" providerId="ADAL" clId="{596A3FA6-671E-4538-B292-79F296EE6861}" dt="2022-10-05T16:03:57.783" v="1126"/>
          <ac:spMkLst>
            <pc:docMk/>
            <pc:sldMk cId="824360621" sldId="257"/>
            <ac:spMk id="14" creationId="{F780A22D-61EA-43E3-BD94-3E39CF902160}"/>
          </ac:spMkLst>
        </pc:spChg>
        <pc:picChg chg="add mod">
          <ac:chgData name="Stanisław Bielański" userId="222d8420-2fd3-41ef-8072-9f21f007211c" providerId="ADAL" clId="{596A3FA6-671E-4538-B292-79F296EE6861}" dt="2022-10-05T13:44:38.262" v="366" actId="1076"/>
          <ac:picMkLst>
            <pc:docMk/>
            <pc:sldMk cId="824360621" sldId="257"/>
            <ac:picMk id="4" creationId="{69CD08DE-820F-906C-0581-F033DD6CBA4B}"/>
          </ac:picMkLst>
        </pc:picChg>
        <pc:picChg chg="add mod">
          <ac:chgData name="Stanisław Bielański" userId="222d8420-2fd3-41ef-8072-9f21f007211c" providerId="ADAL" clId="{596A3FA6-671E-4538-B292-79F296EE6861}" dt="2022-10-05T15:10:44.704" v="639" actId="1076"/>
          <ac:picMkLst>
            <pc:docMk/>
            <pc:sldMk cId="824360621" sldId="257"/>
            <ac:picMk id="10" creationId="{00BC6F85-D799-167C-B6E1-03AEE943CE40}"/>
          </ac:picMkLst>
        </pc:picChg>
        <pc:picChg chg="add mod">
          <ac:chgData name="Stanisław Bielański" userId="222d8420-2fd3-41ef-8072-9f21f007211c" providerId="ADAL" clId="{596A3FA6-671E-4538-B292-79F296EE6861}" dt="2022-10-05T15:10:44.704" v="639" actId="1076"/>
          <ac:picMkLst>
            <pc:docMk/>
            <pc:sldMk cId="824360621" sldId="257"/>
            <ac:picMk id="12" creationId="{42995A2C-7EB9-232B-F03B-2B68FE08F7DF}"/>
          </ac:picMkLst>
        </pc:picChg>
        <pc:picChg chg="add mod">
          <ac:chgData name="Stanisław Bielański" userId="222d8420-2fd3-41ef-8072-9f21f007211c" providerId="ADAL" clId="{596A3FA6-671E-4538-B292-79F296EE6861}" dt="2022-10-05T15:10:44.704" v="639" actId="1076"/>
          <ac:picMkLst>
            <pc:docMk/>
            <pc:sldMk cId="824360621" sldId="257"/>
            <ac:picMk id="15" creationId="{EB7EFBDF-2394-C5BA-43EA-CF93EF887D7E}"/>
          </ac:picMkLst>
        </pc:picChg>
        <pc:picChg chg="add mod">
          <ac:chgData name="Stanisław Bielański" userId="222d8420-2fd3-41ef-8072-9f21f007211c" providerId="ADAL" clId="{596A3FA6-671E-4538-B292-79F296EE6861}" dt="2022-10-05T15:10:44.704" v="639" actId="1076"/>
          <ac:picMkLst>
            <pc:docMk/>
            <pc:sldMk cId="824360621" sldId="257"/>
            <ac:picMk id="16" creationId="{5F3E9F45-3448-7CC7-4195-189422C4BC7B}"/>
          </ac:picMkLst>
        </pc:picChg>
        <pc:picChg chg="add mod">
          <ac:chgData name="Stanisław Bielański" userId="222d8420-2fd3-41ef-8072-9f21f007211c" providerId="ADAL" clId="{596A3FA6-671E-4538-B292-79F296EE6861}" dt="2022-10-05T15:10:44.704" v="639" actId="1076"/>
          <ac:picMkLst>
            <pc:docMk/>
            <pc:sldMk cId="824360621" sldId="257"/>
            <ac:picMk id="17" creationId="{8CD684C2-C589-A783-DD3D-1FDA21D15A55}"/>
          </ac:picMkLst>
        </pc:picChg>
        <pc:picChg chg="del mod">
          <ac:chgData name="Stanisław Bielański" userId="222d8420-2fd3-41ef-8072-9f21f007211c" providerId="ADAL" clId="{596A3FA6-671E-4538-B292-79F296EE6861}" dt="2022-10-05T11:50:00.775" v="7" actId="478"/>
          <ac:picMkLst>
            <pc:docMk/>
            <pc:sldMk cId="824360621" sldId="257"/>
            <ac:picMk id="2050" creationId="{9091DC02-EE61-B871-8399-66AA717C68A3}"/>
          </ac:picMkLst>
        </pc:picChg>
      </pc:sldChg>
      <pc:sldChg chg="addSp delSp modSp new mod">
        <pc:chgData name="Stanisław Bielański" userId="222d8420-2fd3-41ef-8072-9f21f007211c" providerId="ADAL" clId="{596A3FA6-671E-4538-B292-79F296EE6861}" dt="2022-10-07T11:42:52.394" v="5347" actId="20577"/>
        <pc:sldMkLst>
          <pc:docMk/>
          <pc:sldMk cId="2656007226" sldId="258"/>
        </pc:sldMkLst>
        <pc:spChg chg="del mod">
          <ac:chgData name="Stanisław Bielański" userId="222d8420-2fd3-41ef-8072-9f21f007211c" providerId="ADAL" clId="{596A3FA6-671E-4538-B292-79F296EE6861}" dt="2022-10-05T17:30:55.805" v="1742" actId="478"/>
          <ac:spMkLst>
            <pc:docMk/>
            <pc:sldMk cId="2656007226" sldId="258"/>
            <ac:spMk id="2" creationId="{D4FCA86D-7D9A-DFDD-6C5B-39412DFDBD65}"/>
          </ac:spMkLst>
        </pc:spChg>
        <pc:spChg chg="del mod">
          <ac:chgData name="Stanisław Bielański" userId="222d8420-2fd3-41ef-8072-9f21f007211c" providerId="ADAL" clId="{596A3FA6-671E-4538-B292-79F296EE6861}" dt="2022-10-05T13:28:04.426" v="186" actId="478"/>
          <ac:spMkLst>
            <pc:docMk/>
            <pc:sldMk cId="2656007226" sldId="258"/>
            <ac:spMk id="3" creationId="{6FEB3E84-C58D-B385-035A-7C9093FB3C22}"/>
          </ac:spMkLst>
        </pc:spChg>
        <pc:spChg chg="add del mod">
          <ac:chgData name="Stanisław Bielański" userId="222d8420-2fd3-41ef-8072-9f21f007211c" providerId="ADAL" clId="{596A3FA6-671E-4538-B292-79F296EE6861}" dt="2022-10-05T13:28:07.040" v="188" actId="478"/>
          <ac:spMkLst>
            <pc:docMk/>
            <pc:sldMk cId="2656007226" sldId="258"/>
            <ac:spMk id="6" creationId="{12914A92-0182-5075-E8F2-19F30587D578}"/>
          </ac:spMkLst>
        </pc:spChg>
        <pc:spChg chg="add del mod">
          <ac:chgData name="Stanisław Bielański" userId="222d8420-2fd3-41ef-8072-9f21f007211c" providerId="ADAL" clId="{596A3FA6-671E-4538-B292-79F296EE6861}" dt="2022-10-05T17:30:58.758" v="1743" actId="478"/>
          <ac:spMkLst>
            <pc:docMk/>
            <pc:sldMk cId="2656007226" sldId="258"/>
            <ac:spMk id="10" creationId="{386275E3-D827-9BA8-CD04-646A89E710A1}"/>
          </ac:spMkLst>
        </pc:spChg>
        <pc:spChg chg="add del mod">
          <ac:chgData name="Stanisław Bielański" userId="222d8420-2fd3-41ef-8072-9f21f007211c" providerId="ADAL" clId="{596A3FA6-671E-4538-B292-79F296EE6861}" dt="2022-10-07T11:42:52.394" v="5347" actId="20577"/>
          <ac:spMkLst>
            <pc:docMk/>
            <pc:sldMk cId="2656007226" sldId="258"/>
            <ac:spMk id="11" creationId="{BE16E840-71E1-D3C6-A63E-FD95E2C020C5}"/>
          </ac:spMkLst>
        </pc:spChg>
        <pc:graphicFrameChg chg="add del mod">
          <ac:chgData name="Stanisław Bielański" userId="222d8420-2fd3-41ef-8072-9f21f007211c" providerId="ADAL" clId="{596A3FA6-671E-4538-B292-79F296EE6861}" dt="2022-10-07T09:39:30.354" v="4836" actId="20577"/>
          <ac:graphicFrameMkLst>
            <pc:docMk/>
            <pc:sldMk cId="2656007226" sldId="258"/>
            <ac:graphicFrameMk id="7" creationId="{F87F564D-A744-0FCE-4849-0CB0A559838E}"/>
          </ac:graphicFrameMkLst>
        </pc:graphicFrameChg>
        <pc:graphicFrameChg chg="add del mod">
          <ac:chgData name="Stanisław Bielański" userId="222d8420-2fd3-41ef-8072-9f21f007211c" providerId="ADAL" clId="{596A3FA6-671E-4538-B292-79F296EE6861}" dt="2022-10-05T14:24:13.545" v="523"/>
          <ac:graphicFrameMkLst>
            <pc:docMk/>
            <pc:sldMk cId="2656007226" sldId="258"/>
            <ac:graphicFrameMk id="8" creationId="{FA832EBE-3F92-BA5F-290A-9B1D856F6D25}"/>
          </ac:graphicFrameMkLst>
        </pc:graphicFrameChg>
        <pc:picChg chg="add mod">
          <ac:chgData name="Stanisław Bielański" userId="222d8420-2fd3-41ef-8072-9f21f007211c" providerId="ADAL" clId="{596A3FA6-671E-4538-B292-79F296EE6861}" dt="2022-10-05T13:25:03.250" v="146"/>
          <ac:picMkLst>
            <pc:docMk/>
            <pc:sldMk cId="2656007226" sldId="258"/>
            <ac:picMk id="4" creationId="{E2FF7B94-07F1-2F29-7967-032C289798B6}"/>
          </ac:picMkLst>
        </pc:picChg>
      </pc:sldChg>
      <pc:sldChg chg="addSp delSp modSp del mod setBg">
        <pc:chgData name="Stanisław Bielański" userId="222d8420-2fd3-41ef-8072-9f21f007211c" providerId="ADAL" clId="{596A3FA6-671E-4538-B292-79F296EE6861}" dt="2022-10-05T13:24:45.715" v="143" actId="47"/>
        <pc:sldMkLst>
          <pc:docMk/>
          <pc:sldMk cId="3972288095" sldId="258"/>
        </pc:sldMkLst>
        <pc:spChg chg="mod">
          <ac:chgData name="Stanisław Bielański" userId="222d8420-2fd3-41ef-8072-9f21f007211c" providerId="ADAL" clId="{596A3FA6-671E-4538-B292-79F296EE6861}" dt="2022-10-05T11:57:29.368" v="113" actId="404"/>
          <ac:spMkLst>
            <pc:docMk/>
            <pc:sldMk cId="3972288095" sldId="258"/>
            <ac:spMk id="2" creationId="{7BB01ACA-D81C-11CA-6E9C-86965DC35C31}"/>
          </ac:spMkLst>
        </pc:spChg>
        <pc:spChg chg="del">
          <ac:chgData name="Stanisław Bielański" userId="222d8420-2fd3-41ef-8072-9f21f007211c" providerId="ADAL" clId="{596A3FA6-671E-4538-B292-79F296EE6861}" dt="2022-10-05T11:56:31.237" v="104" actId="26606"/>
          <ac:spMkLst>
            <pc:docMk/>
            <pc:sldMk cId="3972288095" sldId="258"/>
            <ac:spMk id="3" creationId="{9FF07EDF-AF56-4098-FB46-CC025B405474}"/>
          </ac:spMkLst>
        </pc:spChg>
        <pc:spChg chg="add mod">
          <ac:chgData name="Stanisław Bielański" userId="222d8420-2fd3-41ef-8072-9f21f007211c" providerId="ADAL" clId="{596A3FA6-671E-4538-B292-79F296EE6861}" dt="2022-10-05T11:58:15.526" v="116" actId="207"/>
          <ac:spMkLst>
            <pc:docMk/>
            <pc:sldMk cId="3972288095" sldId="258"/>
            <ac:spMk id="4" creationId="{09EF94C5-50A0-E5D2-C390-F93F116CD2E6}"/>
          </ac:spMkLst>
        </pc:spChg>
        <pc:spChg chg="add">
          <ac:chgData name="Stanisław Bielański" userId="222d8420-2fd3-41ef-8072-9f21f007211c" providerId="ADAL" clId="{596A3FA6-671E-4538-B292-79F296EE6861}" dt="2022-10-05T11:56:31.237" v="104" actId="26606"/>
          <ac:spMkLst>
            <pc:docMk/>
            <pc:sldMk cId="3972288095" sldId="258"/>
            <ac:spMk id="2057" creationId="{7F57BEA8-497D-4AA8-8A18-BDCD696B25FE}"/>
          </ac:spMkLst>
        </pc:spChg>
        <pc:picChg chg="mod">
          <ac:chgData name="Stanisław Bielański" userId="222d8420-2fd3-41ef-8072-9f21f007211c" providerId="ADAL" clId="{596A3FA6-671E-4538-B292-79F296EE6861}" dt="2022-10-05T11:56:45.977" v="107" actId="1076"/>
          <ac:picMkLst>
            <pc:docMk/>
            <pc:sldMk cId="3972288095" sldId="258"/>
            <ac:picMk id="2050" creationId="{9091DC02-EE61-B871-8399-66AA717C68A3}"/>
          </ac:picMkLst>
        </pc:picChg>
        <pc:cxnChg chg="add">
          <ac:chgData name="Stanisław Bielański" userId="222d8420-2fd3-41ef-8072-9f21f007211c" providerId="ADAL" clId="{596A3FA6-671E-4538-B292-79F296EE6861}" dt="2022-10-05T11:56:31.237" v="104" actId="26606"/>
          <ac:cxnSpMkLst>
            <pc:docMk/>
            <pc:sldMk cId="3972288095" sldId="258"/>
            <ac:cxnSpMk id="2055" creationId="{D2E961F1-4A28-4A5F-BBD4-6E400E5E6C75}"/>
          </ac:cxnSpMkLst>
        </pc:cxnChg>
        <pc:cxnChg chg="add">
          <ac:chgData name="Stanisław Bielański" userId="222d8420-2fd3-41ef-8072-9f21f007211c" providerId="ADAL" clId="{596A3FA6-671E-4538-B292-79F296EE6861}" dt="2022-10-05T11:56:31.237" v="104" actId="26606"/>
          <ac:cxnSpMkLst>
            <pc:docMk/>
            <pc:sldMk cId="3972288095" sldId="258"/>
            <ac:cxnSpMk id="2059" creationId="{A82415D3-DDE5-4D63-8CB3-23A5EC581B27}"/>
          </ac:cxnSpMkLst>
        </pc:cxnChg>
        <pc:cxnChg chg="add">
          <ac:chgData name="Stanisław Bielański" userId="222d8420-2fd3-41ef-8072-9f21f007211c" providerId="ADAL" clId="{596A3FA6-671E-4538-B292-79F296EE6861}" dt="2022-10-05T11:56:31.237" v="104" actId="26606"/>
          <ac:cxnSpMkLst>
            <pc:docMk/>
            <pc:sldMk cId="3972288095" sldId="258"/>
            <ac:cxnSpMk id="2061" creationId="{AD7193FB-6AE6-4B3B-8F89-56B55DD63B4D}"/>
          </ac:cxnSpMkLst>
        </pc:cxnChg>
      </pc:sldChg>
      <pc:sldChg chg="addSp delSp modSp add mod">
        <pc:chgData name="Stanisław Bielański" userId="222d8420-2fd3-41ef-8072-9f21f007211c" providerId="ADAL" clId="{596A3FA6-671E-4538-B292-79F296EE6861}" dt="2022-10-07T09:40:06.515" v="4861" actId="14100"/>
        <pc:sldMkLst>
          <pc:docMk/>
          <pc:sldMk cId="2747065753" sldId="259"/>
        </pc:sldMkLst>
        <pc:spChg chg="add del mod">
          <ac:chgData name="Stanisław Bielański" userId="222d8420-2fd3-41ef-8072-9f21f007211c" providerId="ADAL" clId="{596A3FA6-671E-4538-B292-79F296EE6861}" dt="2022-10-05T14:51:27.626" v="570"/>
          <ac:spMkLst>
            <pc:docMk/>
            <pc:sldMk cId="2747065753" sldId="259"/>
            <ac:spMk id="3" creationId="{1CE28F6D-DB19-1119-9825-C57BEE20A221}"/>
          </ac:spMkLst>
        </pc:spChg>
        <pc:spChg chg="add del mod">
          <ac:chgData name="Stanisław Bielański" userId="222d8420-2fd3-41ef-8072-9f21f007211c" providerId="ADAL" clId="{596A3FA6-671E-4538-B292-79F296EE6861}" dt="2022-10-05T14:51:27.626" v="570"/>
          <ac:spMkLst>
            <pc:docMk/>
            <pc:sldMk cId="2747065753" sldId="259"/>
            <ac:spMk id="4" creationId="{89CDEE60-6880-6B86-91D2-43B3D3A6C0EB}"/>
          </ac:spMkLst>
        </pc:spChg>
        <pc:spChg chg="add del mod">
          <ac:chgData name="Stanisław Bielański" userId="222d8420-2fd3-41ef-8072-9f21f007211c" providerId="ADAL" clId="{596A3FA6-671E-4538-B292-79F296EE6861}" dt="2022-10-05T14:51:27.626" v="570"/>
          <ac:spMkLst>
            <pc:docMk/>
            <pc:sldMk cId="2747065753" sldId="259"/>
            <ac:spMk id="5" creationId="{EC610C24-53D2-F7FF-7D97-05AE0B6A76F1}"/>
          </ac:spMkLst>
        </pc:spChg>
        <pc:spChg chg="add del mod">
          <ac:chgData name="Stanisław Bielański" userId="222d8420-2fd3-41ef-8072-9f21f007211c" providerId="ADAL" clId="{596A3FA6-671E-4538-B292-79F296EE6861}" dt="2022-10-05T14:51:27.626" v="570"/>
          <ac:spMkLst>
            <pc:docMk/>
            <pc:sldMk cId="2747065753" sldId="259"/>
            <ac:spMk id="6" creationId="{9A55E990-9DC4-7CE1-FC10-BA2E5C8A4AC1}"/>
          </ac:spMkLst>
        </pc:spChg>
        <pc:spChg chg="add del mod">
          <ac:chgData name="Stanisław Bielański" userId="222d8420-2fd3-41ef-8072-9f21f007211c" providerId="ADAL" clId="{596A3FA6-671E-4538-B292-79F296EE6861}" dt="2022-10-05T14:51:27.626" v="570"/>
          <ac:spMkLst>
            <pc:docMk/>
            <pc:sldMk cId="2747065753" sldId="259"/>
            <ac:spMk id="7" creationId="{A279CAEF-8F3C-221A-0E5B-9476D8DABED9}"/>
          </ac:spMkLst>
        </pc:spChg>
        <pc:spChg chg="add del mod">
          <ac:chgData name="Stanisław Bielański" userId="222d8420-2fd3-41ef-8072-9f21f007211c" providerId="ADAL" clId="{596A3FA6-671E-4538-B292-79F296EE6861}" dt="2022-10-05T14:51:27.626" v="570"/>
          <ac:spMkLst>
            <pc:docMk/>
            <pc:sldMk cId="2747065753" sldId="259"/>
            <ac:spMk id="8" creationId="{E71B17D7-61C7-88C4-A6C3-B292F2C38001}"/>
          </ac:spMkLst>
        </pc:spChg>
        <pc:spChg chg="mod">
          <ac:chgData name="Stanisław Bielański" userId="222d8420-2fd3-41ef-8072-9f21f007211c" providerId="ADAL" clId="{596A3FA6-671E-4538-B292-79F296EE6861}" dt="2022-10-07T09:40:06.515" v="4861" actId="14100"/>
          <ac:spMkLst>
            <pc:docMk/>
            <pc:sldMk cId="2747065753" sldId="259"/>
            <ac:spMk id="13" creationId="{FE96333D-9F92-C171-43F0-89EAEE03DFBE}"/>
          </ac:spMkLst>
        </pc:spChg>
        <pc:spChg chg="del">
          <ac:chgData name="Stanisław Bielański" userId="222d8420-2fd3-41ef-8072-9f21f007211c" providerId="ADAL" clId="{596A3FA6-671E-4538-B292-79F296EE6861}" dt="2022-10-05T14:48:38.688" v="544" actId="478"/>
          <ac:spMkLst>
            <pc:docMk/>
            <pc:sldMk cId="2747065753" sldId="259"/>
            <ac:spMk id="14" creationId="{CE353213-24AB-4432-7FD9-9014AF7D3C35}"/>
          </ac:spMkLst>
        </pc:spChg>
        <pc:graphicFrameChg chg="add del mod modGraphic">
          <ac:chgData name="Stanisław Bielański" userId="222d8420-2fd3-41ef-8072-9f21f007211c" providerId="ADAL" clId="{596A3FA6-671E-4538-B292-79F296EE6861}" dt="2022-10-05T14:50:32.313" v="564" actId="478"/>
          <ac:graphicFrameMkLst>
            <pc:docMk/>
            <pc:sldMk cId="2747065753" sldId="259"/>
            <ac:graphicFrameMk id="2" creationId="{0FD950A4-BB73-148C-31BF-595C598826FD}"/>
          </ac:graphicFrameMkLst>
        </pc:graphicFrameChg>
        <pc:graphicFrameChg chg="add mod modGraphic">
          <ac:chgData name="Stanisław Bielański" userId="222d8420-2fd3-41ef-8072-9f21f007211c" providerId="ADAL" clId="{596A3FA6-671E-4538-B292-79F296EE6861}" dt="2022-10-05T21:21:26.056" v="4197"/>
          <ac:graphicFrameMkLst>
            <pc:docMk/>
            <pc:sldMk cId="2747065753" sldId="259"/>
            <ac:graphicFrameMk id="18" creationId="{F647B932-0419-15B9-BE26-FE7350B89050}"/>
          </ac:graphicFrameMkLst>
        </pc:graphicFrameChg>
        <pc:picChg chg="add del mod">
          <ac:chgData name="Stanisław Bielański" userId="222d8420-2fd3-41ef-8072-9f21f007211c" providerId="ADAL" clId="{596A3FA6-671E-4538-B292-79F296EE6861}" dt="2022-10-05T14:51:27.626" v="570"/>
          <ac:picMkLst>
            <pc:docMk/>
            <pc:sldMk cId="2747065753" sldId="259"/>
            <ac:picMk id="9" creationId="{B003FC65-2DA3-70D0-7939-9C253CBCA0A8}"/>
          </ac:picMkLst>
        </pc:picChg>
        <pc:picChg chg="del">
          <ac:chgData name="Stanisław Bielański" userId="222d8420-2fd3-41ef-8072-9f21f007211c" providerId="ADAL" clId="{596A3FA6-671E-4538-B292-79F296EE6861}" dt="2022-10-05T14:23:19.403" v="518" actId="478"/>
          <ac:picMkLst>
            <pc:docMk/>
            <pc:sldMk cId="2747065753" sldId="259"/>
            <ac:picMk id="11" creationId="{A491049D-E7DC-FA3C-CDF1-D75755A37D74}"/>
          </ac:picMkLst>
        </pc:picChg>
        <pc:picChg chg="add del mod">
          <ac:chgData name="Stanisław Bielański" userId="222d8420-2fd3-41ef-8072-9f21f007211c" providerId="ADAL" clId="{596A3FA6-671E-4538-B292-79F296EE6861}" dt="2022-10-05T14:51:27.626" v="570"/>
          <ac:picMkLst>
            <pc:docMk/>
            <pc:sldMk cId="2747065753" sldId="259"/>
            <ac:picMk id="12" creationId="{2EDCF390-16E8-18F2-1E29-E194000BD143}"/>
          </ac:picMkLst>
        </pc:picChg>
        <pc:picChg chg="add del mod">
          <ac:chgData name="Stanisław Bielański" userId="222d8420-2fd3-41ef-8072-9f21f007211c" providerId="ADAL" clId="{596A3FA6-671E-4538-B292-79F296EE6861}" dt="2022-10-05T14:51:27.626" v="570"/>
          <ac:picMkLst>
            <pc:docMk/>
            <pc:sldMk cId="2747065753" sldId="259"/>
            <ac:picMk id="15" creationId="{3510BCC7-59CB-5CA5-F1B1-EE9B6FDAEED8}"/>
          </ac:picMkLst>
        </pc:picChg>
        <pc:picChg chg="add del mod">
          <ac:chgData name="Stanisław Bielański" userId="222d8420-2fd3-41ef-8072-9f21f007211c" providerId="ADAL" clId="{596A3FA6-671E-4538-B292-79F296EE6861}" dt="2022-10-05T14:51:27.626" v="570"/>
          <ac:picMkLst>
            <pc:docMk/>
            <pc:sldMk cId="2747065753" sldId="259"/>
            <ac:picMk id="16" creationId="{0B7B60DD-B05C-C1B6-DDCF-6BDF826F7A87}"/>
          </ac:picMkLst>
        </pc:picChg>
        <pc:picChg chg="add del mod">
          <ac:chgData name="Stanisław Bielański" userId="222d8420-2fd3-41ef-8072-9f21f007211c" providerId="ADAL" clId="{596A3FA6-671E-4538-B292-79F296EE6861}" dt="2022-10-05T14:51:27.626" v="570"/>
          <ac:picMkLst>
            <pc:docMk/>
            <pc:sldMk cId="2747065753" sldId="259"/>
            <ac:picMk id="17" creationId="{33E9ABCC-7B39-8221-83EA-E95E0B739261}"/>
          </ac:picMkLst>
        </pc:picChg>
        <pc:picChg chg="add del mod">
          <ac:chgData name="Stanisław Bielański" userId="222d8420-2fd3-41ef-8072-9f21f007211c" providerId="ADAL" clId="{596A3FA6-671E-4538-B292-79F296EE6861}" dt="2022-10-05T15:08:02.586" v="632" actId="478"/>
          <ac:picMkLst>
            <pc:docMk/>
            <pc:sldMk cId="2747065753" sldId="259"/>
            <ac:picMk id="19" creationId="{4861E8F5-84D3-4A14-3036-221BCEEC1618}"/>
          </ac:picMkLst>
        </pc:picChg>
      </pc:sldChg>
      <pc:sldChg chg="addSp modSp new del mod setBg">
        <pc:chgData name="Stanisław Bielański" userId="222d8420-2fd3-41ef-8072-9f21f007211c" providerId="ADAL" clId="{596A3FA6-671E-4538-B292-79F296EE6861}" dt="2022-10-05T13:23:31.141" v="139" actId="2696"/>
        <pc:sldMkLst>
          <pc:docMk/>
          <pc:sldMk cId="3129461973" sldId="259"/>
        </pc:sldMkLst>
        <pc:spChg chg="mod">
          <ac:chgData name="Stanisław Bielański" userId="222d8420-2fd3-41ef-8072-9f21f007211c" providerId="ADAL" clId="{596A3FA6-671E-4538-B292-79F296EE6861}" dt="2022-10-05T11:51:38.527" v="14" actId="26606"/>
          <ac:spMkLst>
            <pc:docMk/>
            <pc:sldMk cId="3129461973" sldId="259"/>
            <ac:spMk id="2" creationId="{406ACFB2-1427-1685-74AF-F7F0ACF9E884}"/>
          </ac:spMkLst>
        </pc:spChg>
        <pc:spChg chg="mod">
          <ac:chgData name="Stanisław Bielański" userId="222d8420-2fd3-41ef-8072-9f21f007211c" providerId="ADAL" clId="{596A3FA6-671E-4538-B292-79F296EE6861}" dt="2022-10-05T11:51:38.527" v="14" actId="26606"/>
          <ac:spMkLst>
            <pc:docMk/>
            <pc:sldMk cId="3129461973" sldId="259"/>
            <ac:spMk id="3" creationId="{8548B79C-AB46-780A-DE10-617FFB65FCF9}"/>
          </ac:spMkLst>
        </pc:spChg>
        <pc:spChg chg="add">
          <ac:chgData name="Stanisław Bielański" userId="222d8420-2fd3-41ef-8072-9f21f007211c" providerId="ADAL" clId="{596A3FA6-671E-4538-B292-79F296EE6861}" dt="2022-10-05T11:51:38.527" v="14" actId="26606"/>
          <ac:spMkLst>
            <pc:docMk/>
            <pc:sldMk cId="3129461973" sldId="259"/>
            <ac:spMk id="9" creationId="{72257994-BD97-4691-8B89-198A6D2BABDC}"/>
          </ac:spMkLst>
        </pc:spChg>
        <pc:picChg chg="add mod ord">
          <ac:chgData name="Stanisław Bielański" userId="222d8420-2fd3-41ef-8072-9f21f007211c" providerId="ADAL" clId="{596A3FA6-671E-4538-B292-79F296EE6861}" dt="2022-10-05T11:51:38.527" v="14" actId="26606"/>
          <ac:picMkLst>
            <pc:docMk/>
            <pc:sldMk cId="3129461973" sldId="259"/>
            <ac:picMk id="4" creationId="{8B0A089D-BD0C-6080-7BF0-31C9FD0BB197}"/>
          </ac:picMkLst>
        </pc:picChg>
      </pc:sldChg>
      <pc:sldChg chg="addSp delSp modSp add mod ord">
        <pc:chgData name="Stanisław Bielański" userId="222d8420-2fd3-41ef-8072-9f21f007211c" providerId="ADAL" clId="{596A3FA6-671E-4538-B292-79F296EE6861}" dt="2022-10-05T21:30:59.033" v="4264"/>
        <pc:sldMkLst>
          <pc:docMk/>
          <pc:sldMk cId="1354716444" sldId="260"/>
        </pc:sldMkLst>
        <pc:spChg chg="add mod">
          <ac:chgData name="Stanisław Bielański" userId="222d8420-2fd3-41ef-8072-9f21f007211c" providerId="ADAL" clId="{596A3FA6-671E-4538-B292-79F296EE6861}" dt="2022-10-05T21:26:50.567" v="4252" actId="1076"/>
          <ac:spMkLst>
            <pc:docMk/>
            <pc:sldMk cId="1354716444" sldId="260"/>
            <ac:spMk id="6" creationId="{355FBBA0-C545-BA65-CA45-D4BBB1C257D0}"/>
          </ac:spMkLst>
        </pc:spChg>
        <pc:spChg chg="mod">
          <ac:chgData name="Stanisław Bielański" userId="222d8420-2fd3-41ef-8072-9f21f007211c" providerId="ADAL" clId="{596A3FA6-671E-4538-B292-79F296EE6861}" dt="2022-10-05T17:34:43.826" v="1770" actId="20577"/>
          <ac:spMkLst>
            <pc:docMk/>
            <pc:sldMk cId="1354716444" sldId="260"/>
            <ac:spMk id="13" creationId="{FE96333D-9F92-C171-43F0-89EAEE03DFBE}"/>
          </ac:spMkLst>
        </pc:spChg>
        <pc:graphicFrameChg chg="del mod">
          <ac:chgData name="Stanisław Bielański" userId="222d8420-2fd3-41ef-8072-9f21f007211c" providerId="ADAL" clId="{596A3FA6-671E-4538-B292-79F296EE6861}" dt="2022-10-05T15:21:13.769" v="723" actId="478"/>
          <ac:graphicFrameMkLst>
            <pc:docMk/>
            <pc:sldMk cId="1354716444" sldId="260"/>
            <ac:graphicFrameMk id="2" creationId="{0FD950A4-BB73-148C-31BF-595C598826FD}"/>
          </ac:graphicFrameMkLst>
        </pc:graphicFrameChg>
        <pc:graphicFrameChg chg="add del mod">
          <ac:chgData name="Stanisław Bielański" userId="222d8420-2fd3-41ef-8072-9f21f007211c" providerId="ADAL" clId="{596A3FA6-671E-4538-B292-79F296EE6861}" dt="2022-10-05T15:18:27.580" v="698" actId="478"/>
          <ac:graphicFrameMkLst>
            <pc:docMk/>
            <pc:sldMk cId="1354716444" sldId="260"/>
            <ac:graphicFrameMk id="3" creationId="{5F9F9AB7-F7CD-3516-8761-14BB6FB8D2B5}"/>
          </ac:graphicFrameMkLst>
        </pc:graphicFrameChg>
        <pc:graphicFrameChg chg="add mod modGraphic">
          <ac:chgData name="Stanisław Bielański" userId="222d8420-2fd3-41ef-8072-9f21f007211c" providerId="ADAL" clId="{596A3FA6-671E-4538-B292-79F296EE6861}" dt="2022-10-05T21:30:59.033" v="4264"/>
          <ac:graphicFrameMkLst>
            <pc:docMk/>
            <pc:sldMk cId="1354716444" sldId="260"/>
            <ac:graphicFrameMk id="4" creationId="{B32AAE3C-C673-F374-B1D9-E6EAAAEEAC9C}"/>
          </ac:graphicFrameMkLst>
        </pc:graphicFrameChg>
      </pc:sldChg>
      <pc:sldChg chg="addSp delSp modSp add mod">
        <pc:chgData name="Stanisław Bielański" userId="222d8420-2fd3-41ef-8072-9f21f007211c" providerId="ADAL" clId="{596A3FA6-671E-4538-B292-79F296EE6861}" dt="2022-10-05T15:51:46.070" v="1077" actId="1076"/>
        <pc:sldMkLst>
          <pc:docMk/>
          <pc:sldMk cId="109979319" sldId="261"/>
        </pc:sldMkLst>
        <pc:spChg chg="mod">
          <ac:chgData name="Stanisław Bielański" userId="222d8420-2fd3-41ef-8072-9f21f007211c" providerId="ADAL" clId="{596A3FA6-671E-4538-B292-79F296EE6861}" dt="2022-10-05T15:37:47.329" v="1062"/>
          <ac:spMkLst>
            <pc:docMk/>
            <pc:sldMk cId="109979319" sldId="261"/>
            <ac:spMk id="13" creationId="{FE96333D-9F92-C171-43F0-89EAEE03DFBE}"/>
          </ac:spMkLst>
        </pc:spChg>
        <pc:graphicFrameChg chg="add del mod modGraphic">
          <ac:chgData name="Stanisław Bielański" userId="222d8420-2fd3-41ef-8072-9f21f007211c" providerId="ADAL" clId="{596A3FA6-671E-4538-B292-79F296EE6861}" dt="2022-10-05T15:50:18.648" v="1066" actId="478"/>
          <ac:graphicFrameMkLst>
            <pc:docMk/>
            <pc:sldMk cId="109979319" sldId="261"/>
            <ac:graphicFrameMk id="2" creationId="{39A8E0D3-97B5-0C79-ACA0-5C3CC6A262DA}"/>
          </ac:graphicFrameMkLst>
        </pc:graphicFrameChg>
        <pc:picChg chg="add mod">
          <ac:chgData name="Stanisław Bielański" userId="222d8420-2fd3-41ef-8072-9f21f007211c" providerId="ADAL" clId="{596A3FA6-671E-4538-B292-79F296EE6861}" dt="2022-10-05T15:51:46.070" v="1077" actId="1076"/>
          <ac:picMkLst>
            <pc:docMk/>
            <pc:sldMk cId="109979319" sldId="261"/>
            <ac:picMk id="4" creationId="{4EAC6F7D-DB55-628A-FF0B-D5190E96134C}"/>
          </ac:picMkLst>
        </pc:picChg>
        <pc:picChg chg="add mod">
          <ac:chgData name="Stanisław Bielański" userId="222d8420-2fd3-41ef-8072-9f21f007211c" providerId="ADAL" clId="{596A3FA6-671E-4538-B292-79F296EE6861}" dt="2022-10-05T15:51:46.070" v="1077" actId="1076"/>
          <ac:picMkLst>
            <pc:docMk/>
            <pc:sldMk cId="109979319" sldId="261"/>
            <ac:picMk id="6" creationId="{AA2F8128-3ED1-A1FE-915B-4800ACC469BA}"/>
          </ac:picMkLst>
        </pc:picChg>
        <pc:picChg chg="add mod">
          <ac:chgData name="Stanisław Bielański" userId="222d8420-2fd3-41ef-8072-9f21f007211c" providerId="ADAL" clId="{596A3FA6-671E-4538-B292-79F296EE6861}" dt="2022-10-05T15:51:46.070" v="1077" actId="1076"/>
          <ac:picMkLst>
            <pc:docMk/>
            <pc:sldMk cId="109979319" sldId="261"/>
            <ac:picMk id="8" creationId="{B184FE6C-3E3E-7126-5E4E-703507F39EA2}"/>
          </ac:picMkLst>
        </pc:picChg>
      </pc:sldChg>
      <pc:sldChg chg="addSp delSp modSp add mod">
        <pc:chgData name="Stanisław Bielański" userId="222d8420-2fd3-41ef-8072-9f21f007211c" providerId="ADAL" clId="{596A3FA6-671E-4538-B292-79F296EE6861}" dt="2022-10-05T21:43:29.960" v="4370" actId="13782"/>
        <pc:sldMkLst>
          <pc:docMk/>
          <pc:sldMk cId="491139620" sldId="262"/>
        </pc:sldMkLst>
        <pc:spChg chg="add del mod">
          <ac:chgData name="Stanisław Bielański" userId="222d8420-2fd3-41ef-8072-9f21f007211c" providerId="ADAL" clId="{596A3FA6-671E-4538-B292-79F296EE6861}" dt="2022-10-05T21:42:54.621" v="4368" actId="22"/>
          <ac:spMkLst>
            <pc:docMk/>
            <pc:sldMk cId="491139620" sldId="262"/>
            <ac:spMk id="7" creationId="{A901F91D-015D-948D-3787-325EA5EE05A9}"/>
          </ac:spMkLst>
        </pc:spChg>
        <pc:spChg chg="mod">
          <ac:chgData name="Stanisław Bielański" userId="222d8420-2fd3-41ef-8072-9f21f007211c" providerId="ADAL" clId="{596A3FA6-671E-4538-B292-79F296EE6861}" dt="2022-10-05T17:38:05.380" v="1813" actId="20577"/>
          <ac:spMkLst>
            <pc:docMk/>
            <pc:sldMk cId="491139620" sldId="262"/>
            <ac:spMk id="13" creationId="{FE96333D-9F92-C171-43F0-89EAEE03DFBE}"/>
          </ac:spMkLst>
        </pc:spChg>
        <pc:graphicFrameChg chg="add del mod modGraphic">
          <ac:chgData name="Stanisław Bielański" userId="222d8420-2fd3-41ef-8072-9f21f007211c" providerId="ADAL" clId="{596A3FA6-671E-4538-B292-79F296EE6861}" dt="2022-10-05T21:43:29.960" v="4370" actId="13782"/>
          <ac:graphicFrameMkLst>
            <pc:docMk/>
            <pc:sldMk cId="491139620" sldId="262"/>
            <ac:graphicFrameMk id="5" creationId="{CB96C974-48E8-7013-6E46-59E0CA356462}"/>
          </ac:graphicFrameMkLst>
        </pc:graphicFrameChg>
        <pc:picChg chg="add del mod">
          <ac:chgData name="Stanisław Bielański" userId="222d8420-2fd3-41ef-8072-9f21f007211c" providerId="ADAL" clId="{596A3FA6-671E-4538-B292-79F296EE6861}" dt="2022-10-05T14:54:04.686" v="574" actId="478"/>
          <ac:picMkLst>
            <pc:docMk/>
            <pc:sldMk cId="491139620" sldId="262"/>
            <ac:picMk id="2" creationId="{97A9554E-DCE7-9CF7-4BF8-A73AA7F4D517}"/>
          </ac:picMkLst>
        </pc:picChg>
        <pc:picChg chg="add del mod">
          <ac:chgData name="Stanisław Bielański" userId="222d8420-2fd3-41ef-8072-9f21f007211c" providerId="ADAL" clId="{596A3FA6-671E-4538-B292-79F296EE6861}" dt="2022-10-05T14:54:04.686" v="574" actId="478"/>
          <ac:picMkLst>
            <pc:docMk/>
            <pc:sldMk cId="491139620" sldId="262"/>
            <ac:picMk id="3" creationId="{2FD7299C-617A-6F78-464B-4AB135C76394}"/>
          </ac:picMkLst>
        </pc:picChg>
        <pc:picChg chg="add del mod">
          <ac:chgData name="Stanisław Bielański" userId="222d8420-2fd3-41ef-8072-9f21f007211c" providerId="ADAL" clId="{596A3FA6-671E-4538-B292-79F296EE6861}" dt="2022-10-05T14:54:04.686" v="574" actId="478"/>
          <ac:picMkLst>
            <pc:docMk/>
            <pc:sldMk cId="491139620" sldId="262"/>
            <ac:picMk id="4" creationId="{CED3E07F-4905-AA50-59E8-BD972404E0DE}"/>
          </ac:picMkLst>
        </pc:picChg>
      </pc:sldChg>
      <pc:sldChg chg="new del">
        <pc:chgData name="Stanisław Bielański" userId="222d8420-2fd3-41ef-8072-9f21f007211c" providerId="ADAL" clId="{596A3FA6-671E-4538-B292-79F296EE6861}" dt="2022-10-05T15:21:47.194" v="727" actId="680"/>
        <pc:sldMkLst>
          <pc:docMk/>
          <pc:sldMk cId="1346629907" sldId="263"/>
        </pc:sldMkLst>
      </pc:sldChg>
      <pc:sldChg chg="addSp delSp modSp new mod ord setBg delDesignElem">
        <pc:chgData name="Stanisław Bielański" userId="222d8420-2fd3-41ef-8072-9f21f007211c" providerId="ADAL" clId="{596A3FA6-671E-4538-B292-79F296EE6861}" dt="2022-10-07T11:42:34.382" v="5324" actId="20577"/>
        <pc:sldMkLst>
          <pc:docMk/>
          <pc:sldMk cId="3771358932" sldId="263"/>
        </pc:sldMkLst>
        <pc:spChg chg="del mod">
          <ac:chgData name="Stanisław Bielański" userId="222d8420-2fd3-41ef-8072-9f21f007211c" providerId="ADAL" clId="{596A3FA6-671E-4538-B292-79F296EE6861}" dt="2022-10-05T16:09:17.360" v="1214" actId="21"/>
          <ac:spMkLst>
            <pc:docMk/>
            <pc:sldMk cId="3771358932" sldId="263"/>
            <ac:spMk id="2" creationId="{2166F3C8-3557-2151-64BF-83B0567D0CC0}"/>
          </ac:spMkLst>
        </pc:spChg>
        <pc:spChg chg="del mod ord">
          <ac:chgData name="Stanisław Bielański" userId="222d8420-2fd3-41ef-8072-9f21f007211c" providerId="ADAL" clId="{596A3FA6-671E-4538-B292-79F296EE6861}" dt="2022-10-07T11:36:27.081" v="5208" actId="478"/>
          <ac:spMkLst>
            <pc:docMk/>
            <pc:sldMk cId="3771358932" sldId="263"/>
            <ac:spMk id="3" creationId="{2B9932B1-7608-23A1-D4EF-EBFF043F5C64}"/>
          </ac:spMkLst>
        </pc:spChg>
        <pc:spChg chg="add del mod">
          <ac:chgData name="Stanisław Bielański" userId="222d8420-2fd3-41ef-8072-9f21f007211c" providerId="ADAL" clId="{596A3FA6-671E-4538-B292-79F296EE6861}" dt="2022-10-07T11:36:34.933" v="5209" actId="478"/>
          <ac:spMkLst>
            <pc:docMk/>
            <pc:sldMk cId="3771358932" sldId="263"/>
            <ac:spMk id="5" creationId="{34759F6B-FAA3-9A3D-6C92-45BF555574D9}"/>
          </ac:spMkLst>
        </pc:spChg>
        <pc:spChg chg="add del mod ord">
          <ac:chgData name="Stanisław Bielański" userId="222d8420-2fd3-41ef-8072-9f21f007211c" providerId="ADAL" clId="{596A3FA6-671E-4538-B292-79F296EE6861}" dt="2022-10-05T16:09:33.393" v="1216"/>
          <ac:spMkLst>
            <pc:docMk/>
            <pc:sldMk cId="3771358932" sldId="263"/>
            <ac:spMk id="6" creationId="{066184BD-6B5C-04A0-3ADC-BBD4758CDB35}"/>
          </ac:spMkLst>
        </pc:spChg>
        <pc:spChg chg="add mod">
          <ac:chgData name="Stanisław Bielański" userId="222d8420-2fd3-41ef-8072-9f21f007211c" providerId="ADAL" clId="{596A3FA6-671E-4538-B292-79F296EE6861}" dt="2022-10-07T11:42:34.382" v="5324" actId="20577"/>
          <ac:spMkLst>
            <pc:docMk/>
            <pc:sldMk cId="3771358932" sldId="263"/>
            <ac:spMk id="6" creationId="{6BB2E995-E101-4DA0-216E-846A83757CB5}"/>
          </ac:spMkLst>
        </pc:spChg>
        <pc:spChg chg="add mod">
          <ac:chgData name="Stanisław Bielański" userId="222d8420-2fd3-41ef-8072-9f21f007211c" providerId="ADAL" clId="{596A3FA6-671E-4538-B292-79F296EE6861}" dt="2022-10-07T11:41:10.291" v="5317" actId="1076"/>
          <ac:spMkLst>
            <pc:docMk/>
            <pc:sldMk cId="3771358932" sldId="263"/>
            <ac:spMk id="7" creationId="{5827C2EA-34F6-1245-EC8F-664D8842B8E7}"/>
          </ac:spMkLst>
        </pc:spChg>
        <pc:spChg chg="add del">
          <ac:chgData name="Stanisław Bielański" userId="222d8420-2fd3-41ef-8072-9f21f007211c" providerId="ADAL" clId="{596A3FA6-671E-4538-B292-79F296EE6861}" dt="2022-10-05T16:13:23.688" v="1237" actId="26606"/>
          <ac:spMkLst>
            <pc:docMk/>
            <pc:sldMk cId="3771358932" sldId="263"/>
            <ac:spMk id="8" creationId="{0E3596DD-156A-473E-9BB3-C6A29F7574E9}"/>
          </ac:spMkLst>
        </pc:spChg>
        <pc:spChg chg="add del">
          <ac:chgData name="Stanisław Bielański" userId="222d8420-2fd3-41ef-8072-9f21f007211c" providerId="ADAL" clId="{596A3FA6-671E-4538-B292-79F296EE6861}" dt="2022-10-05T16:03:57.783" v="1126"/>
          <ac:spMkLst>
            <pc:docMk/>
            <pc:sldMk cId="3771358932" sldId="263"/>
            <ac:spMk id="9" creationId="{8B3A2D1A-45FC-4F95-B150-1C13EF2F6D09}"/>
          </ac:spMkLst>
        </pc:spChg>
        <pc:spChg chg="add del">
          <ac:chgData name="Stanisław Bielański" userId="222d8420-2fd3-41ef-8072-9f21f007211c" providerId="ADAL" clId="{596A3FA6-671E-4538-B292-79F296EE6861}" dt="2022-10-05T16:03:57.783" v="1126"/>
          <ac:spMkLst>
            <pc:docMk/>
            <pc:sldMk cId="3771358932" sldId="263"/>
            <ac:spMk id="11" creationId="{39C3C864-C625-4883-B868-9A4C470F4DD5}"/>
          </ac:spMkLst>
        </pc:spChg>
        <pc:spChg chg="add del">
          <ac:chgData name="Stanisław Bielański" userId="222d8420-2fd3-41ef-8072-9f21f007211c" providerId="ADAL" clId="{596A3FA6-671E-4538-B292-79F296EE6861}" dt="2022-10-05T16:13:23.688" v="1237" actId="26606"/>
          <ac:spMkLst>
            <pc:docMk/>
            <pc:sldMk cId="3771358932" sldId="263"/>
            <ac:spMk id="13" creationId="{2C46C4D6-C474-4E92-B52E-944C1118F7B6}"/>
          </ac:spMkLst>
        </pc:spChg>
        <pc:spChg chg="add">
          <ac:chgData name="Stanisław Bielański" userId="222d8420-2fd3-41ef-8072-9f21f007211c" providerId="ADAL" clId="{596A3FA6-671E-4538-B292-79F296EE6861}" dt="2022-10-05T16:13:23.688" v="1237" actId="26606"/>
          <ac:spMkLst>
            <pc:docMk/>
            <pc:sldMk cId="3771358932" sldId="263"/>
            <ac:spMk id="18" creationId="{8B3A2D1A-45FC-4F95-B150-1C13EF2F6D09}"/>
          </ac:spMkLst>
        </pc:spChg>
        <pc:spChg chg="add">
          <ac:chgData name="Stanisław Bielański" userId="222d8420-2fd3-41ef-8072-9f21f007211c" providerId="ADAL" clId="{596A3FA6-671E-4538-B292-79F296EE6861}" dt="2022-10-05T16:13:23.688" v="1237" actId="26606"/>
          <ac:spMkLst>
            <pc:docMk/>
            <pc:sldMk cId="3771358932" sldId="263"/>
            <ac:spMk id="20" creationId="{39C3C864-C625-4883-B868-9A4C470F4DD5}"/>
          </ac:spMkLst>
        </pc:spChg>
        <pc:picChg chg="add mod ord">
          <ac:chgData name="Stanisław Bielański" userId="222d8420-2fd3-41ef-8072-9f21f007211c" providerId="ADAL" clId="{596A3FA6-671E-4538-B292-79F296EE6861}" dt="2022-10-05T16:13:23.688" v="1237" actId="26606"/>
          <ac:picMkLst>
            <pc:docMk/>
            <pc:sldMk cId="3771358932" sldId="263"/>
            <ac:picMk id="4" creationId="{3781BBE1-AB94-8D7A-585D-8E8837E0865A}"/>
          </ac:picMkLst>
        </pc:picChg>
      </pc:sldChg>
      <pc:sldChg chg="addSp delSp modSp add del mod ord setBg">
        <pc:chgData name="Stanisław Bielański" userId="222d8420-2fd3-41ef-8072-9f21f007211c" providerId="ADAL" clId="{596A3FA6-671E-4538-B292-79F296EE6861}" dt="2022-10-05T20:28:11.705" v="3741" actId="47"/>
        <pc:sldMkLst>
          <pc:docMk/>
          <pc:sldMk cId="1911832345" sldId="264"/>
        </pc:sldMkLst>
        <pc:spChg chg="mod">
          <ac:chgData name="Stanisław Bielański" userId="222d8420-2fd3-41ef-8072-9f21f007211c" providerId="ADAL" clId="{596A3FA6-671E-4538-B292-79F296EE6861}" dt="2022-10-05T16:12:03.424" v="1234" actId="26606"/>
          <ac:spMkLst>
            <pc:docMk/>
            <pc:sldMk cId="1911832345" sldId="264"/>
            <ac:spMk id="10" creationId="{34072F18-E7A2-EA8D-4135-E34365487871}"/>
          </ac:spMkLst>
        </pc:spChg>
        <pc:spChg chg="del">
          <ac:chgData name="Stanisław Bielański" userId="222d8420-2fd3-41ef-8072-9f21f007211c" providerId="ADAL" clId="{596A3FA6-671E-4538-B292-79F296EE6861}" dt="2022-10-05T15:56:57.085" v="1107" actId="478"/>
          <ac:spMkLst>
            <pc:docMk/>
            <pc:sldMk cId="1911832345" sldId="264"/>
            <ac:spMk id="13" creationId="{FE96333D-9F92-C171-43F0-89EAEE03DFBE}"/>
          </ac:spMkLst>
        </pc:spChg>
        <pc:spChg chg="add del">
          <ac:chgData name="Stanisław Bielański" userId="222d8420-2fd3-41ef-8072-9f21f007211c" providerId="ADAL" clId="{596A3FA6-671E-4538-B292-79F296EE6861}" dt="2022-10-05T16:11:43.245" v="1231" actId="26606"/>
          <ac:spMkLst>
            <pc:docMk/>
            <pc:sldMk cId="1911832345" sldId="264"/>
            <ac:spMk id="1031" creationId="{50D1D739-EDC4-4BE6-A073-9B157E1F9069}"/>
          </ac:spMkLst>
        </pc:spChg>
        <pc:spChg chg="add del">
          <ac:chgData name="Stanisław Bielański" userId="222d8420-2fd3-41ef-8072-9f21f007211c" providerId="ADAL" clId="{596A3FA6-671E-4538-B292-79F296EE6861}" dt="2022-10-05T16:11:43.245" v="1231" actId="26606"/>
          <ac:spMkLst>
            <pc:docMk/>
            <pc:sldMk cId="1911832345" sldId="264"/>
            <ac:spMk id="1033" creationId="{6CDD35A4-E546-4AF3-A8B9-AC24C5C9FA70}"/>
          </ac:spMkLst>
        </pc:spChg>
        <pc:spChg chg="add del">
          <ac:chgData name="Stanisław Bielański" userId="222d8420-2fd3-41ef-8072-9f21f007211c" providerId="ADAL" clId="{596A3FA6-671E-4538-B292-79F296EE6861}" dt="2022-10-05T16:12:03.415" v="1233" actId="26606"/>
          <ac:spMkLst>
            <pc:docMk/>
            <pc:sldMk cId="1911832345" sldId="264"/>
            <ac:spMk id="1035" creationId="{61B91595-DF01-4E8B-80BF-B812BA9BFDB5}"/>
          </ac:spMkLst>
        </pc:spChg>
        <pc:spChg chg="add del">
          <ac:chgData name="Stanisław Bielański" userId="222d8420-2fd3-41ef-8072-9f21f007211c" providerId="ADAL" clId="{596A3FA6-671E-4538-B292-79F296EE6861}" dt="2022-10-05T16:12:03.415" v="1233" actId="26606"/>
          <ac:spMkLst>
            <pc:docMk/>
            <pc:sldMk cId="1911832345" sldId="264"/>
            <ac:spMk id="1036" creationId="{8AC533DD-1CF6-4A33-852D-3877441533AB}"/>
          </ac:spMkLst>
        </pc:spChg>
        <pc:spChg chg="add">
          <ac:chgData name="Stanisław Bielański" userId="222d8420-2fd3-41ef-8072-9f21f007211c" providerId="ADAL" clId="{596A3FA6-671E-4538-B292-79F296EE6861}" dt="2022-10-05T16:12:03.424" v="1234" actId="26606"/>
          <ac:spMkLst>
            <pc:docMk/>
            <pc:sldMk cId="1911832345" sldId="264"/>
            <ac:spMk id="1038" creationId="{0E91F5CA-B392-444C-88E3-BF5BAAEBDEB0}"/>
          </ac:spMkLst>
        </pc:spChg>
        <pc:spChg chg="add">
          <ac:chgData name="Stanisław Bielański" userId="222d8420-2fd3-41ef-8072-9f21f007211c" providerId="ADAL" clId="{596A3FA6-671E-4538-B292-79F296EE6861}" dt="2022-10-05T16:12:03.424" v="1234" actId="26606"/>
          <ac:spMkLst>
            <pc:docMk/>
            <pc:sldMk cId="1911832345" sldId="264"/>
            <ac:spMk id="1039" creationId="{DFCA2118-59A2-4310-A4B2-F2CBA821E842}"/>
          </ac:spMkLst>
        </pc:spChg>
        <pc:picChg chg="mod ord">
          <ac:chgData name="Stanisław Bielański" userId="222d8420-2fd3-41ef-8072-9f21f007211c" providerId="ADAL" clId="{596A3FA6-671E-4538-B292-79F296EE6861}" dt="2022-10-05T16:12:03.424" v="1234" actId="26606"/>
          <ac:picMkLst>
            <pc:docMk/>
            <pc:sldMk cId="1911832345" sldId="264"/>
            <ac:picMk id="1026" creationId="{33A58A49-5C10-B77C-B446-7543FC427C48}"/>
          </ac:picMkLst>
        </pc:picChg>
      </pc:sldChg>
      <pc:sldChg chg="delSp add del setBg delDesignElem">
        <pc:chgData name="Stanisław Bielański" userId="222d8420-2fd3-41ef-8072-9f21f007211c" providerId="ADAL" clId="{596A3FA6-671E-4538-B292-79F296EE6861}" dt="2022-10-05T15:56:27.107" v="1102" actId="47"/>
        <pc:sldMkLst>
          <pc:docMk/>
          <pc:sldMk cId="4219112509" sldId="264"/>
        </pc:sldMkLst>
        <pc:spChg chg="del">
          <ac:chgData name="Stanisław Bielański" userId="222d8420-2fd3-41ef-8072-9f21f007211c" providerId="ADAL" clId="{596A3FA6-671E-4538-B292-79F296EE6861}" dt="2022-10-05T15:56:19.338" v="1101"/>
          <ac:spMkLst>
            <pc:docMk/>
            <pc:sldMk cId="4219112509" sldId="264"/>
            <ac:spMk id="13" creationId="{EC7FF834-B204-4967-8D47-8BB36EAF0EF5}"/>
          </ac:spMkLst>
        </pc:spChg>
        <pc:spChg chg="del">
          <ac:chgData name="Stanisław Bielański" userId="222d8420-2fd3-41ef-8072-9f21f007211c" providerId="ADAL" clId="{596A3FA6-671E-4538-B292-79F296EE6861}" dt="2022-10-05T15:56:19.338" v="1101"/>
          <ac:spMkLst>
            <pc:docMk/>
            <pc:sldMk cId="4219112509" sldId="264"/>
            <ac:spMk id="14" creationId="{F780A22D-61EA-43E3-BD94-3E39CF902160}"/>
          </ac:spMkLst>
        </pc:spChg>
      </pc:sldChg>
      <pc:sldChg chg="addSp delSp add del setBg delDesignElem">
        <pc:chgData name="Stanisław Bielański" userId="222d8420-2fd3-41ef-8072-9f21f007211c" providerId="ADAL" clId="{596A3FA6-671E-4538-B292-79F296EE6861}" dt="2022-10-05T15:56:36.072" v="1105"/>
        <pc:sldMkLst>
          <pc:docMk/>
          <pc:sldMk cId="4264232220" sldId="264"/>
        </pc:sldMkLst>
        <pc:spChg chg="add del">
          <ac:chgData name="Stanisław Bielański" userId="222d8420-2fd3-41ef-8072-9f21f007211c" providerId="ADAL" clId="{596A3FA6-671E-4538-B292-79F296EE6861}" dt="2022-10-05T15:56:36.072" v="1105"/>
          <ac:spMkLst>
            <pc:docMk/>
            <pc:sldMk cId="4264232220" sldId="264"/>
            <ac:spMk id="13" creationId="{EC7FF834-B204-4967-8D47-8BB36EAF0EF5}"/>
          </ac:spMkLst>
        </pc:spChg>
        <pc:spChg chg="add del">
          <ac:chgData name="Stanisław Bielański" userId="222d8420-2fd3-41ef-8072-9f21f007211c" providerId="ADAL" clId="{596A3FA6-671E-4538-B292-79F296EE6861}" dt="2022-10-05T15:56:36.072" v="1105"/>
          <ac:spMkLst>
            <pc:docMk/>
            <pc:sldMk cId="4264232220" sldId="264"/>
            <ac:spMk id="14" creationId="{F780A22D-61EA-43E3-BD94-3E39CF902160}"/>
          </ac:spMkLst>
        </pc:spChg>
      </pc:sldChg>
      <pc:sldChg chg="modSp new del mod">
        <pc:chgData name="Stanisław Bielański" userId="222d8420-2fd3-41ef-8072-9f21f007211c" providerId="ADAL" clId="{596A3FA6-671E-4538-B292-79F296EE6861}" dt="2022-10-05T15:57:43.876" v="1121" actId="47"/>
        <pc:sldMkLst>
          <pc:docMk/>
          <pc:sldMk cId="380213619" sldId="265"/>
        </pc:sldMkLst>
        <pc:spChg chg="mod">
          <ac:chgData name="Stanisław Bielański" userId="222d8420-2fd3-41ef-8072-9f21f007211c" providerId="ADAL" clId="{596A3FA6-671E-4538-B292-79F296EE6861}" dt="2022-10-05T15:57:41.702" v="1120" actId="6549"/>
          <ac:spMkLst>
            <pc:docMk/>
            <pc:sldMk cId="380213619" sldId="265"/>
            <ac:spMk id="2" creationId="{6AF3422A-751D-72DC-598E-14329706B8DB}"/>
          </ac:spMkLst>
        </pc:spChg>
      </pc:sldChg>
      <pc:sldChg chg="addSp delSp modSp new del mod ord setBg delDesignElem">
        <pc:chgData name="Stanisław Bielański" userId="222d8420-2fd3-41ef-8072-9f21f007211c" providerId="ADAL" clId="{596A3FA6-671E-4538-B292-79F296EE6861}" dt="2022-10-05T17:32:08.269" v="1763" actId="47"/>
        <pc:sldMkLst>
          <pc:docMk/>
          <pc:sldMk cId="672572891" sldId="265"/>
        </pc:sldMkLst>
        <pc:spChg chg="mod">
          <ac:chgData name="Stanisław Bielański" userId="222d8420-2fd3-41ef-8072-9f21f007211c" providerId="ADAL" clId="{596A3FA6-671E-4538-B292-79F296EE6861}" dt="2022-10-05T16:08:38.821" v="1205" actId="26606"/>
          <ac:spMkLst>
            <pc:docMk/>
            <pc:sldMk cId="672572891" sldId="265"/>
            <ac:spMk id="2" creationId="{29E0DF0A-15A0-E1C5-2EA6-B006DC3EB002}"/>
          </ac:spMkLst>
        </pc:spChg>
        <pc:spChg chg="add del mod">
          <ac:chgData name="Stanisław Bielański" userId="222d8420-2fd3-41ef-8072-9f21f007211c" providerId="ADAL" clId="{596A3FA6-671E-4538-B292-79F296EE6861}" dt="2022-10-05T16:08:44.288" v="1212" actId="20577"/>
          <ac:spMkLst>
            <pc:docMk/>
            <pc:sldMk cId="672572891" sldId="265"/>
            <ac:spMk id="3" creationId="{EFBC45FC-01CA-A7F5-ACD4-FC60A652548A}"/>
          </ac:spMkLst>
        </pc:spChg>
        <pc:spChg chg="add del">
          <ac:chgData name="Stanisław Bielański" userId="222d8420-2fd3-41ef-8072-9f21f007211c" providerId="ADAL" clId="{596A3FA6-671E-4538-B292-79F296EE6861}" dt="2022-10-05T16:08:40.938" v="1206" actId="26606"/>
          <ac:spMkLst>
            <pc:docMk/>
            <pc:sldMk cId="672572891" sldId="265"/>
            <ac:spMk id="5" creationId="{907EF6B7-1338-4443-8C46-6A318D952DFD}"/>
          </ac:spMkLst>
        </pc:spChg>
        <pc:spChg chg="add del">
          <ac:chgData name="Stanisław Bielański" userId="222d8420-2fd3-41ef-8072-9f21f007211c" providerId="ADAL" clId="{596A3FA6-671E-4538-B292-79F296EE6861}" dt="2022-10-05T16:08:40.938" v="1206" actId="26606"/>
          <ac:spMkLst>
            <pc:docMk/>
            <pc:sldMk cId="672572891" sldId="265"/>
            <ac:spMk id="6" creationId="{DAAE4CDD-124C-4DCF-9584-B6033B545DD5}"/>
          </ac:spMkLst>
        </pc:spChg>
        <pc:spChg chg="add del">
          <ac:chgData name="Stanisław Bielański" userId="222d8420-2fd3-41ef-8072-9f21f007211c" providerId="ADAL" clId="{596A3FA6-671E-4538-B292-79F296EE6861}" dt="2022-10-05T16:08:40.938" v="1206" actId="26606"/>
          <ac:spMkLst>
            <pc:docMk/>
            <pc:sldMk cId="672572891" sldId="265"/>
            <ac:spMk id="7" creationId="{081E4A58-353D-44AE-B2FC-2A74E2E400F7}"/>
          </ac:spMkLst>
        </pc:spChg>
        <pc:spChg chg="add del">
          <ac:chgData name="Stanisław Bielański" userId="222d8420-2fd3-41ef-8072-9f21f007211c" providerId="ADAL" clId="{596A3FA6-671E-4538-B292-79F296EE6861}" dt="2022-10-05T16:04:12.490" v="1128" actId="26606"/>
          <ac:spMkLst>
            <pc:docMk/>
            <pc:sldMk cId="672572891" sldId="265"/>
            <ac:spMk id="8" creationId="{09588DA8-065E-4F6F-8EFD-43104AB2E0CF}"/>
          </ac:spMkLst>
        </pc:spChg>
        <pc:spChg chg="add del">
          <ac:chgData name="Stanisław Bielański" userId="222d8420-2fd3-41ef-8072-9f21f007211c" providerId="ADAL" clId="{596A3FA6-671E-4538-B292-79F296EE6861}" dt="2022-10-05T16:06:30.439" v="1180" actId="26606"/>
          <ac:spMkLst>
            <pc:docMk/>
            <pc:sldMk cId="672572891" sldId="265"/>
            <ac:spMk id="9" creationId="{1BB867FF-FC45-48F7-8104-F89BE54909F1}"/>
          </ac:spMkLst>
        </pc:spChg>
        <pc:spChg chg="add del">
          <ac:chgData name="Stanisław Bielański" userId="222d8420-2fd3-41ef-8072-9f21f007211c" providerId="ADAL" clId="{596A3FA6-671E-4538-B292-79F296EE6861}" dt="2022-10-05T16:04:12.490" v="1128" actId="26606"/>
          <ac:spMkLst>
            <pc:docMk/>
            <pc:sldMk cId="672572891" sldId="265"/>
            <ac:spMk id="10" creationId="{C4285719-470E-454C-AF62-8323075F1F5B}"/>
          </ac:spMkLst>
        </pc:spChg>
        <pc:spChg chg="add del">
          <ac:chgData name="Stanisław Bielański" userId="222d8420-2fd3-41ef-8072-9f21f007211c" providerId="ADAL" clId="{596A3FA6-671E-4538-B292-79F296EE6861}" dt="2022-10-05T16:06:30.439" v="1180" actId="26606"/>
          <ac:spMkLst>
            <pc:docMk/>
            <pc:sldMk cId="672572891" sldId="265"/>
            <ac:spMk id="11" creationId="{8BB56887-D0D5-4F0C-9E19-7247EB83C8B7}"/>
          </ac:spMkLst>
        </pc:spChg>
        <pc:spChg chg="add del">
          <ac:chgData name="Stanisław Bielański" userId="222d8420-2fd3-41ef-8072-9f21f007211c" providerId="ADAL" clId="{596A3FA6-671E-4538-B292-79F296EE6861}" dt="2022-10-05T16:04:12.490" v="1128" actId="26606"/>
          <ac:spMkLst>
            <pc:docMk/>
            <pc:sldMk cId="672572891" sldId="265"/>
            <ac:spMk id="12" creationId="{CD9FE4EF-C4D8-49A0-B2FF-81D8DB7D8A24}"/>
          </ac:spMkLst>
        </pc:spChg>
        <pc:spChg chg="add del">
          <ac:chgData name="Stanisław Bielański" userId="222d8420-2fd3-41ef-8072-9f21f007211c" providerId="ADAL" clId="{596A3FA6-671E-4538-B292-79F296EE6861}" dt="2022-10-05T16:06:30.439" v="1180" actId="26606"/>
          <ac:spMkLst>
            <pc:docMk/>
            <pc:sldMk cId="672572891" sldId="265"/>
            <ac:spMk id="13" creationId="{081E4A58-353D-44AE-B2FC-2A74E2E400F7}"/>
          </ac:spMkLst>
        </pc:spChg>
        <pc:spChg chg="add del">
          <ac:chgData name="Stanisław Bielański" userId="222d8420-2fd3-41ef-8072-9f21f007211c" providerId="ADAL" clId="{596A3FA6-671E-4538-B292-79F296EE6861}" dt="2022-10-05T16:04:12.490" v="1128" actId="26606"/>
          <ac:spMkLst>
            <pc:docMk/>
            <pc:sldMk cId="672572891" sldId="265"/>
            <ac:spMk id="14" creationId="{4300840D-0A0B-4512-BACA-B439D5B9C57C}"/>
          </ac:spMkLst>
        </pc:spChg>
        <pc:spChg chg="add del">
          <ac:chgData name="Stanisław Bielański" userId="222d8420-2fd3-41ef-8072-9f21f007211c" providerId="ADAL" clId="{596A3FA6-671E-4538-B292-79F296EE6861}" dt="2022-10-05T16:08:38.821" v="1205" actId="26606"/>
          <ac:spMkLst>
            <pc:docMk/>
            <pc:sldMk cId="672572891" sldId="265"/>
            <ac:spMk id="15" creationId="{A5F185B5-6FB4-45DC-9AE7-F7A26BD7E782}"/>
          </ac:spMkLst>
        </pc:spChg>
        <pc:spChg chg="add del">
          <ac:chgData name="Stanisław Bielański" userId="222d8420-2fd3-41ef-8072-9f21f007211c" providerId="ADAL" clId="{596A3FA6-671E-4538-B292-79F296EE6861}" dt="2022-10-05T16:04:12.490" v="1128" actId="26606"/>
          <ac:spMkLst>
            <pc:docMk/>
            <pc:sldMk cId="672572891" sldId="265"/>
            <ac:spMk id="16" creationId="{D2B78728-A580-49A7-84F9-6EF6F583ADE0}"/>
          </ac:spMkLst>
        </pc:spChg>
        <pc:spChg chg="add del">
          <ac:chgData name="Stanisław Bielański" userId="222d8420-2fd3-41ef-8072-9f21f007211c" providerId="ADAL" clId="{596A3FA6-671E-4538-B292-79F296EE6861}" dt="2022-10-05T16:08:38.821" v="1205" actId="26606"/>
          <ac:spMkLst>
            <pc:docMk/>
            <pc:sldMk cId="672572891" sldId="265"/>
            <ac:spMk id="17" creationId="{EA5B116B-4263-41E0-B09F-AAFE919C0971}"/>
          </ac:spMkLst>
        </pc:spChg>
        <pc:spChg chg="add del">
          <ac:chgData name="Stanisław Bielański" userId="222d8420-2fd3-41ef-8072-9f21f007211c" providerId="ADAL" clId="{596A3FA6-671E-4538-B292-79F296EE6861}" dt="2022-10-05T16:04:12.490" v="1128" actId="26606"/>
          <ac:spMkLst>
            <pc:docMk/>
            <pc:sldMk cId="672572891" sldId="265"/>
            <ac:spMk id="18" creationId="{38FAA1A1-D861-433F-88FA-1E9D6FD31D11}"/>
          </ac:spMkLst>
        </pc:spChg>
        <pc:spChg chg="add del">
          <ac:chgData name="Stanisław Bielański" userId="222d8420-2fd3-41ef-8072-9f21f007211c" providerId="ADAL" clId="{596A3FA6-671E-4538-B292-79F296EE6861}" dt="2022-10-05T16:04:12.490" v="1128" actId="26606"/>
          <ac:spMkLst>
            <pc:docMk/>
            <pc:sldMk cId="672572891" sldId="265"/>
            <ac:spMk id="20" creationId="{8D71EDA1-87BF-4D5D-AB79-F346FD19278A}"/>
          </ac:spMkLst>
        </pc:spChg>
        <pc:spChg chg="add del">
          <ac:chgData name="Stanisław Bielański" userId="222d8420-2fd3-41ef-8072-9f21f007211c" providerId="ADAL" clId="{596A3FA6-671E-4538-B292-79F296EE6861}" dt="2022-10-05T16:08:43.158" v="1210"/>
          <ac:spMkLst>
            <pc:docMk/>
            <pc:sldMk cId="672572891" sldId="265"/>
            <ac:spMk id="22" creationId="{907EF6B7-1338-4443-8C46-6A318D952DFD}"/>
          </ac:spMkLst>
        </pc:spChg>
        <pc:spChg chg="add del">
          <ac:chgData name="Stanisław Bielański" userId="222d8420-2fd3-41ef-8072-9f21f007211c" providerId="ADAL" clId="{596A3FA6-671E-4538-B292-79F296EE6861}" dt="2022-10-05T16:08:43.158" v="1210"/>
          <ac:spMkLst>
            <pc:docMk/>
            <pc:sldMk cId="672572891" sldId="265"/>
            <ac:spMk id="23" creationId="{DAAE4CDD-124C-4DCF-9584-B6033B545DD5}"/>
          </ac:spMkLst>
        </pc:spChg>
        <pc:spChg chg="add del">
          <ac:chgData name="Stanisław Bielański" userId="222d8420-2fd3-41ef-8072-9f21f007211c" providerId="ADAL" clId="{596A3FA6-671E-4538-B292-79F296EE6861}" dt="2022-10-05T16:08:43.158" v="1210"/>
          <ac:spMkLst>
            <pc:docMk/>
            <pc:sldMk cId="672572891" sldId="265"/>
            <ac:spMk id="24" creationId="{081E4A58-353D-44AE-B2FC-2A74E2E400F7}"/>
          </ac:spMkLst>
        </pc:spChg>
        <pc:spChg chg="add del mod">
          <ac:chgData name="Stanisław Bielański" userId="222d8420-2fd3-41ef-8072-9f21f007211c" providerId="ADAL" clId="{596A3FA6-671E-4538-B292-79F296EE6861}" dt="2022-10-05T16:08:37.737" v="1203" actId="478"/>
          <ac:spMkLst>
            <pc:docMk/>
            <pc:sldMk cId="672572891" sldId="265"/>
            <ac:spMk id="25" creationId="{046F0BEC-37BF-6421-4D83-20CA3E2E719A}"/>
          </ac:spMkLst>
        </pc:spChg>
        <pc:spChg chg="add del">
          <ac:chgData name="Stanisław Bielański" userId="222d8420-2fd3-41ef-8072-9f21f007211c" providerId="ADAL" clId="{596A3FA6-671E-4538-B292-79F296EE6861}" dt="2022-10-05T16:08:34.334" v="1200" actId="26606"/>
          <ac:spMkLst>
            <pc:docMk/>
            <pc:sldMk cId="672572891" sldId="265"/>
            <ac:spMk id="28" creationId="{50D1D739-EDC4-4BE6-A073-9B157E1F9069}"/>
          </ac:spMkLst>
        </pc:spChg>
        <pc:spChg chg="add del">
          <ac:chgData name="Stanisław Bielański" userId="222d8420-2fd3-41ef-8072-9f21f007211c" providerId="ADAL" clId="{596A3FA6-671E-4538-B292-79F296EE6861}" dt="2022-10-05T16:05:08.073" v="1173" actId="26606"/>
          <ac:spMkLst>
            <pc:docMk/>
            <pc:sldMk cId="672572891" sldId="265"/>
            <ac:spMk id="29" creationId="{A5F185B5-6FB4-45DC-9AE7-F7A26BD7E782}"/>
          </ac:spMkLst>
        </pc:spChg>
        <pc:spChg chg="add del">
          <ac:chgData name="Stanisław Bielański" userId="222d8420-2fd3-41ef-8072-9f21f007211c" providerId="ADAL" clId="{596A3FA6-671E-4538-B292-79F296EE6861}" dt="2022-10-05T16:08:34.334" v="1200" actId="26606"/>
          <ac:spMkLst>
            <pc:docMk/>
            <pc:sldMk cId="672572891" sldId="265"/>
            <ac:spMk id="30" creationId="{6CDD35A4-E546-4AF3-A8B9-AC24C5C9FA70}"/>
          </ac:spMkLst>
        </pc:spChg>
        <pc:spChg chg="add del">
          <ac:chgData name="Stanisław Bielański" userId="222d8420-2fd3-41ef-8072-9f21f007211c" providerId="ADAL" clId="{596A3FA6-671E-4538-B292-79F296EE6861}" dt="2022-10-05T16:05:08.073" v="1173" actId="26606"/>
          <ac:spMkLst>
            <pc:docMk/>
            <pc:sldMk cId="672572891" sldId="265"/>
            <ac:spMk id="31" creationId="{EA5B116B-4263-41E0-B09F-AAFE919C0971}"/>
          </ac:spMkLst>
        </pc:spChg>
        <pc:spChg chg="add del">
          <ac:chgData name="Stanisław Bielański" userId="222d8420-2fd3-41ef-8072-9f21f007211c" providerId="ADAL" clId="{596A3FA6-671E-4538-B292-79F296EE6861}" dt="2022-10-05T16:08:30.145" v="1198" actId="26606"/>
          <ac:spMkLst>
            <pc:docMk/>
            <pc:sldMk cId="672572891" sldId="265"/>
            <ac:spMk id="32" creationId="{B7BD7FCF-A254-4A97-A15C-319B67622677}"/>
          </ac:spMkLst>
        </pc:spChg>
        <pc:spChg chg="add del">
          <ac:chgData name="Stanisław Bielański" userId="222d8420-2fd3-41ef-8072-9f21f007211c" providerId="ADAL" clId="{596A3FA6-671E-4538-B292-79F296EE6861}" dt="2022-10-05T16:08:30.145" v="1198" actId="26606"/>
          <ac:spMkLst>
            <pc:docMk/>
            <pc:sldMk cId="672572891" sldId="265"/>
            <ac:spMk id="37" creationId="{52FFAF72-6204-4676-9C6F-9A4CC4D91805}"/>
          </ac:spMkLst>
        </pc:spChg>
        <pc:picChg chg="add del mod">
          <ac:chgData name="Stanisław Bielański" userId="222d8420-2fd3-41ef-8072-9f21f007211c" providerId="ADAL" clId="{596A3FA6-671E-4538-B292-79F296EE6861}" dt="2022-10-05T16:08:37.237" v="1202"/>
          <ac:picMkLst>
            <pc:docMk/>
            <pc:sldMk cId="672572891" sldId="265"/>
            <ac:picMk id="26" creationId="{A6D724A7-6D0C-6CC0-7271-7D8A32A59304}"/>
          </ac:picMkLst>
        </pc:picChg>
        <pc:picChg chg="add del mod">
          <ac:chgData name="Stanisław Bielański" userId="222d8420-2fd3-41ef-8072-9f21f007211c" providerId="ADAL" clId="{596A3FA6-671E-4538-B292-79F296EE6861}" dt="2022-10-05T16:08:25.997" v="1196"/>
          <ac:picMkLst>
            <pc:docMk/>
            <pc:sldMk cId="672572891" sldId="265"/>
            <ac:picMk id="27" creationId="{750CD74E-1E4E-0763-0815-0F9417FAEC8D}"/>
          </ac:picMkLst>
        </pc:picChg>
        <pc:cxnChg chg="add del">
          <ac:chgData name="Stanisław Bielański" userId="222d8420-2fd3-41ef-8072-9f21f007211c" providerId="ADAL" clId="{596A3FA6-671E-4538-B292-79F296EE6861}" dt="2022-10-05T16:08:38.821" v="1205" actId="26606"/>
          <ac:cxnSpMkLst>
            <pc:docMk/>
            <pc:sldMk cId="672572891" sldId="265"/>
            <ac:cxnSpMk id="19" creationId="{B5F2DA1D-C1F2-44D4-8BB3-F29B9DD0B2F9}"/>
          </ac:cxnSpMkLst>
        </pc:cxnChg>
        <pc:cxnChg chg="add del">
          <ac:chgData name="Stanisław Bielański" userId="222d8420-2fd3-41ef-8072-9f21f007211c" providerId="ADAL" clId="{596A3FA6-671E-4538-B292-79F296EE6861}" dt="2022-10-05T16:08:38.821" v="1205" actId="26606"/>
          <ac:cxnSpMkLst>
            <pc:docMk/>
            <pc:sldMk cId="672572891" sldId="265"/>
            <ac:cxnSpMk id="21" creationId="{A6C6FECB-D48F-4DB7-A7B4-3A9E377B13CB}"/>
          </ac:cxnSpMkLst>
        </pc:cxnChg>
        <pc:cxnChg chg="add del">
          <ac:chgData name="Stanisław Bielański" userId="222d8420-2fd3-41ef-8072-9f21f007211c" providerId="ADAL" clId="{596A3FA6-671E-4538-B292-79F296EE6861}" dt="2022-10-05T16:05:08.073" v="1173" actId="26606"/>
          <ac:cxnSpMkLst>
            <pc:docMk/>
            <pc:sldMk cId="672572891" sldId="265"/>
            <ac:cxnSpMk id="33" creationId="{B5F2DA1D-C1F2-44D4-8BB3-F29B9DD0B2F9}"/>
          </ac:cxnSpMkLst>
        </pc:cxnChg>
        <pc:cxnChg chg="add del">
          <ac:chgData name="Stanisław Bielański" userId="222d8420-2fd3-41ef-8072-9f21f007211c" providerId="ADAL" clId="{596A3FA6-671E-4538-B292-79F296EE6861}" dt="2022-10-05T16:05:08.073" v="1173" actId="26606"/>
          <ac:cxnSpMkLst>
            <pc:docMk/>
            <pc:sldMk cId="672572891" sldId="265"/>
            <ac:cxnSpMk id="35" creationId="{A6C6FECB-D48F-4DB7-A7B4-3A9E377B13CB}"/>
          </ac:cxnSpMkLst>
        </pc:cxnChg>
      </pc:sldChg>
      <pc:sldChg chg="delSp add del setBg delDesignElem">
        <pc:chgData name="Stanisław Bielański" userId="222d8420-2fd3-41ef-8072-9f21f007211c" providerId="ADAL" clId="{596A3FA6-671E-4538-B292-79F296EE6861}" dt="2022-10-05T16:19:48.888" v="1266" actId="47"/>
        <pc:sldMkLst>
          <pc:docMk/>
          <pc:sldMk cId="187195150" sldId="266"/>
        </pc:sldMkLst>
        <pc:spChg chg="del">
          <ac:chgData name="Stanisław Bielański" userId="222d8420-2fd3-41ef-8072-9f21f007211c" providerId="ADAL" clId="{596A3FA6-671E-4538-B292-79F296EE6861}" dt="2022-10-05T16:16:33.772" v="1265"/>
          <ac:spMkLst>
            <pc:docMk/>
            <pc:sldMk cId="187195150" sldId="266"/>
            <ac:spMk id="18" creationId="{8B3A2D1A-45FC-4F95-B150-1C13EF2F6D09}"/>
          </ac:spMkLst>
        </pc:spChg>
        <pc:spChg chg="del">
          <ac:chgData name="Stanisław Bielański" userId="222d8420-2fd3-41ef-8072-9f21f007211c" providerId="ADAL" clId="{596A3FA6-671E-4538-B292-79F296EE6861}" dt="2022-10-05T16:16:33.772" v="1265"/>
          <ac:spMkLst>
            <pc:docMk/>
            <pc:sldMk cId="187195150" sldId="266"/>
            <ac:spMk id="20" creationId="{39C3C864-C625-4883-B868-9A4C470F4DD5}"/>
          </ac:spMkLst>
        </pc:spChg>
      </pc:sldChg>
      <pc:sldChg chg="add del">
        <pc:chgData name="Stanisław Bielański" userId="222d8420-2fd3-41ef-8072-9f21f007211c" providerId="ADAL" clId="{596A3FA6-671E-4538-B292-79F296EE6861}" dt="2022-10-05T16:21:12.651" v="1277" actId="47"/>
        <pc:sldMkLst>
          <pc:docMk/>
          <pc:sldMk cId="1151721464" sldId="266"/>
        </pc:sldMkLst>
      </pc:sldChg>
      <pc:sldChg chg="addSp delSp modSp add mod">
        <pc:chgData name="Stanisław Bielański" userId="222d8420-2fd3-41ef-8072-9f21f007211c" providerId="ADAL" clId="{596A3FA6-671E-4538-B292-79F296EE6861}" dt="2022-10-05T21:32:57.741" v="4280" actId="20577"/>
        <pc:sldMkLst>
          <pc:docMk/>
          <pc:sldMk cId="2533374099" sldId="266"/>
        </pc:sldMkLst>
        <pc:spChg chg="add mod">
          <ac:chgData name="Stanisław Bielański" userId="222d8420-2fd3-41ef-8072-9f21f007211c" providerId="ADAL" clId="{596A3FA6-671E-4538-B292-79F296EE6861}" dt="2022-10-05T21:32:57.741" v="4280" actId="20577"/>
          <ac:spMkLst>
            <pc:docMk/>
            <pc:sldMk cId="2533374099" sldId="266"/>
            <ac:spMk id="2" creationId="{396CE494-8942-0BA7-F43D-069DBFD92163}"/>
          </ac:spMkLst>
        </pc:spChg>
        <pc:spChg chg="add del mod">
          <ac:chgData name="Stanisław Bielański" userId="222d8420-2fd3-41ef-8072-9f21f007211c" providerId="ADAL" clId="{596A3FA6-671E-4538-B292-79F296EE6861}" dt="2022-10-05T16:24:14.113" v="1312" actId="478"/>
          <ac:spMkLst>
            <pc:docMk/>
            <pc:sldMk cId="2533374099" sldId="266"/>
            <ac:spMk id="3" creationId="{5FA819B9-AC4E-123B-C290-8D3C78E47398}"/>
          </ac:spMkLst>
        </pc:spChg>
        <pc:spChg chg="add del mod">
          <ac:chgData name="Stanisław Bielański" userId="222d8420-2fd3-41ef-8072-9f21f007211c" providerId="ADAL" clId="{596A3FA6-671E-4538-B292-79F296EE6861}" dt="2022-10-05T16:24:44.006" v="1317" actId="478"/>
          <ac:spMkLst>
            <pc:docMk/>
            <pc:sldMk cId="2533374099" sldId="266"/>
            <ac:spMk id="4" creationId="{DC191921-C9E4-09B1-E88E-550EF5601A06}"/>
          </ac:spMkLst>
        </pc:spChg>
        <pc:spChg chg="mod">
          <ac:chgData name="Stanisław Bielański" userId="222d8420-2fd3-41ef-8072-9f21f007211c" providerId="ADAL" clId="{596A3FA6-671E-4538-B292-79F296EE6861}" dt="2022-10-05T16:28:36.438" v="1354" actId="20577"/>
          <ac:spMkLst>
            <pc:docMk/>
            <pc:sldMk cId="2533374099" sldId="266"/>
            <ac:spMk id="13" creationId="{FE96333D-9F92-C171-43F0-89EAEE03DFBE}"/>
          </ac:spMkLst>
        </pc:spChg>
        <pc:graphicFrameChg chg="del">
          <ac:chgData name="Stanisław Bielański" userId="222d8420-2fd3-41ef-8072-9f21f007211c" providerId="ADAL" clId="{596A3FA6-671E-4538-B292-79F296EE6861}" dt="2022-10-05T16:21:38.825" v="1279" actId="478"/>
          <ac:graphicFrameMkLst>
            <pc:docMk/>
            <pc:sldMk cId="2533374099" sldId="266"/>
            <ac:graphicFrameMk id="18" creationId="{F647B932-0419-15B9-BE26-FE7350B89050}"/>
          </ac:graphicFrameMkLst>
        </pc:graphicFrameChg>
      </pc:sldChg>
      <pc:sldChg chg="add del">
        <pc:chgData name="Stanisław Bielański" userId="222d8420-2fd3-41ef-8072-9f21f007211c" providerId="ADAL" clId="{596A3FA6-671E-4538-B292-79F296EE6861}" dt="2022-10-05T15:57:44.922" v="1122" actId="47"/>
        <pc:sldMkLst>
          <pc:docMk/>
          <pc:sldMk cId="4164793884" sldId="266"/>
        </pc:sldMkLst>
      </pc:sldChg>
      <pc:sldChg chg="addSp delSp modSp add mod">
        <pc:chgData name="Stanisław Bielański" userId="222d8420-2fd3-41ef-8072-9f21f007211c" providerId="ADAL" clId="{596A3FA6-671E-4538-B292-79F296EE6861}" dt="2022-10-05T21:33:26.267" v="4288" actId="20577"/>
        <pc:sldMkLst>
          <pc:docMk/>
          <pc:sldMk cId="3228049602" sldId="267"/>
        </pc:sldMkLst>
        <pc:spChg chg="mod">
          <ac:chgData name="Stanisław Bielański" userId="222d8420-2fd3-41ef-8072-9f21f007211c" providerId="ADAL" clId="{596A3FA6-671E-4538-B292-79F296EE6861}" dt="2022-10-05T21:33:26.267" v="4288" actId="20577"/>
          <ac:spMkLst>
            <pc:docMk/>
            <pc:sldMk cId="3228049602" sldId="267"/>
            <ac:spMk id="2" creationId="{396CE494-8942-0BA7-F43D-069DBFD92163}"/>
          </ac:spMkLst>
        </pc:spChg>
        <pc:spChg chg="add del mod">
          <ac:chgData name="Stanisław Bielański" userId="222d8420-2fd3-41ef-8072-9f21f007211c" providerId="ADAL" clId="{596A3FA6-671E-4538-B292-79F296EE6861}" dt="2022-10-05T16:24:36.894" v="1315" actId="478"/>
          <ac:spMkLst>
            <pc:docMk/>
            <pc:sldMk cId="3228049602" sldId="267"/>
            <ac:spMk id="4" creationId="{B83E88DD-A143-08E2-641B-BEF63F37DC1F}"/>
          </ac:spMkLst>
        </pc:spChg>
        <pc:spChg chg="add del mod">
          <ac:chgData name="Stanisław Bielański" userId="222d8420-2fd3-41ef-8072-9f21f007211c" providerId="ADAL" clId="{596A3FA6-671E-4538-B292-79F296EE6861}" dt="2022-10-05T16:24:41.887" v="1316" actId="478"/>
          <ac:spMkLst>
            <pc:docMk/>
            <pc:sldMk cId="3228049602" sldId="267"/>
            <ac:spMk id="5" creationId="{0FD61022-2FEF-DB9D-F212-8783AFB22418}"/>
          </ac:spMkLst>
        </pc:spChg>
        <pc:spChg chg="add mod">
          <ac:chgData name="Stanisław Bielański" userId="222d8420-2fd3-41ef-8072-9f21f007211c" providerId="ADAL" clId="{596A3FA6-671E-4538-B292-79F296EE6861}" dt="2022-10-05T16:28:43.597" v="1358" actId="20577"/>
          <ac:spMkLst>
            <pc:docMk/>
            <pc:sldMk cId="3228049602" sldId="267"/>
            <ac:spMk id="6" creationId="{71791E7F-DA7B-1F9A-213B-74B567D07D27}"/>
          </ac:spMkLst>
        </pc:spChg>
        <pc:spChg chg="del">
          <ac:chgData name="Stanisław Bielański" userId="222d8420-2fd3-41ef-8072-9f21f007211c" providerId="ADAL" clId="{596A3FA6-671E-4538-B292-79F296EE6861}" dt="2022-10-05T16:28:14.028" v="1345" actId="478"/>
          <ac:spMkLst>
            <pc:docMk/>
            <pc:sldMk cId="3228049602" sldId="267"/>
            <ac:spMk id="13" creationId="{FE96333D-9F92-C171-43F0-89EAEE03DFBE}"/>
          </ac:spMkLst>
        </pc:spChg>
        <pc:picChg chg="add del mod">
          <ac:chgData name="Stanisław Bielański" userId="222d8420-2fd3-41ef-8072-9f21f007211c" providerId="ADAL" clId="{596A3FA6-671E-4538-B292-79F296EE6861}" dt="2022-10-05T16:23:54.084" v="1308" actId="478"/>
          <ac:picMkLst>
            <pc:docMk/>
            <pc:sldMk cId="3228049602" sldId="267"/>
            <ac:picMk id="3" creationId="{955FA162-96B4-1C22-FE4A-5DD85854025F}"/>
          </ac:picMkLst>
        </pc:picChg>
      </pc:sldChg>
      <pc:sldChg chg="addSp delSp modSp add mod">
        <pc:chgData name="Stanisław Bielański" userId="222d8420-2fd3-41ef-8072-9f21f007211c" providerId="ADAL" clId="{596A3FA6-671E-4538-B292-79F296EE6861}" dt="2022-10-05T21:34:31.535" v="4302" actId="6549"/>
        <pc:sldMkLst>
          <pc:docMk/>
          <pc:sldMk cId="474779122" sldId="268"/>
        </pc:sldMkLst>
        <pc:spChg chg="mod">
          <ac:chgData name="Stanisław Bielański" userId="222d8420-2fd3-41ef-8072-9f21f007211c" providerId="ADAL" clId="{596A3FA6-671E-4538-B292-79F296EE6861}" dt="2022-10-05T21:34:31.535" v="4302" actId="6549"/>
          <ac:spMkLst>
            <pc:docMk/>
            <pc:sldMk cId="474779122" sldId="268"/>
            <ac:spMk id="2" creationId="{396CE494-8942-0BA7-F43D-069DBFD92163}"/>
          </ac:spMkLst>
        </pc:spChg>
        <pc:spChg chg="add del">
          <ac:chgData name="Stanisław Bielański" userId="222d8420-2fd3-41ef-8072-9f21f007211c" providerId="ADAL" clId="{596A3FA6-671E-4538-B292-79F296EE6861}" dt="2022-10-05T16:27:45.202" v="1339" actId="22"/>
          <ac:spMkLst>
            <pc:docMk/>
            <pc:sldMk cId="474779122" sldId="268"/>
            <ac:spMk id="4" creationId="{742776A5-09D8-862F-4059-66139821B755}"/>
          </ac:spMkLst>
        </pc:spChg>
        <pc:spChg chg="add mod">
          <ac:chgData name="Stanisław Bielański" userId="222d8420-2fd3-41ef-8072-9f21f007211c" providerId="ADAL" clId="{596A3FA6-671E-4538-B292-79F296EE6861}" dt="2022-10-05T16:28:48.345" v="1362" actId="20577"/>
          <ac:spMkLst>
            <pc:docMk/>
            <pc:sldMk cId="474779122" sldId="268"/>
            <ac:spMk id="5" creationId="{7F5370F9-6765-D2E1-8BDC-2EA1163BE706}"/>
          </ac:spMkLst>
        </pc:spChg>
        <pc:spChg chg="del">
          <ac:chgData name="Stanisław Bielański" userId="222d8420-2fd3-41ef-8072-9f21f007211c" providerId="ADAL" clId="{596A3FA6-671E-4538-B292-79F296EE6861}" dt="2022-10-05T16:28:19.593" v="1347" actId="478"/>
          <ac:spMkLst>
            <pc:docMk/>
            <pc:sldMk cId="474779122" sldId="268"/>
            <ac:spMk id="13" creationId="{FE96333D-9F92-C171-43F0-89EAEE03DFBE}"/>
          </ac:spMkLst>
        </pc:spChg>
      </pc:sldChg>
      <pc:sldChg chg="add del">
        <pc:chgData name="Stanisław Bielański" userId="222d8420-2fd3-41ef-8072-9f21f007211c" providerId="ADAL" clId="{596A3FA6-671E-4538-B292-79F296EE6861}" dt="2022-10-05T16:29:02.313" v="1364" actId="47"/>
        <pc:sldMkLst>
          <pc:docMk/>
          <pc:sldMk cId="3326540055" sldId="269"/>
        </pc:sldMkLst>
      </pc:sldChg>
      <pc:sldChg chg="addSp delSp modSp add mod">
        <pc:chgData name="Stanisław Bielański" userId="222d8420-2fd3-41ef-8072-9f21f007211c" providerId="ADAL" clId="{596A3FA6-671E-4538-B292-79F296EE6861}" dt="2022-10-05T21:35:26.131" v="4303" actId="14100"/>
        <pc:sldMkLst>
          <pc:docMk/>
          <pc:sldMk cId="3028219861" sldId="270"/>
        </pc:sldMkLst>
        <pc:spChg chg="mod">
          <ac:chgData name="Stanisław Bielański" userId="222d8420-2fd3-41ef-8072-9f21f007211c" providerId="ADAL" clId="{596A3FA6-671E-4538-B292-79F296EE6861}" dt="2022-10-05T21:35:26.131" v="4303" actId="14100"/>
          <ac:spMkLst>
            <pc:docMk/>
            <pc:sldMk cId="3028219861" sldId="270"/>
            <ac:spMk id="2" creationId="{396CE494-8942-0BA7-F43D-069DBFD92163}"/>
          </ac:spMkLst>
        </pc:spChg>
        <pc:spChg chg="add del">
          <ac:chgData name="Stanisław Bielański" userId="222d8420-2fd3-41ef-8072-9f21f007211c" providerId="ADAL" clId="{596A3FA6-671E-4538-B292-79F296EE6861}" dt="2022-10-05T17:09:55.289" v="1541" actId="22"/>
          <ac:spMkLst>
            <pc:docMk/>
            <pc:sldMk cId="3028219861" sldId="270"/>
            <ac:spMk id="4" creationId="{C13F3495-CF77-3821-FFF4-3AC6F0CA3282}"/>
          </ac:spMkLst>
        </pc:spChg>
        <pc:spChg chg="mod">
          <ac:chgData name="Stanisław Bielański" userId="222d8420-2fd3-41ef-8072-9f21f007211c" providerId="ADAL" clId="{596A3FA6-671E-4538-B292-79F296EE6861}" dt="2022-10-05T16:29:18.234" v="1372" actId="6549"/>
          <ac:spMkLst>
            <pc:docMk/>
            <pc:sldMk cId="3028219861" sldId="270"/>
            <ac:spMk id="5" creationId="{7F5370F9-6765-D2E1-8BDC-2EA1163BE706}"/>
          </ac:spMkLst>
        </pc:spChg>
        <pc:spChg chg="add del">
          <ac:chgData name="Stanisław Bielański" userId="222d8420-2fd3-41ef-8072-9f21f007211c" providerId="ADAL" clId="{596A3FA6-671E-4538-B292-79F296EE6861}" dt="2022-10-05T17:10:02.475" v="1543" actId="22"/>
          <ac:spMkLst>
            <pc:docMk/>
            <pc:sldMk cId="3028219861" sldId="270"/>
            <ac:spMk id="7" creationId="{E9A6872E-E621-D8A6-EFF7-0C109B254BD9}"/>
          </ac:spMkLst>
        </pc:spChg>
      </pc:sldChg>
      <pc:sldChg chg="modSp add mod">
        <pc:chgData name="Stanisław Bielański" userId="222d8420-2fd3-41ef-8072-9f21f007211c" providerId="ADAL" clId="{596A3FA6-671E-4538-B292-79F296EE6861}" dt="2022-10-05T21:35:45.468" v="4304" actId="20577"/>
        <pc:sldMkLst>
          <pc:docMk/>
          <pc:sldMk cId="86981206" sldId="271"/>
        </pc:sldMkLst>
        <pc:spChg chg="mod">
          <ac:chgData name="Stanisław Bielański" userId="222d8420-2fd3-41ef-8072-9f21f007211c" providerId="ADAL" clId="{596A3FA6-671E-4538-B292-79F296EE6861}" dt="2022-10-05T21:35:45.468" v="4304" actId="20577"/>
          <ac:spMkLst>
            <pc:docMk/>
            <pc:sldMk cId="86981206" sldId="271"/>
            <ac:spMk id="2" creationId="{396CE494-8942-0BA7-F43D-069DBFD92163}"/>
          </ac:spMkLst>
        </pc:spChg>
        <pc:spChg chg="mod">
          <ac:chgData name="Stanisław Bielański" userId="222d8420-2fd3-41ef-8072-9f21f007211c" providerId="ADAL" clId="{596A3FA6-671E-4538-B292-79F296EE6861}" dt="2022-10-05T17:10:25.682" v="1553" actId="20577"/>
          <ac:spMkLst>
            <pc:docMk/>
            <pc:sldMk cId="86981206" sldId="271"/>
            <ac:spMk id="5" creationId="{7F5370F9-6765-D2E1-8BDC-2EA1163BE706}"/>
          </ac:spMkLst>
        </pc:spChg>
      </pc:sldChg>
      <pc:sldChg chg="modSp add mod">
        <pc:chgData name="Stanisław Bielański" userId="222d8420-2fd3-41ef-8072-9f21f007211c" providerId="ADAL" clId="{596A3FA6-671E-4538-B292-79F296EE6861}" dt="2022-10-05T21:38:13.125" v="4313" actId="6549"/>
        <pc:sldMkLst>
          <pc:docMk/>
          <pc:sldMk cId="1500493753" sldId="272"/>
        </pc:sldMkLst>
        <pc:spChg chg="mod">
          <ac:chgData name="Stanisław Bielański" userId="222d8420-2fd3-41ef-8072-9f21f007211c" providerId="ADAL" clId="{596A3FA6-671E-4538-B292-79F296EE6861}" dt="2022-10-05T21:38:13.125" v="4313" actId="6549"/>
          <ac:spMkLst>
            <pc:docMk/>
            <pc:sldMk cId="1500493753" sldId="272"/>
            <ac:spMk id="2" creationId="{396CE494-8942-0BA7-F43D-069DBFD92163}"/>
          </ac:spMkLst>
        </pc:spChg>
        <pc:spChg chg="mod">
          <ac:chgData name="Stanisław Bielański" userId="222d8420-2fd3-41ef-8072-9f21f007211c" providerId="ADAL" clId="{596A3FA6-671E-4538-B292-79F296EE6861}" dt="2022-10-05T17:31:47.495" v="1758" actId="20577"/>
          <ac:spMkLst>
            <pc:docMk/>
            <pc:sldMk cId="1500493753" sldId="272"/>
            <ac:spMk id="5" creationId="{7F5370F9-6765-D2E1-8BDC-2EA1163BE706}"/>
          </ac:spMkLst>
        </pc:spChg>
      </pc:sldChg>
      <pc:sldChg chg="modSp add mod">
        <pc:chgData name="Stanisław Bielański" userId="222d8420-2fd3-41ef-8072-9f21f007211c" providerId="ADAL" clId="{596A3FA6-671E-4538-B292-79F296EE6861}" dt="2022-10-05T21:38:44.121" v="4321" actId="20577"/>
        <pc:sldMkLst>
          <pc:docMk/>
          <pc:sldMk cId="3790961891" sldId="273"/>
        </pc:sldMkLst>
        <pc:spChg chg="mod">
          <ac:chgData name="Stanisław Bielański" userId="222d8420-2fd3-41ef-8072-9f21f007211c" providerId="ADAL" clId="{596A3FA6-671E-4538-B292-79F296EE6861}" dt="2022-10-05T21:38:44.121" v="4321" actId="20577"/>
          <ac:spMkLst>
            <pc:docMk/>
            <pc:sldMk cId="3790961891" sldId="273"/>
            <ac:spMk id="2" creationId="{396CE494-8942-0BA7-F43D-069DBFD92163}"/>
          </ac:spMkLst>
        </pc:spChg>
        <pc:spChg chg="mod">
          <ac:chgData name="Stanisław Bielański" userId="222d8420-2fd3-41ef-8072-9f21f007211c" providerId="ADAL" clId="{596A3FA6-671E-4538-B292-79F296EE6861}" dt="2022-10-05T17:31:53.242" v="1762" actId="20577"/>
          <ac:spMkLst>
            <pc:docMk/>
            <pc:sldMk cId="3790961891" sldId="273"/>
            <ac:spMk id="5" creationId="{7F5370F9-6765-D2E1-8BDC-2EA1163BE706}"/>
          </ac:spMkLst>
        </pc:spChg>
      </pc:sldChg>
      <pc:sldChg chg="modSp add mod">
        <pc:chgData name="Stanisław Bielański" userId="222d8420-2fd3-41ef-8072-9f21f007211c" providerId="ADAL" clId="{596A3FA6-671E-4538-B292-79F296EE6861}" dt="2022-10-05T21:39:22.380" v="4348" actId="20577"/>
        <pc:sldMkLst>
          <pc:docMk/>
          <pc:sldMk cId="3131914606" sldId="274"/>
        </pc:sldMkLst>
        <pc:spChg chg="mod">
          <ac:chgData name="Stanisław Bielański" userId="222d8420-2fd3-41ef-8072-9f21f007211c" providerId="ADAL" clId="{596A3FA6-671E-4538-B292-79F296EE6861}" dt="2022-10-05T21:39:22.380" v="4348" actId="20577"/>
          <ac:spMkLst>
            <pc:docMk/>
            <pc:sldMk cId="3131914606" sldId="274"/>
            <ac:spMk id="2" creationId="{396CE494-8942-0BA7-F43D-069DBFD92163}"/>
          </ac:spMkLst>
        </pc:spChg>
        <pc:spChg chg="mod">
          <ac:chgData name="Stanisław Bielański" userId="222d8420-2fd3-41ef-8072-9f21f007211c" providerId="ADAL" clId="{596A3FA6-671E-4538-B292-79F296EE6861}" dt="2022-10-05T17:25:11.411" v="1598" actId="20577"/>
          <ac:spMkLst>
            <pc:docMk/>
            <pc:sldMk cId="3131914606" sldId="274"/>
            <ac:spMk id="5" creationId="{7F5370F9-6765-D2E1-8BDC-2EA1163BE706}"/>
          </ac:spMkLst>
        </pc:spChg>
      </pc:sldChg>
      <pc:sldChg chg="addSp delSp modSp add mod">
        <pc:chgData name="Stanisław Bielański" userId="222d8420-2fd3-41ef-8072-9f21f007211c" providerId="ADAL" clId="{596A3FA6-671E-4538-B292-79F296EE6861}" dt="2022-10-05T20:33:10.434" v="3790" actId="20577"/>
        <pc:sldMkLst>
          <pc:docMk/>
          <pc:sldMk cId="1292298882" sldId="275"/>
        </pc:sldMkLst>
        <pc:spChg chg="add mod">
          <ac:chgData name="Stanisław Bielański" userId="222d8420-2fd3-41ef-8072-9f21f007211c" providerId="ADAL" clId="{596A3FA6-671E-4538-B292-79F296EE6861}" dt="2022-10-05T20:33:10.434" v="3790" actId="20577"/>
          <ac:spMkLst>
            <pc:docMk/>
            <pc:sldMk cId="1292298882" sldId="275"/>
            <ac:spMk id="2" creationId="{35EDB75E-E115-1C7B-D923-116710F8F663}"/>
          </ac:spMkLst>
        </pc:spChg>
        <pc:spChg chg="mod">
          <ac:chgData name="Stanisław Bielański" userId="222d8420-2fd3-41ef-8072-9f21f007211c" providerId="ADAL" clId="{596A3FA6-671E-4538-B292-79F296EE6861}" dt="2022-10-05T17:49:01.663" v="2398" actId="14100"/>
          <ac:spMkLst>
            <pc:docMk/>
            <pc:sldMk cId="1292298882" sldId="275"/>
            <ac:spMk id="10" creationId="{34072F18-E7A2-EA8D-4135-E34365487871}"/>
          </ac:spMkLst>
        </pc:spChg>
        <pc:picChg chg="del">
          <ac:chgData name="Stanisław Bielański" userId="222d8420-2fd3-41ef-8072-9f21f007211c" providerId="ADAL" clId="{596A3FA6-671E-4538-B292-79F296EE6861}" dt="2022-10-05T17:42:37.324" v="2056" actId="478"/>
          <ac:picMkLst>
            <pc:docMk/>
            <pc:sldMk cId="1292298882" sldId="275"/>
            <ac:picMk id="4" creationId="{4EAC6F7D-DB55-628A-FF0B-D5190E96134C}"/>
          </ac:picMkLst>
        </pc:picChg>
        <pc:picChg chg="mod">
          <ac:chgData name="Stanisław Bielański" userId="222d8420-2fd3-41ef-8072-9f21f007211c" providerId="ADAL" clId="{596A3FA6-671E-4538-B292-79F296EE6861}" dt="2022-10-05T17:42:43.261" v="2057" actId="1076"/>
          <ac:picMkLst>
            <pc:docMk/>
            <pc:sldMk cId="1292298882" sldId="275"/>
            <ac:picMk id="6" creationId="{AA2F8128-3ED1-A1FE-915B-4800ACC469BA}"/>
          </ac:picMkLst>
        </pc:picChg>
        <pc:picChg chg="del mod">
          <ac:chgData name="Stanisław Bielański" userId="222d8420-2fd3-41ef-8072-9f21f007211c" providerId="ADAL" clId="{596A3FA6-671E-4538-B292-79F296EE6861}" dt="2022-10-05T17:42:45.038" v="2059" actId="478"/>
          <ac:picMkLst>
            <pc:docMk/>
            <pc:sldMk cId="1292298882" sldId="275"/>
            <ac:picMk id="8" creationId="{B184FE6C-3E3E-7126-5E4E-703507F39EA2}"/>
          </ac:picMkLst>
        </pc:picChg>
      </pc:sldChg>
      <pc:sldChg chg="addSp delSp modSp add mod">
        <pc:chgData name="Stanisław Bielański" userId="222d8420-2fd3-41ef-8072-9f21f007211c" providerId="ADAL" clId="{596A3FA6-671E-4538-B292-79F296EE6861}" dt="2022-10-05T20:32:58.709" v="3788" actId="20577"/>
        <pc:sldMkLst>
          <pc:docMk/>
          <pc:sldMk cId="261570309" sldId="276"/>
        </pc:sldMkLst>
        <pc:spChg chg="mod">
          <ac:chgData name="Stanisław Bielański" userId="222d8420-2fd3-41ef-8072-9f21f007211c" providerId="ADAL" clId="{596A3FA6-671E-4538-B292-79F296EE6861}" dt="2022-10-05T20:32:58.709" v="3788" actId="20577"/>
          <ac:spMkLst>
            <pc:docMk/>
            <pc:sldMk cId="261570309" sldId="276"/>
            <ac:spMk id="2" creationId="{35EDB75E-E115-1C7B-D923-116710F8F663}"/>
          </ac:spMkLst>
        </pc:spChg>
        <pc:picChg chg="add mod">
          <ac:chgData name="Stanisław Bielański" userId="222d8420-2fd3-41ef-8072-9f21f007211c" providerId="ADAL" clId="{596A3FA6-671E-4538-B292-79F296EE6861}" dt="2022-10-05T17:50:10.971" v="2411" actId="1076"/>
          <ac:picMkLst>
            <pc:docMk/>
            <pc:sldMk cId="261570309" sldId="276"/>
            <ac:picMk id="3" creationId="{453CDDC2-3E2F-CC2B-C546-71DCF0C872EA}"/>
          </ac:picMkLst>
        </pc:picChg>
        <pc:picChg chg="del">
          <ac:chgData name="Stanisław Bielański" userId="222d8420-2fd3-41ef-8072-9f21f007211c" providerId="ADAL" clId="{596A3FA6-671E-4538-B292-79F296EE6861}" dt="2022-10-05T17:49:45.595" v="2406" actId="478"/>
          <ac:picMkLst>
            <pc:docMk/>
            <pc:sldMk cId="261570309" sldId="276"/>
            <ac:picMk id="6" creationId="{AA2F8128-3ED1-A1FE-915B-4800ACC469BA}"/>
          </ac:picMkLst>
        </pc:picChg>
      </pc:sldChg>
      <pc:sldChg chg="modSp add del mod">
        <pc:chgData name="Stanisław Bielański" userId="222d8420-2fd3-41ef-8072-9f21f007211c" providerId="ADAL" clId="{596A3FA6-671E-4538-B292-79F296EE6861}" dt="2022-10-05T19:58:51.566" v="2995" actId="47"/>
        <pc:sldMkLst>
          <pc:docMk/>
          <pc:sldMk cId="849070113" sldId="277"/>
        </pc:sldMkLst>
        <pc:spChg chg="mod">
          <ac:chgData name="Stanisław Bielański" userId="222d8420-2fd3-41ef-8072-9f21f007211c" providerId="ADAL" clId="{596A3FA6-671E-4538-B292-79F296EE6861}" dt="2022-10-05T17:52:41.286" v="2472" actId="27636"/>
          <ac:spMkLst>
            <pc:docMk/>
            <pc:sldMk cId="849070113" sldId="277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19:49:51.631" v="2623" actId="20577"/>
          <ac:graphicFrameMkLst>
            <pc:docMk/>
            <pc:sldMk cId="849070113" sldId="277"/>
            <ac:graphicFrameMk id="5" creationId="{CB96C974-48E8-7013-6E46-59E0CA356462}"/>
          </ac:graphicFrameMkLst>
        </pc:graphicFrameChg>
      </pc:sldChg>
      <pc:sldChg chg="addSp modSp add mod">
        <pc:chgData name="Stanisław Bielański" userId="222d8420-2fd3-41ef-8072-9f21f007211c" providerId="ADAL" clId="{596A3FA6-671E-4538-B292-79F296EE6861}" dt="2022-10-05T21:10:36.890" v="3964"/>
        <pc:sldMkLst>
          <pc:docMk/>
          <pc:sldMk cId="816218552" sldId="278"/>
        </pc:sldMkLst>
        <pc:spChg chg="add mod">
          <ac:chgData name="Stanisław Bielański" userId="222d8420-2fd3-41ef-8072-9f21f007211c" providerId="ADAL" clId="{596A3FA6-671E-4538-B292-79F296EE6861}" dt="2022-10-05T20:45:59.923" v="3824"/>
          <ac:spMkLst>
            <pc:docMk/>
            <pc:sldMk cId="816218552" sldId="278"/>
            <ac:spMk id="2" creationId="{1AFEA0E1-C378-7757-9089-3AB1C5A81380}"/>
          </ac:spMkLst>
        </pc:spChg>
        <pc:spChg chg="mod">
          <ac:chgData name="Stanisław Bielański" userId="222d8420-2fd3-41ef-8072-9f21f007211c" providerId="ADAL" clId="{596A3FA6-671E-4538-B292-79F296EE6861}" dt="2022-10-05T20:53:49.471" v="3880" actId="1076"/>
          <ac:spMkLst>
            <pc:docMk/>
            <pc:sldMk cId="816218552" sldId="278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21:10:36.890" v="3964"/>
          <ac:graphicFrameMkLst>
            <pc:docMk/>
            <pc:sldMk cId="816218552" sldId="278"/>
            <ac:graphicFrameMk id="5" creationId="{CB96C974-48E8-7013-6E46-59E0CA356462}"/>
          </ac:graphicFrameMkLst>
        </pc:graphicFrameChg>
      </pc:sldChg>
      <pc:sldChg chg="modSp add">
        <pc:chgData name="Stanisław Bielański" userId="222d8420-2fd3-41ef-8072-9f21f007211c" providerId="ADAL" clId="{596A3FA6-671E-4538-B292-79F296EE6861}" dt="2022-10-05T21:12:33.154" v="4095"/>
        <pc:sldMkLst>
          <pc:docMk/>
          <pc:sldMk cId="430594466" sldId="279"/>
        </pc:sldMkLst>
        <pc:graphicFrameChg chg="mod">
          <ac:chgData name="Stanisław Bielański" userId="222d8420-2fd3-41ef-8072-9f21f007211c" providerId="ADAL" clId="{596A3FA6-671E-4538-B292-79F296EE6861}" dt="2022-10-05T21:12:33.154" v="4095"/>
          <ac:graphicFrameMkLst>
            <pc:docMk/>
            <pc:sldMk cId="430594466" sldId="279"/>
            <ac:graphicFrameMk id="5" creationId="{CB96C974-48E8-7013-6E46-59E0CA356462}"/>
          </ac:graphicFrameMkLst>
        </pc:graphicFrameChg>
      </pc:sldChg>
      <pc:sldChg chg="modSp add del mod">
        <pc:chgData name="Stanisław Bielański" userId="222d8420-2fd3-41ef-8072-9f21f007211c" providerId="ADAL" clId="{596A3FA6-671E-4538-B292-79F296EE6861}" dt="2022-10-05T20:55:15.566" v="3890" actId="47"/>
        <pc:sldMkLst>
          <pc:docMk/>
          <pc:sldMk cId="2492434455" sldId="280"/>
        </pc:sldMkLst>
        <pc:spChg chg="mod">
          <ac:chgData name="Stanisław Bielański" userId="222d8420-2fd3-41ef-8072-9f21f007211c" providerId="ADAL" clId="{596A3FA6-671E-4538-B292-79F296EE6861}" dt="2022-10-05T19:55:07.954" v="2811"/>
          <ac:spMkLst>
            <pc:docMk/>
            <pc:sldMk cId="2492434455" sldId="280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20:49:02.985" v="3842" actId="13782"/>
          <ac:graphicFrameMkLst>
            <pc:docMk/>
            <pc:sldMk cId="2492434455" sldId="280"/>
            <ac:graphicFrameMk id="5" creationId="{CB96C974-48E8-7013-6E46-59E0CA356462}"/>
          </ac:graphicFrameMkLst>
        </pc:graphicFrameChg>
      </pc:sldChg>
      <pc:sldChg chg="modSp add del mod">
        <pc:chgData name="Stanisław Bielański" userId="222d8420-2fd3-41ef-8072-9f21f007211c" providerId="ADAL" clId="{596A3FA6-671E-4538-B292-79F296EE6861}" dt="2022-10-05T20:57:09.396" v="3904" actId="47"/>
        <pc:sldMkLst>
          <pc:docMk/>
          <pc:sldMk cId="812549554" sldId="281"/>
        </pc:sldMkLst>
        <pc:spChg chg="mod">
          <ac:chgData name="Stanisław Bielański" userId="222d8420-2fd3-41ef-8072-9f21f007211c" providerId="ADAL" clId="{596A3FA6-671E-4538-B292-79F296EE6861}" dt="2022-10-05T19:57:52.282" v="2990"/>
          <ac:spMkLst>
            <pc:docMk/>
            <pc:sldMk cId="812549554" sldId="281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20:17:47.777" v="3544" actId="115"/>
          <ac:graphicFrameMkLst>
            <pc:docMk/>
            <pc:sldMk cId="812549554" sldId="281"/>
            <ac:graphicFrameMk id="5" creationId="{CB96C974-48E8-7013-6E46-59E0CA356462}"/>
          </ac:graphicFrameMkLst>
        </pc:graphicFrameChg>
      </pc:sldChg>
      <pc:sldChg chg="addSp delSp modSp add mod setBg">
        <pc:chgData name="Stanisław Bielański" userId="222d8420-2fd3-41ef-8072-9f21f007211c" providerId="ADAL" clId="{596A3FA6-671E-4538-B292-79F296EE6861}" dt="2022-10-07T11:44:22.116" v="5348" actId="478"/>
        <pc:sldMkLst>
          <pc:docMk/>
          <pc:sldMk cId="3641473534" sldId="282"/>
        </pc:sldMkLst>
        <pc:spChg chg="add del mod">
          <ac:chgData name="Stanisław Bielański" userId="222d8420-2fd3-41ef-8072-9f21f007211c" providerId="ADAL" clId="{596A3FA6-671E-4538-B292-79F296EE6861}" dt="2022-10-05T21:50:09.636" v="4449" actId="478"/>
          <ac:spMkLst>
            <pc:docMk/>
            <pc:sldMk cId="3641473534" sldId="282"/>
            <ac:spMk id="2" creationId="{47FB6080-501D-144E-67D3-345610101C37}"/>
          </ac:spMkLst>
        </pc:spChg>
        <pc:spChg chg="add del mod">
          <ac:chgData name="Stanisław Bielański" userId="222d8420-2fd3-41ef-8072-9f21f007211c" providerId="ADAL" clId="{596A3FA6-671E-4538-B292-79F296EE6861}" dt="2022-10-05T21:50:44.911" v="4452" actId="478"/>
          <ac:spMkLst>
            <pc:docMk/>
            <pc:sldMk cId="3641473534" sldId="282"/>
            <ac:spMk id="3" creationId="{C2B9FF0E-5C8A-436C-AE2E-E7E9B19DD962}"/>
          </ac:spMkLst>
        </pc:spChg>
        <pc:spChg chg="add del mod">
          <ac:chgData name="Stanisław Bielański" userId="222d8420-2fd3-41ef-8072-9f21f007211c" providerId="ADAL" clId="{596A3FA6-671E-4538-B292-79F296EE6861}" dt="2022-10-05T21:52:03.732" v="4459" actId="478"/>
          <ac:spMkLst>
            <pc:docMk/>
            <pc:sldMk cId="3641473534" sldId="282"/>
            <ac:spMk id="5" creationId="{59FFC1DC-B7E3-EE4F-309F-8479E8F95D03}"/>
          </ac:spMkLst>
        </pc:spChg>
        <pc:spChg chg="add del mod">
          <ac:chgData name="Stanisław Bielański" userId="222d8420-2fd3-41ef-8072-9f21f007211c" providerId="ADAL" clId="{596A3FA6-671E-4538-B292-79F296EE6861}" dt="2022-10-05T21:48:42.698" v="4431" actId="478"/>
          <ac:spMkLst>
            <pc:docMk/>
            <pc:sldMk cId="3641473534" sldId="282"/>
            <ac:spMk id="8" creationId="{F1218CFE-7C68-4A92-5703-FC53E933B5BC}"/>
          </ac:spMkLst>
        </pc:spChg>
        <pc:spChg chg="add mod">
          <ac:chgData name="Stanisław Bielański" userId="222d8420-2fd3-41ef-8072-9f21f007211c" providerId="ADAL" clId="{596A3FA6-671E-4538-B292-79F296EE6861}" dt="2022-10-05T21:54:01.772" v="4487" actId="403"/>
          <ac:spMkLst>
            <pc:docMk/>
            <pc:sldMk cId="3641473534" sldId="282"/>
            <ac:spMk id="9" creationId="{354D7E6C-BEFE-7D6C-B5BA-1117251B4D72}"/>
          </ac:spMkLst>
        </pc:spChg>
        <pc:spChg chg="add del mod">
          <ac:chgData name="Stanisław Bielański" userId="222d8420-2fd3-41ef-8072-9f21f007211c" providerId="ADAL" clId="{596A3FA6-671E-4538-B292-79F296EE6861}" dt="2022-10-05T21:17:30.952" v="4186"/>
          <ac:spMkLst>
            <pc:docMk/>
            <pc:sldMk cId="3641473534" sldId="282"/>
            <ac:spMk id="9" creationId="{DD55DB27-156C-9551-DEA2-304E6CA6CBEE}"/>
          </ac:spMkLst>
        </pc:spChg>
        <pc:spChg chg="del mod">
          <ac:chgData name="Stanisław Bielański" userId="222d8420-2fd3-41ef-8072-9f21f007211c" providerId="ADAL" clId="{596A3FA6-671E-4538-B292-79F296EE6861}" dt="2022-10-05T21:51:44.204" v="4458" actId="478"/>
          <ac:spMkLst>
            <pc:docMk/>
            <pc:sldMk cId="3641473534" sldId="282"/>
            <ac:spMk id="10" creationId="{34072F18-E7A2-EA8D-4135-E34365487871}"/>
          </ac:spMkLst>
        </pc:spChg>
        <pc:spChg chg="add del mod">
          <ac:chgData name="Stanisław Bielański" userId="222d8420-2fd3-41ef-8072-9f21f007211c" providerId="ADAL" clId="{596A3FA6-671E-4538-B292-79F296EE6861}" dt="2022-10-07T11:44:22.116" v="5348" actId="478"/>
          <ac:spMkLst>
            <pc:docMk/>
            <pc:sldMk cId="3641473534" sldId="282"/>
            <ac:spMk id="12" creationId="{EFC44683-8B2E-54F8-D623-D9BCDC4B170A}"/>
          </ac:spMkLst>
        </pc:spChg>
        <pc:spChg chg="add del mod">
          <ac:chgData name="Stanisław Bielański" userId="222d8420-2fd3-41ef-8072-9f21f007211c" providerId="ADAL" clId="{596A3FA6-671E-4538-B292-79F296EE6861}" dt="2022-10-05T21:14:57.851" v="4144" actId="6549"/>
          <ac:spMkLst>
            <pc:docMk/>
            <pc:sldMk cId="3641473534" sldId="282"/>
            <ac:spMk id="13" creationId="{FE96333D-9F92-C171-43F0-89EAEE03DFBE}"/>
          </ac:spMkLst>
        </pc:spChg>
        <pc:spChg chg="add del">
          <ac:chgData name="Stanisław Bielański" userId="222d8420-2fd3-41ef-8072-9f21f007211c" providerId="ADAL" clId="{596A3FA6-671E-4538-B292-79F296EE6861}" dt="2022-10-05T21:51:37.986" v="4456" actId="26606"/>
          <ac:spMkLst>
            <pc:docMk/>
            <pc:sldMk cId="3641473534" sldId="282"/>
            <ac:spMk id="1031" creationId="{50D1D739-EDC4-4BE6-A073-9B157E1F9069}"/>
          </ac:spMkLst>
        </pc:spChg>
        <pc:spChg chg="add del">
          <ac:chgData name="Stanisław Bielański" userId="222d8420-2fd3-41ef-8072-9f21f007211c" providerId="ADAL" clId="{596A3FA6-671E-4538-B292-79F296EE6861}" dt="2022-10-05T21:51:37.986" v="4456" actId="26606"/>
          <ac:spMkLst>
            <pc:docMk/>
            <pc:sldMk cId="3641473534" sldId="282"/>
            <ac:spMk id="1033" creationId="{6CDD35A4-E546-4AF3-A8B9-AC24C5C9FA70}"/>
          </ac:spMkLst>
        </pc:spChg>
        <pc:spChg chg="add">
          <ac:chgData name="Stanisław Bielański" userId="222d8420-2fd3-41ef-8072-9f21f007211c" providerId="ADAL" clId="{596A3FA6-671E-4538-B292-79F296EE6861}" dt="2022-10-05T21:51:37.986" v="4456" actId="26606"/>
          <ac:spMkLst>
            <pc:docMk/>
            <pc:sldMk cId="3641473534" sldId="282"/>
            <ac:spMk id="1038" creationId="{3C54F4CE-85F0-46ED-80DA-9518C9251AD1}"/>
          </ac:spMkLst>
        </pc:spChg>
        <pc:spChg chg="add">
          <ac:chgData name="Stanisław Bielański" userId="222d8420-2fd3-41ef-8072-9f21f007211c" providerId="ADAL" clId="{596A3FA6-671E-4538-B292-79F296EE6861}" dt="2022-10-05T21:51:37.986" v="4456" actId="26606"/>
          <ac:spMkLst>
            <pc:docMk/>
            <pc:sldMk cId="3641473534" sldId="282"/>
            <ac:spMk id="1040" creationId="{DADD1FCA-8ACB-4958-81DD-4CDD6D3E1921}"/>
          </ac:spMkLst>
        </pc:spChg>
        <pc:graphicFrameChg chg="del mod">
          <ac:chgData name="Stanisław Bielański" userId="222d8420-2fd3-41ef-8072-9f21f007211c" providerId="ADAL" clId="{596A3FA6-671E-4538-B292-79F296EE6861}" dt="2022-10-05T21:13:13.063" v="4096" actId="478"/>
          <ac:graphicFrameMkLst>
            <pc:docMk/>
            <pc:sldMk cId="3641473534" sldId="282"/>
            <ac:graphicFrameMk id="5" creationId="{CB96C974-48E8-7013-6E46-59E0CA356462}"/>
          </ac:graphicFrameMkLst>
        </pc:graphicFrameChg>
        <pc:picChg chg="add del mod">
          <ac:chgData name="Stanisław Bielański" userId="222d8420-2fd3-41ef-8072-9f21f007211c" providerId="ADAL" clId="{596A3FA6-671E-4538-B292-79F296EE6861}" dt="2022-10-05T21:50:11.467" v="4450" actId="478"/>
          <ac:picMkLst>
            <pc:docMk/>
            <pc:sldMk cId="3641473534" sldId="282"/>
            <ac:picMk id="6" creationId="{E3121BE7-D5B5-0FBD-D0BD-19C8B17952E7}"/>
          </ac:picMkLst>
        </pc:picChg>
        <pc:picChg chg="add mod">
          <ac:chgData name="Stanisław Bielański" userId="222d8420-2fd3-41ef-8072-9f21f007211c" providerId="ADAL" clId="{596A3FA6-671E-4538-B292-79F296EE6861}" dt="2022-10-05T21:53:07.700" v="4477" actId="1076"/>
          <ac:picMkLst>
            <pc:docMk/>
            <pc:sldMk cId="3641473534" sldId="282"/>
            <ac:picMk id="7" creationId="{3AAC9E57-615D-BDCF-99FE-20BED730B589}"/>
          </ac:picMkLst>
        </pc:picChg>
        <pc:picChg chg="add mod">
          <ac:chgData name="Stanisław Bielański" userId="222d8420-2fd3-41ef-8072-9f21f007211c" providerId="ADAL" clId="{596A3FA6-671E-4538-B292-79F296EE6861}" dt="2022-10-05T21:53:29.308" v="4479" actId="14100"/>
          <ac:picMkLst>
            <pc:docMk/>
            <pc:sldMk cId="3641473534" sldId="282"/>
            <ac:picMk id="11" creationId="{F29E37E6-CC4D-8583-D396-F2105A34FA49}"/>
          </ac:picMkLst>
        </pc:picChg>
        <pc:picChg chg="add del mod ord">
          <ac:chgData name="Stanisław Bielański" userId="222d8420-2fd3-41ef-8072-9f21f007211c" providerId="ADAL" clId="{596A3FA6-671E-4538-B292-79F296EE6861}" dt="2022-10-05T21:51:41.208" v="4457" actId="478"/>
          <ac:picMkLst>
            <pc:docMk/>
            <pc:sldMk cId="3641473534" sldId="282"/>
            <ac:picMk id="1026" creationId="{33A58A49-5C10-B77C-B446-7543FC427C48}"/>
          </ac:picMkLst>
        </pc:picChg>
      </pc:sldChg>
      <pc:sldChg chg="modSp add del mod">
        <pc:chgData name="Stanisław Bielański" userId="222d8420-2fd3-41ef-8072-9f21f007211c" providerId="ADAL" clId="{596A3FA6-671E-4538-B292-79F296EE6861}" dt="2022-10-05T20:55:05.479" v="3889" actId="47"/>
        <pc:sldMkLst>
          <pc:docMk/>
          <pc:sldMk cId="889805919" sldId="283"/>
        </pc:sldMkLst>
        <pc:spChg chg="mod">
          <ac:chgData name="Stanisław Bielański" userId="222d8420-2fd3-41ef-8072-9f21f007211c" providerId="ADAL" clId="{596A3FA6-671E-4538-B292-79F296EE6861}" dt="2022-10-05T20:52:43.772" v="3869" actId="404"/>
          <ac:spMkLst>
            <pc:docMk/>
            <pc:sldMk cId="889805919" sldId="283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20:52:34.874" v="3868" actId="255"/>
          <ac:graphicFrameMkLst>
            <pc:docMk/>
            <pc:sldMk cId="889805919" sldId="283"/>
            <ac:graphicFrameMk id="5" creationId="{CB96C974-48E8-7013-6E46-59E0CA356462}"/>
          </ac:graphicFrameMkLst>
        </pc:graphicFrameChg>
      </pc:sldChg>
      <pc:sldChg chg="modSp add mod">
        <pc:chgData name="Stanisław Bielański" userId="222d8420-2fd3-41ef-8072-9f21f007211c" providerId="ADAL" clId="{596A3FA6-671E-4538-B292-79F296EE6861}" dt="2022-10-05T21:11:06.241" v="3968"/>
        <pc:sldMkLst>
          <pc:docMk/>
          <pc:sldMk cId="2871137480" sldId="284"/>
        </pc:sldMkLst>
        <pc:spChg chg="mod">
          <ac:chgData name="Stanisław Bielański" userId="222d8420-2fd3-41ef-8072-9f21f007211c" providerId="ADAL" clId="{596A3FA6-671E-4538-B292-79F296EE6861}" dt="2022-10-05T20:54:15.598" v="3883" actId="120"/>
          <ac:spMkLst>
            <pc:docMk/>
            <pc:sldMk cId="2871137480" sldId="284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21:11:06.241" v="3968"/>
          <ac:graphicFrameMkLst>
            <pc:docMk/>
            <pc:sldMk cId="2871137480" sldId="284"/>
            <ac:graphicFrameMk id="5" creationId="{CB96C974-48E8-7013-6E46-59E0CA356462}"/>
          </ac:graphicFrameMkLst>
        </pc:graphicFrameChg>
      </pc:sldChg>
      <pc:sldChg chg="modSp add mod">
        <pc:chgData name="Stanisław Bielański" userId="222d8420-2fd3-41ef-8072-9f21f007211c" providerId="ADAL" clId="{596A3FA6-671E-4538-B292-79F296EE6861}" dt="2022-10-05T21:11:49.499" v="4088"/>
        <pc:sldMkLst>
          <pc:docMk/>
          <pc:sldMk cId="4145303485" sldId="285"/>
        </pc:sldMkLst>
        <pc:spChg chg="mod">
          <ac:chgData name="Stanisław Bielański" userId="222d8420-2fd3-41ef-8072-9f21f007211c" providerId="ADAL" clId="{596A3FA6-671E-4538-B292-79F296EE6861}" dt="2022-10-05T20:55:46.680" v="3895" actId="1076"/>
          <ac:spMkLst>
            <pc:docMk/>
            <pc:sldMk cId="4145303485" sldId="285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21:11:49.499" v="4088"/>
          <ac:graphicFrameMkLst>
            <pc:docMk/>
            <pc:sldMk cId="4145303485" sldId="285"/>
            <ac:graphicFrameMk id="5" creationId="{CB96C974-48E8-7013-6E46-59E0CA356462}"/>
          </ac:graphicFrameMkLst>
        </pc:graphicFrameChg>
      </pc:sldChg>
      <pc:sldChg chg="addSp delSp modSp add mod">
        <pc:chgData name="Stanisław Bielański" userId="222d8420-2fd3-41ef-8072-9f21f007211c" providerId="ADAL" clId="{596A3FA6-671E-4538-B292-79F296EE6861}" dt="2022-10-05T21:12:16.950" v="4092"/>
        <pc:sldMkLst>
          <pc:docMk/>
          <pc:sldMk cId="1085457505" sldId="286"/>
        </pc:sldMkLst>
        <pc:spChg chg="add mod">
          <ac:chgData name="Stanisław Bielański" userId="222d8420-2fd3-41ef-8072-9f21f007211c" providerId="ADAL" clId="{596A3FA6-671E-4538-B292-79F296EE6861}" dt="2022-10-05T20:58:07.177" v="3920" actId="1076"/>
          <ac:spMkLst>
            <pc:docMk/>
            <pc:sldMk cId="1085457505" sldId="286"/>
            <ac:spMk id="3" creationId="{4872A02E-6E56-432E-BFD3-3E1BF8548638}"/>
          </ac:spMkLst>
        </pc:spChg>
        <pc:spChg chg="del mod">
          <ac:chgData name="Stanisław Bielański" userId="222d8420-2fd3-41ef-8072-9f21f007211c" providerId="ADAL" clId="{596A3FA6-671E-4538-B292-79F296EE6861}" dt="2022-10-05T20:57:52.126" v="3910" actId="478"/>
          <ac:spMkLst>
            <pc:docMk/>
            <pc:sldMk cId="1085457505" sldId="286"/>
            <ac:spMk id="13" creationId="{FE96333D-9F92-C171-43F0-89EAEE03DFBE}"/>
          </ac:spMkLst>
        </pc:spChg>
        <pc:graphicFrameChg chg="mod">
          <ac:chgData name="Stanisław Bielański" userId="222d8420-2fd3-41ef-8072-9f21f007211c" providerId="ADAL" clId="{596A3FA6-671E-4538-B292-79F296EE6861}" dt="2022-10-05T21:12:16.950" v="4092"/>
          <ac:graphicFrameMkLst>
            <pc:docMk/>
            <pc:sldMk cId="1085457505" sldId="286"/>
            <ac:graphicFrameMk id="5" creationId="{CB96C974-48E8-7013-6E46-59E0CA356462}"/>
          </ac:graphicFrameMkLst>
        </pc:graphicFrameChg>
      </pc:sldChg>
      <pc:sldChg chg="delSp add del setBg delDesignElem">
        <pc:chgData name="Stanisław Bielański" userId="222d8420-2fd3-41ef-8072-9f21f007211c" providerId="ADAL" clId="{596A3FA6-671E-4538-B292-79F296EE6861}" dt="2022-10-05T21:49:40.597" v="4441" actId="47"/>
        <pc:sldMkLst>
          <pc:docMk/>
          <pc:sldMk cId="69373063" sldId="287"/>
        </pc:sldMkLst>
        <pc:spChg chg="del">
          <ac:chgData name="Stanisław Bielański" userId="222d8420-2fd3-41ef-8072-9f21f007211c" providerId="ADAL" clId="{596A3FA6-671E-4538-B292-79F296EE6861}" dt="2022-10-05T21:49:32.942" v="4440"/>
          <ac:spMkLst>
            <pc:docMk/>
            <pc:sldMk cId="69373063" sldId="287"/>
            <ac:spMk id="18" creationId="{8B3A2D1A-45FC-4F95-B150-1C13EF2F6D09}"/>
          </ac:spMkLst>
        </pc:spChg>
        <pc:spChg chg="del">
          <ac:chgData name="Stanisław Bielański" userId="222d8420-2fd3-41ef-8072-9f21f007211c" providerId="ADAL" clId="{596A3FA6-671E-4538-B292-79F296EE6861}" dt="2022-10-05T21:49:32.942" v="4440"/>
          <ac:spMkLst>
            <pc:docMk/>
            <pc:sldMk cId="69373063" sldId="287"/>
            <ac:spMk id="20" creationId="{39C3C864-C625-4883-B868-9A4C470F4DD5}"/>
          </ac:spMkLst>
        </pc:spChg>
      </pc:sldChg>
      <pc:sldChg chg="add del">
        <pc:chgData name="Stanisław Bielański" userId="222d8420-2fd3-41ef-8072-9f21f007211c" providerId="ADAL" clId="{596A3FA6-671E-4538-B292-79F296EE6861}" dt="2022-10-05T21:50:02.303" v="4446"/>
        <pc:sldMkLst>
          <pc:docMk/>
          <pc:sldMk cId="101605750" sldId="287"/>
        </pc:sldMkLst>
      </pc:sldChg>
      <pc:sldChg chg="add del">
        <pc:chgData name="Stanisław Bielański" userId="222d8420-2fd3-41ef-8072-9f21f007211c" providerId="ADAL" clId="{596A3FA6-671E-4538-B292-79F296EE6861}" dt="2022-10-05T21:57:04.869" v="4494" actId="47"/>
        <pc:sldMkLst>
          <pc:docMk/>
          <pc:sldMk cId="1018328260" sldId="287"/>
        </pc:sldMkLst>
      </pc:sldChg>
      <pc:sldChg chg="addSp delSp modSp add mod">
        <pc:chgData name="Stanisław Bielański" userId="222d8420-2fd3-41ef-8072-9f21f007211c" providerId="ADAL" clId="{596A3FA6-671E-4538-B292-79F296EE6861}" dt="2022-10-07T11:44:39.121" v="5351" actId="20577"/>
        <pc:sldMkLst>
          <pc:docMk/>
          <pc:sldMk cId="1703020187" sldId="287"/>
        </pc:sldMkLst>
        <pc:spChg chg="mod">
          <ac:chgData name="Stanisław Bielański" userId="222d8420-2fd3-41ef-8072-9f21f007211c" providerId="ADAL" clId="{596A3FA6-671E-4538-B292-79F296EE6861}" dt="2022-10-05T22:05:28.135" v="4554" actId="27636"/>
          <ac:spMkLst>
            <pc:docMk/>
            <pc:sldMk cId="1703020187" sldId="287"/>
            <ac:spMk id="2" creationId="{1AFEA0E1-C378-7757-9089-3AB1C5A81380}"/>
          </ac:spMkLst>
        </pc:spChg>
        <pc:spChg chg="del">
          <ac:chgData name="Stanisław Bielański" userId="222d8420-2fd3-41ef-8072-9f21f007211c" providerId="ADAL" clId="{596A3FA6-671E-4538-B292-79F296EE6861}" dt="2022-10-05T22:05:58.704" v="4558" actId="478"/>
          <ac:spMkLst>
            <pc:docMk/>
            <pc:sldMk cId="1703020187" sldId="287"/>
            <ac:spMk id="3" creationId="{4872A02E-6E56-432E-BFD3-3E1BF8548638}"/>
          </ac:spMkLst>
        </pc:spChg>
        <pc:graphicFrameChg chg="add del mod">
          <ac:chgData name="Stanisław Bielański" userId="222d8420-2fd3-41ef-8072-9f21f007211c" providerId="ADAL" clId="{596A3FA6-671E-4538-B292-79F296EE6861}" dt="2022-10-05T22:05:55.989" v="4557"/>
          <ac:graphicFrameMkLst>
            <pc:docMk/>
            <pc:sldMk cId="1703020187" sldId="287"/>
            <ac:graphicFrameMk id="4" creationId="{CB13AE26-9744-6003-F948-B7DA0F127151}"/>
          </ac:graphicFrameMkLst>
        </pc:graphicFrameChg>
        <pc:graphicFrameChg chg="del">
          <ac:chgData name="Stanisław Bielański" userId="222d8420-2fd3-41ef-8072-9f21f007211c" providerId="ADAL" clId="{596A3FA6-671E-4538-B292-79F296EE6861}" dt="2022-10-05T22:05:53.689" v="4555" actId="478"/>
          <ac:graphicFrameMkLst>
            <pc:docMk/>
            <pc:sldMk cId="1703020187" sldId="287"/>
            <ac:graphicFrameMk id="5" creationId="{CB96C974-48E8-7013-6E46-59E0CA356462}"/>
          </ac:graphicFrameMkLst>
        </pc:graphicFrameChg>
        <pc:graphicFrameChg chg="add mod">
          <ac:chgData name="Stanisław Bielański" userId="222d8420-2fd3-41ef-8072-9f21f007211c" providerId="ADAL" clId="{596A3FA6-671E-4538-B292-79F296EE6861}" dt="2022-10-07T11:44:39.121" v="5351" actId="20577"/>
          <ac:graphicFrameMkLst>
            <pc:docMk/>
            <pc:sldMk cId="1703020187" sldId="287"/>
            <ac:graphicFrameMk id="6" creationId="{03642883-3E74-86D1-E0C0-7A9DD82453A8}"/>
          </ac:graphicFrameMkLst>
        </pc:graphicFrameChg>
      </pc:sldChg>
      <pc:sldChg chg="add del">
        <pc:chgData name="Stanisław Bielański" userId="222d8420-2fd3-41ef-8072-9f21f007211c" providerId="ADAL" clId="{596A3FA6-671E-4538-B292-79F296EE6861}" dt="2022-10-05T21:50:01.644" v="4445"/>
        <pc:sldMkLst>
          <pc:docMk/>
          <pc:sldMk cId="2126673801" sldId="288"/>
        </pc:sldMkLst>
      </pc:sldChg>
      <pc:sldChg chg="addSp delSp modSp add del mod">
        <pc:chgData name="Stanisław Bielański" userId="222d8420-2fd3-41ef-8072-9f21f007211c" providerId="ADAL" clId="{596A3FA6-671E-4538-B292-79F296EE6861}" dt="2022-10-07T09:47:24.682" v="4891" actId="2696"/>
        <pc:sldMkLst>
          <pc:docMk/>
          <pc:sldMk cId="2201801600" sldId="288"/>
        </pc:sldMkLst>
        <pc:spChg chg="mod">
          <ac:chgData name="Stanisław Bielański" userId="222d8420-2fd3-41ef-8072-9f21f007211c" providerId="ADAL" clId="{596A3FA6-671E-4538-B292-79F296EE6861}" dt="2022-10-07T09:40:54.118" v="4875" actId="1076"/>
          <ac:spMkLst>
            <pc:docMk/>
            <pc:sldMk cId="2201801600" sldId="288"/>
            <ac:spMk id="2" creationId="{396CE494-8942-0BA7-F43D-069DBFD92163}"/>
          </ac:spMkLst>
        </pc:spChg>
        <pc:graphicFrameChg chg="add del mod modGraphic">
          <ac:chgData name="Stanisław Bielański" userId="222d8420-2fd3-41ef-8072-9f21f007211c" providerId="ADAL" clId="{596A3FA6-671E-4538-B292-79F296EE6861}" dt="2022-10-07T09:45:17.404" v="4882" actId="478"/>
          <ac:graphicFrameMkLst>
            <pc:docMk/>
            <pc:sldMk cId="2201801600" sldId="288"/>
            <ac:graphicFrameMk id="3" creationId="{0F95BC00-F51F-7FC1-1990-DC7E8F6940E7}"/>
          </ac:graphicFrameMkLst>
        </pc:graphicFrameChg>
        <pc:graphicFrameChg chg="add del mod">
          <ac:chgData name="Stanisław Bielański" userId="222d8420-2fd3-41ef-8072-9f21f007211c" providerId="ADAL" clId="{596A3FA6-671E-4538-B292-79F296EE6861}" dt="2022-10-07T09:45:16.359" v="4881" actId="478"/>
          <ac:graphicFrameMkLst>
            <pc:docMk/>
            <pc:sldMk cId="2201801600" sldId="288"/>
            <ac:graphicFrameMk id="4" creationId="{8DD793A7-A1A6-9DC1-B3E5-139541E0B0B6}"/>
          </ac:graphicFrameMkLst>
        </pc:graphicFrameChg>
        <pc:graphicFrameChg chg="add mod modGraphic">
          <ac:chgData name="Stanisław Bielański" userId="222d8420-2fd3-41ef-8072-9f21f007211c" providerId="ADAL" clId="{596A3FA6-671E-4538-B292-79F296EE6861}" dt="2022-10-07T09:46:55.979" v="4890" actId="14100"/>
          <ac:graphicFrameMkLst>
            <pc:docMk/>
            <pc:sldMk cId="2201801600" sldId="288"/>
            <ac:graphicFrameMk id="5" creationId="{495A3644-337C-9CB3-F29D-5663896D8C3E}"/>
          </ac:graphicFrameMkLst>
        </pc:graphicFrameChg>
      </pc:sldChg>
    </pc:docChg>
  </pc:docChgLst>
  <pc:docChgLst>
    <pc:chgData name="Agnieszka Ćwikła" userId="98c73d4e-86bd-4c46-a271-7618d53880f1" providerId="ADAL" clId="{8B055233-F11E-4359-A81B-9FDD53B7D590}"/>
    <pc:docChg chg="undo custSel addSld delSld modSld sldOrd">
      <pc:chgData name="Agnieszka Ćwikła" userId="98c73d4e-86bd-4c46-a271-7618d53880f1" providerId="ADAL" clId="{8B055233-F11E-4359-A81B-9FDD53B7D590}" dt="2023-05-18T09:54:22.572" v="1020" actId="1076"/>
      <pc:docMkLst>
        <pc:docMk/>
      </pc:docMkLst>
      <pc:sldChg chg="modSp mod">
        <pc:chgData name="Agnieszka Ćwikła" userId="98c73d4e-86bd-4c46-a271-7618d53880f1" providerId="ADAL" clId="{8B055233-F11E-4359-A81B-9FDD53B7D590}" dt="2023-05-18T07:15:56.691" v="224" actId="1076"/>
        <pc:sldMkLst>
          <pc:docMk/>
          <pc:sldMk cId="2656007226" sldId="258"/>
        </pc:sldMkLst>
        <pc:spChg chg="mod">
          <ac:chgData name="Agnieszka Ćwikła" userId="98c73d4e-86bd-4c46-a271-7618d53880f1" providerId="ADAL" clId="{8B055233-F11E-4359-A81B-9FDD53B7D590}" dt="2023-05-18T06:55:58.256" v="1" actId="255"/>
          <ac:spMkLst>
            <pc:docMk/>
            <pc:sldMk cId="2656007226" sldId="258"/>
            <ac:spMk id="3" creationId="{87C43014-5366-3872-6CEB-8A1A66AA854A}"/>
          </ac:spMkLst>
        </pc:spChg>
        <pc:spChg chg="mod">
          <ac:chgData name="Agnieszka Ćwikła" userId="98c73d4e-86bd-4c46-a271-7618d53880f1" providerId="ADAL" clId="{8B055233-F11E-4359-A81B-9FDD53B7D590}" dt="2023-05-18T07:15:56.691" v="224" actId="1076"/>
          <ac:spMkLst>
            <pc:docMk/>
            <pc:sldMk cId="2656007226" sldId="258"/>
            <ac:spMk id="4" creationId="{3D4CDDC2-A800-4983-597E-B65CD9B04136}"/>
          </ac:spMkLst>
        </pc:spChg>
        <pc:spChg chg="mod">
          <ac:chgData name="Agnieszka Ćwikła" userId="98c73d4e-86bd-4c46-a271-7618d53880f1" providerId="ADAL" clId="{8B055233-F11E-4359-A81B-9FDD53B7D590}" dt="2023-05-18T06:56:17.301" v="3" actId="1076"/>
          <ac:spMkLst>
            <pc:docMk/>
            <pc:sldMk cId="2656007226" sldId="258"/>
            <ac:spMk id="6" creationId="{370CE895-6227-FDC4-F057-9AD96F1063FF}"/>
          </ac:spMkLst>
        </pc:spChg>
        <pc:picChg chg="mod">
          <ac:chgData name="Agnieszka Ćwikła" userId="98c73d4e-86bd-4c46-a271-7618d53880f1" providerId="ADAL" clId="{8B055233-F11E-4359-A81B-9FDD53B7D590}" dt="2023-05-18T06:56:11.127" v="2" actId="1076"/>
          <ac:picMkLst>
            <pc:docMk/>
            <pc:sldMk cId="2656007226" sldId="258"/>
            <ac:picMk id="5" creationId="{FD9E8778-24F7-B492-8FB9-93ED681DF6A0}"/>
          </ac:picMkLst>
        </pc:picChg>
      </pc:sldChg>
      <pc:sldChg chg="modSp mod ord">
        <pc:chgData name="Agnieszka Ćwikła" userId="98c73d4e-86bd-4c46-a271-7618d53880f1" providerId="ADAL" clId="{8B055233-F11E-4359-A81B-9FDD53B7D590}" dt="2023-05-18T09:24:02.107" v="594"/>
        <pc:sldMkLst>
          <pc:docMk/>
          <pc:sldMk cId="2533374099" sldId="266"/>
        </pc:sldMkLst>
        <pc:spChg chg="mod">
          <ac:chgData name="Agnieszka Ćwikła" userId="98c73d4e-86bd-4c46-a271-7618d53880f1" providerId="ADAL" clId="{8B055233-F11E-4359-A81B-9FDD53B7D590}" dt="2023-05-18T08:02:44.150" v="348" actId="1076"/>
          <ac:spMkLst>
            <pc:docMk/>
            <pc:sldMk cId="2533374099" sldId="266"/>
            <ac:spMk id="4" creationId="{6B95BFB5-C6EB-77C1-A839-94D8FB957EE6}"/>
          </ac:spMkLst>
        </pc:spChg>
      </pc:sldChg>
      <pc:sldChg chg="addSp modSp mod ord">
        <pc:chgData name="Agnieszka Ćwikła" userId="98c73d4e-86bd-4c46-a271-7618d53880f1" providerId="ADAL" clId="{8B055233-F11E-4359-A81B-9FDD53B7D590}" dt="2023-05-18T09:52:07.832" v="1001"/>
        <pc:sldMkLst>
          <pc:docMk/>
          <pc:sldMk cId="3228049602" sldId="267"/>
        </pc:sldMkLst>
        <pc:spChg chg="add mod">
          <ac:chgData name="Agnieszka Ćwikła" userId="98c73d4e-86bd-4c46-a271-7618d53880f1" providerId="ADAL" clId="{8B055233-F11E-4359-A81B-9FDD53B7D590}" dt="2023-05-18T09:25:37.711" v="631" actId="1076"/>
          <ac:spMkLst>
            <pc:docMk/>
            <pc:sldMk cId="3228049602" sldId="267"/>
            <ac:spMk id="2" creationId="{74671A73-BE8B-193E-6D6F-F825527EEFEA}"/>
          </ac:spMkLst>
        </pc:spChg>
      </pc:sldChg>
      <pc:sldChg chg="addSp delSp modSp mod">
        <pc:chgData name="Agnieszka Ćwikła" userId="98c73d4e-86bd-4c46-a271-7618d53880f1" providerId="ADAL" clId="{8B055233-F11E-4359-A81B-9FDD53B7D590}" dt="2023-05-18T09:34:33.436" v="678" actId="14100"/>
        <pc:sldMkLst>
          <pc:docMk/>
          <pc:sldMk cId="474779122" sldId="268"/>
        </pc:sldMkLst>
        <pc:spChg chg="add mod">
          <ac:chgData name="Agnieszka Ćwikła" userId="98c73d4e-86bd-4c46-a271-7618d53880f1" providerId="ADAL" clId="{8B055233-F11E-4359-A81B-9FDD53B7D590}" dt="2023-05-18T09:07:29.783" v="501" actId="20577"/>
          <ac:spMkLst>
            <pc:docMk/>
            <pc:sldMk cId="474779122" sldId="268"/>
            <ac:spMk id="2" creationId="{70E2549C-B025-E18E-973C-926DC742C45B}"/>
          </ac:spMkLst>
        </pc:spChg>
        <pc:spChg chg="del mod">
          <ac:chgData name="Agnieszka Ćwikła" userId="98c73d4e-86bd-4c46-a271-7618d53880f1" providerId="ADAL" clId="{8B055233-F11E-4359-A81B-9FDD53B7D590}" dt="2023-05-18T09:17:24.914" v="572"/>
          <ac:spMkLst>
            <pc:docMk/>
            <pc:sldMk cId="474779122" sldId="268"/>
            <ac:spMk id="4" creationId="{49FCBB58-1184-2E02-E240-DC51255048AD}"/>
          </ac:spMkLst>
        </pc:spChg>
        <pc:spChg chg="add mod">
          <ac:chgData name="Agnieszka Ćwikła" userId="98c73d4e-86bd-4c46-a271-7618d53880f1" providerId="ADAL" clId="{8B055233-F11E-4359-A81B-9FDD53B7D590}" dt="2023-05-18T09:18:14.501" v="581" actId="1076"/>
          <ac:spMkLst>
            <pc:docMk/>
            <pc:sldMk cId="474779122" sldId="268"/>
            <ac:spMk id="5" creationId="{24048D96-36A0-9FB5-96BE-99C76CDEA393}"/>
          </ac:spMkLst>
        </pc:spChg>
        <pc:spChg chg="mod">
          <ac:chgData name="Agnieszka Ćwikła" userId="98c73d4e-86bd-4c46-a271-7618d53880f1" providerId="ADAL" clId="{8B055233-F11E-4359-A81B-9FDD53B7D590}" dt="2023-05-18T09:34:33.436" v="678" actId="14100"/>
          <ac:spMkLst>
            <pc:docMk/>
            <pc:sldMk cId="474779122" sldId="268"/>
            <ac:spMk id="7" creationId="{53CAD1CC-DA49-C4B2-3787-247DC4AE22DE}"/>
          </ac:spMkLst>
        </pc:spChg>
      </pc:sldChg>
      <pc:sldChg chg="delSp del mod">
        <pc:chgData name="Agnieszka Ćwikła" userId="98c73d4e-86bd-4c46-a271-7618d53880f1" providerId="ADAL" clId="{8B055233-F11E-4359-A81B-9FDD53B7D590}" dt="2023-05-18T09:22:58.046" v="590" actId="2696"/>
        <pc:sldMkLst>
          <pc:docMk/>
          <pc:sldMk cId="3028219861" sldId="270"/>
        </pc:sldMkLst>
        <pc:spChg chg="del">
          <ac:chgData name="Agnieszka Ćwikła" userId="98c73d4e-86bd-4c46-a271-7618d53880f1" providerId="ADAL" clId="{8B055233-F11E-4359-A81B-9FDD53B7D590}" dt="2023-05-18T09:18:43.046" v="583" actId="478"/>
          <ac:spMkLst>
            <pc:docMk/>
            <pc:sldMk cId="3028219861" sldId="270"/>
            <ac:spMk id="4" creationId="{BC016628-3BE8-1735-ECA1-E4DBC99BF082}"/>
          </ac:spMkLst>
        </pc:spChg>
      </pc:sldChg>
      <pc:sldChg chg="addSp delSp modSp mod">
        <pc:chgData name="Agnieszka Ćwikła" userId="98c73d4e-86bd-4c46-a271-7618d53880f1" providerId="ADAL" clId="{8B055233-F11E-4359-A81B-9FDD53B7D590}" dt="2023-05-18T09:35:01.870" v="679" actId="2710"/>
        <pc:sldMkLst>
          <pc:docMk/>
          <pc:sldMk cId="86981206" sldId="271"/>
        </pc:sldMkLst>
        <pc:spChg chg="add del mod">
          <ac:chgData name="Agnieszka Ćwikła" userId="98c73d4e-86bd-4c46-a271-7618d53880f1" providerId="ADAL" clId="{8B055233-F11E-4359-A81B-9FDD53B7D590}" dt="2023-05-18T08:10:59.661" v="405" actId="478"/>
          <ac:spMkLst>
            <pc:docMk/>
            <pc:sldMk cId="86981206" sldId="271"/>
            <ac:spMk id="3" creationId="{5A1032FC-2F8D-C522-2119-2C5654C39738}"/>
          </ac:spMkLst>
        </pc:spChg>
        <pc:spChg chg="del mod">
          <ac:chgData name="Agnieszka Ćwikła" userId="98c73d4e-86bd-4c46-a271-7618d53880f1" providerId="ADAL" clId="{8B055233-F11E-4359-A81B-9FDD53B7D590}" dt="2023-05-18T08:10:57.901" v="404" actId="478"/>
          <ac:spMkLst>
            <pc:docMk/>
            <pc:sldMk cId="86981206" sldId="271"/>
            <ac:spMk id="4" creationId="{C3BD4E2B-B9AF-A29F-CE75-078BBED78905}"/>
          </ac:spMkLst>
        </pc:spChg>
        <pc:spChg chg="add mod">
          <ac:chgData name="Agnieszka Ćwikła" userId="98c73d4e-86bd-4c46-a271-7618d53880f1" providerId="ADAL" clId="{8B055233-F11E-4359-A81B-9FDD53B7D590}" dt="2023-05-18T08:09:23.320" v="397" actId="1076"/>
          <ac:spMkLst>
            <pc:docMk/>
            <pc:sldMk cId="86981206" sldId="271"/>
            <ac:spMk id="5" creationId="{8B105CA5-F350-662B-EC87-15CF6EDC5BDD}"/>
          </ac:spMkLst>
        </pc:spChg>
        <pc:spChg chg="mod">
          <ac:chgData name="Agnieszka Ćwikła" userId="98c73d4e-86bd-4c46-a271-7618d53880f1" providerId="ADAL" clId="{8B055233-F11E-4359-A81B-9FDD53B7D590}" dt="2023-05-18T09:35:01.870" v="679" actId="2710"/>
          <ac:spMkLst>
            <pc:docMk/>
            <pc:sldMk cId="86981206" sldId="271"/>
            <ac:spMk id="8" creationId="{A8336CF6-DAF7-877A-0420-876FE44EAB4B}"/>
          </ac:spMkLst>
        </pc:spChg>
        <pc:spChg chg="del">
          <ac:chgData name="Agnieszka Ćwikła" userId="98c73d4e-86bd-4c46-a271-7618d53880f1" providerId="ADAL" clId="{8B055233-F11E-4359-A81B-9FDD53B7D590}" dt="2023-05-18T08:07:45.701" v="364" actId="478"/>
          <ac:spMkLst>
            <pc:docMk/>
            <pc:sldMk cId="86981206" sldId="271"/>
            <ac:spMk id="11" creationId="{FA585393-9E00-5624-20A6-6084F5CF33B8}"/>
          </ac:spMkLst>
        </pc:spChg>
        <pc:spChg chg="del">
          <ac:chgData name="Agnieszka Ćwikła" userId="98c73d4e-86bd-4c46-a271-7618d53880f1" providerId="ADAL" clId="{8B055233-F11E-4359-A81B-9FDD53B7D590}" dt="2023-05-18T08:07:47.630" v="365" actId="478"/>
          <ac:spMkLst>
            <pc:docMk/>
            <pc:sldMk cId="86981206" sldId="271"/>
            <ac:spMk id="12" creationId="{345BC541-5A63-DEAC-B95A-CFC6705E15A6}"/>
          </ac:spMkLst>
        </pc:spChg>
        <pc:spChg chg="del mod">
          <ac:chgData name="Agnieszka Ćwikła" userId="98c73d4e-86bd-4c46-a271-7618d53880f1" providerId="ADAL" clId="{8B055233-F11E-4359-A81B-9FDD53B7D590}" dt="2023-05-18T08:04:43.655" v="351" actId="478"/>
          <ac:spMkLst>
            <pc:docMk/>
            <pc:sldMk cId="86981206" sldId="271"/>
            <ac:spMk id="13" creationId="{150897B1-B682-992A-F596-0F20085909BB}"/>
          </ac:spMkLst>
        </pc:spChg>
      </pc:sldChg>
      <pc:sldChg chg="del">
        <pc:chgData name="Agnieszka Ćwikła" userId="98c73d4e-86bd-4c46-a271-7618d53880f1" providerId="ADAL" clId="{8B055233-F11E-4359-A81B-9FDD53B7D590}" dt="2023-05-18T09:36:45.291" v="686" actId="2696"/>
        <pc:sldMkLst>
          <pc:docMk/>
          <pc:sldMk cId="1500493753" sldId="272"/>
        </pc:sldMkLst>
      </pc:sldChg>
      <pc:sldChg chg="addSp delSp modSp mod">
        <pc:chgData name="Agnieszka Ćwikła" userId="98c73d4e-86bd-4c46-a271-7618d53880f1" providerId="ADAL" clId="{8B055233-F11E-4359-A81B-9FDD53B7D590}" dt="2023-05-18T09:44:59.319" v="954" actId="1076"/>
        <pc:sldMkLst>
          <pc:docMk/>
          <pc:sldMk cId="3641473534" sldId="282"/>
        </pc:sldMkLst>
        <pc:spChg chg="add mod">
          <ac:chgData name="Agnieszka Ćwikła" userId="98c73d4e-86bd-4c46-a271-7618d53880f1" providerId="ADAL" clId="{8B055233-F11E-4359-A81B-9FDD53B7D590}" dt="2023-05-18T09:44:59.319" v="954" actId="1076"/>
          <ac:spMkLst>
            <pc:docMk/>
            <pc:sldMk cId="3641473534" sldId="282"/>
            <ac:spMk id="3" creationId="{E273A2BB-CE94-885D-E2C0-DCFE4A7AAD01}"/>
          </ac:spMkLst>
        </pc:spChg>
        <pc:spChg chg="add mod">
          <ac:chgData name="Agnieszka Ćwikła" userId="98c73d4e-86bd-4c46-a271-7618d53880f1" providerId="ADAL" clId="{8B055233-F11E-4359-A81B-9FDD53B7D590}" dt="2023-05-18T09:44:27.233" v="949" actId="1076"/>
          <ac:spMkLst>
            <pc:docMk/>
            <pc:sldMk cId="3641473534" sldId="282"/>
            <ac:spMk id="4" creationId="{5B436090-2EAE-1A42-2316-F01ACA9E46EF}"/>
          </ac:spMkLst>
        </pc:spChg>
        <pc:spChg chg="add del mod">
          <ac:chgData name="Agnieszka Ćwikła" userId="98c73d4e-86bd-4c46-a271-7618d53880f1" providerId="ADAL" clId="{8B055233-F11E-4359-A81B-9FDD53B7D590}" dt="2023-05-18T09:41:35.580" v="891" actId="478"/>
          <ac:spMkLst>
            <pc:docMk/>
            <pc:sldMk cId="3641473534" sldId="282"/>
            <ac:spMk id="5" creationId="{DD3BC2EE-0CCE-6F4D-8C42-4792F690E5FE}"/>
          </ac:spMkLst>
        </pc:spChg>
        <pc:spChg chg="add mod">
          <ac:chgData name="Agnieszka Ćwikła" userId="98c73d4e-86bd-4c46-a271-7618d53880f1" providerId="ADAL" clId="{8B055233-F11E-4359-A81B-9FDD53B7D590}" dt="2023-05-18T09:44:37.942" v="951" actId="1076"/>
          <ac:spMkLst>
            <pc:docMk/>
            <pc:sldMk cId="3641473534" sldId="282"/>
            <ac:spMk id="7" creationId="{9C0BD36C-233E-6114-49AA-C8F37310F00C}"/>
          </ac:spMkLst>
        </pc:spChg>
        <pc:spChg chg="mod">
          <ac:chgData name="Agnieszka Ćwikła" userId="98c73d4e-86bd-4c46-a271-7618d53880f1" providerId="ADAL" clId="{8B055233-F11E-4359-A81B-9FDD53B7D590}" dt="2023-05-18T09:44:31.673" v="950" actId="1076"/>
          <ac:spMkLst>
            <pc:docMk/>
            <pc:sldMk cId="3641473534" sldId="282"/>
            <ac:spMk id="9" creationId="{354D7E6C-BEFE-7D6C-B5BA-1117251B4D72}"/>
          </ac:spMkLst>
        </pc:spChg>
      </pc:sldChg>
      <pc:sldChg chg="modSp del mod ord">
        <pc:chgData name="Agnieszka Ćwikła" userId="98c73d4e-86bd-4c46-a271-7618d53880f1" providerId="ADAL" clId="{8B055233-F11E-4359-A81B-9FDD53B7D590}" dt="2023-05-18T08:02:07.920" v="343" actId="2696"/>
        <pc:sldMkLst>
          <pc:docMk/>
          <pc:sldMk cId="56997387" sldId="289"/>
        </pc:sldMkLst>
        <pc:spChg chg="mod">
          <ac:chgData name="Agnieszka Ćwikła" userId="98c73d4e-86bd-4c46-a271-7618d53880f1" providerId="ADAL" clId="{8B055233-F11E-4359-A81B-9FDD53B7D590}" dt="2023-05-18T07:16:27.297" v="285" actId="6549"/>
          <ac:spMkLst>
            <pc:docMk/>
            <pc:sldMk cId="56997387" sldId="289"/>
            <ac:spMk id="2" creationId="{5487F829-18F9-1B83-FF11-124797E66EE5}"/>
          </ac:spMkLst>
        </pc:spChg>
      </pc:sldChg>
      <pc:sldChg chg="addSp delSp modSp mod">
        <pc:chgData name="Agnieszka Ćwikła" userId="98c73d4e-86bd-4c46-a271-7618d53880f1" providerId="ADAL" clId="{8B055233-F11E-4359-A81B-9FDD53B7D590}" dt="2023-05-18T09:46:02.370" v="972" actId="1076"/>
        <pc:sldMkLst>
          <pc:docMk/>
          <pc:sldMk cId="2620171615" sldId="290"/>
        </pc:sldMkLst>
        <pc:spChg chg="del mod">
          <ac:chgData name="Agnieszka Ćwikła" userId="98c73d4e-86bd-4c46-a271-7618d53880f1" providerId="ADAL" clId="{8B055233-F11E-4359-A81B-9FDD53B7D590}" dt="2023-05-18T07:16:58.616" v="288" actId="478"/>
          <ac:spMkLst>
            <pc:docMk/>
            <pc:sldMk cId="2620171615" sldId="290"/>
            <ac:spMk id="2" creationId="{DCAD2216-A0B0-B1F3-E8D5-FCEFBAB92AFE}"/>
          </ac:spMkLst>
        </pc:spChg>
        <pc:spChg chg="add mod">
          <ac:chgData name="Agnieszka Ćwikła" userId="98c73d4e-86bd-4c46-a271-7618d53880f1" providerId="ADAL" clId="{8B055233-F11E-4359-A81B-9FDD53B7D590}" dt="2023-05-18T09:46:02.370" v="972" actId="1076"/>
          <ac:spMkLst>
            <pc:docMk/>
            <pc:sldMk cId="2620171615" sldId="290"/>
            <ac:spMk id="3" creationId="{95149F68-FA1E-384A-933E-21E0C422182D}"/>
          </ac:spMkLst>
        </pc:spChg>
      </pc:sldChg>
      <pc:sldChg chg="addSp modSp mod">
        <pc:chgData name="Agnieszka Ćwikła" userId="98c73d4e-86bd-4c46-a271-7618d53880f1" providerId="ADAL" clId="{8B055233-F11E-4359-A81B-9FDD53B7D590}" dt="2023-05-18T07:52:45.020" v="317" actId="20577"/>
        <pc:sldMkLst>
          <pc:docMk/>
          <pc:sldMk cId="635207747" sldId="291"/>
        </pc:sldMkLst>
        <pc:spChg chg="add mod">
          <ac:chgData name="Agnieszka Ćwikła" userId="98c73d4e-86bd-4c46-a271-7618d53880f1" providerId="ADAL" clId="{8B055233-F11E-4359-A81B-9FDD53B7D590}" dt="2023-05-18T06:57:39.167" v="25" actId="1076"/>
          <ac:spMkLst>
            <pc:docMk/>
            <pc:sldMk cId="635207747" sldId="291"/>
            <ac:spMk id="2" creationId="{09CD9572-0905-780B-7EB1-9B6B2E9203DE}"/>
          </ac:spMkLst>
        </pc:spChg>
        <pc:spChg chg="mod">
          <ac:chgData name="Agnieszka Ćwikła" userId="98c73d4e-86bd-4c46-a271-7618d53880f1" providerId="ADAL" clId="{8B055233-F11E-4359-A81B-9FDD53B7D590}" dt="2023-05-18T07:52:45.020" v="317" actId="20577"/>
          <ac:spMkLst>
            <pc:docMk/>
            <pc:sldMk cId="635207747" sldId="291"/>
            <ac:spMk id="5" creationId="{91B2160E-E4C0-94E0-AD13-CCA5F10E4D70}"/>
          </ac:spMkLst>
        </pc:spChg>
      </pc:sldChg>
      <pc:sldChg chg="del ord">
        <pc:chgData name="Agnieszka Ćwikła" userId="98c73d4e-86bd-4c46-a271-7618d53880f1" providerId="ADAL" clId="{8B055233-F11E-4359-A81B-9FDD53B7D590}" dt="2023-05-18T07:57:01.896" v="322" actId="2696"/>
        <pc:sldMkLst>
          <pc:docMk/>
          <pc:sldMk cId="4240155586" sldId="292"/>
        </pc:sldMkLst>
      </pc:sldChg>
      <pc:sldChg chg="addSp modSp mod ord">
        <pc:chgData name="Agnieszka Ćwikła" userId="98c73d4e-86bd-4c46-a271-7618d53880f1" providerId="ADAL" clId="{8B055233-F11E-4359-A81B-9FDD53B7D590}" dt="2023-05-18T06:59:14.224" v="63" actId="1076"/>
        <pc:sldMkLst>
          <pc:docMk/>
          <pc:sldMk cId="3070904172" sldId="293"/>
        </pc:sldMkLst>
        <pc:spChg chg="add mod">
          <ac:chgData name="Agnieszka Ćwikła" userId="98c73d4e-86bd-4c46-a271-7618d53880f1" providerId="ADAL" clId="{8B055233-F11E-4359-A81B-9FDD53B7D590}" dt="2023-05-18T06:58:52.926" v="60" actId="1076"/>
          <ac:spMkLst>
            <pc:docMk/>
            <pc:sldMk cId="3070904172" sldId="293"/>
            <ac:spMk id="2" creationId="{961EA45E-692D-52EC-6B7F-049E167B75FC}"/>
          </ac:spMkLst>
        </pc:spChg>
        <pc:spChg chg="mod">
          <ac:chgData name="Agnieszka Ćwikła" userId="98c73d4e-86bd-4c46-a271-7618d53880f1" providerId="ADAL" clId="{8B055233-F11E-4359-A81B-9FDD53B7D590}" dt="2023-05-18T06:59:11.510" v="62" actId="1076"/>
          <ac:spMkLst>
            <pc:docMk/>
            <pc:sldMk cId="3070904172" sldId="293"/>
            <ac:spMk id="3" creationId="{56E407F7-FC42-EAE6-FD9B-D00DB0D9C75A}"/>
          </ac:spMkLst>
        </pc:spChg>
        <pc:graphicFrameChg chg="mod">
          <ac:chgData name="Agnieszka Ćwikła" userId="98c73d4e-86bd-4c46-a271-7618d53880f1" providerId="ADAL" clId="{8B055233-F11E-4359-A81B-9FDD53B7D590}" dt="2023-05-18T06:59:14.224" v="63" actId="1076"/>
          <ac:graphicFrameMkLst>
            <pc:docMk/>
            <pc:sldMk cId="3070904172" sldId="293"/>
            <ac:graphicFrameMk id="4" creationId="{3481DB58-1427-21E8-5CC7-F0488D352DC7}"/>
          </ac:graphicFrameMkLst>
        </pc:graphicFrameChg>
      </pc:sldChg>
      <pc:sldChg chg="addSp delSp modSp mod">
        <pc:chgData name="Agnieszka Ćwikła" userId="98c73d4e-86bd-4c46-a271-7618d53880f1" providerId="ADAL" clId="{8B055233-F11E-4359-A81B-9FDD53B7D590}" dt="2023-05-18T07:50:03.482" v="298" actId="1076"/>
        <pc:sldMkLst>
          <pc:docMk/>
          <pc:sldMk cId="2108797136" sldId="294"/>
        </pc:sldMkLst>
        <pc:spChg chg="add mod">
          <ac:chgData name="Agnieszka Ćwikła" userId="98c73d4e-86bd-4c46-a271-7618d53880f1" providerId="ADAL" clId="{8B055233-F11E-4359-A81B-9FDD53B7D590}" dt="2023-05-18T07:50:03.482" v="298" actId="1076"/>
          <ac:spMkLst>
            <pc:docMk/>
            <pc:sldMk cId="2108797136" sldId="294"/>
            <ac:spMk id="4" creationId="{DCA431A8-FE05-2D50-D692-6E23F7C03F5D}"/>
          </ac:spMkLst>
        </pc:spChg>
        <pc:graphicFrameChg chg="del">
          <ac:chgData name="Agnieszka Ćwikła" userId="98c73d4e-86bd-4c46-a271-7618d53880f1" providerId="ADAL" clId="{8B055233-F11E-4359-A81B-9FDD53B7D590}" dt="2023-05-18T06:58:04.653" v="26" actId="478"/>
          <ac:graphicFrameMkLst>
            <pc:docMk/>
            <pc:sldMk cId="2108797136" sldId="294"/>
            <ac:graphicFrameMk id="2" creationId="{08066985-B588-4833-F635-B3C2A4C8EA89}"/>
          </ac:graphicFrameMkLst>
        </pc:graphicFrameChg>
      </pc:sldChg>
      <pc:sldChg chg="del">
        <pc:chgData name="Agnieszka Ćwikła" userId="98c73d4e-86bd-4c46-a271-7618d53880f1" providerId="ADAL" clId="{8B055233-F11E-4359-A81B-9FDD53B7D590}" dt="2023-05-18T07:58:18.465" v="328" actId="2696"/>
        <pc:sldMkLst>
          <pc:docMk/>
          <pc:sldMk cId="109418267" sldId="295"/>
        </pc:sldMkLst>
      </pc:sldChg>
      <pc:sldChg chg="del">
        <pc:chgData name="Agnieszka Ćwikła" userId="98c73d4e-86bd-4c46-a271-7618d53880f1" providerId="ADAL" clId="{8B055233-F11E-4359-A81B-9FDD53B7D590}" dt="2023-05-18T08:00:33.785" v="336" actId="2696"/>
        <pc:sldMkLst>
          <pc:docMk/>
          <pc:sldMk cId="3441225922" sldId="296"/>
        </pc:sldMkLst>
      </pc:sldChg>
      <pc:sldChg chg="ord">
        <pc:chgData name="Agnieszka Ćwikła" userId="98c73d4e-86bd-4c46-a271-7618d53880f1" providerId="ADAL" clId="{8B055233-F11E-4359-A81B-9FDD53B7D590}" dt="2023-05-18T08:01:45.235" v="340"/>
        <pc:sldMkLst>
          <pc:docMk/>
          <pc:sldMk cId="671887747" sldId="297"/>
        </pc:sldMkLst>
      </pc:sldChg>
      <pc:sldChg chg="modSp mod">
        <pc:chgData name="Agnieszka Ćwikła" userId="98c73d4e-86bd-4c46-a271-7618d53880f1" providerId="ADAL" clId="{8B055233-F11E-4359-A81B-9FDD53B7D590}" dt="2023-05-18T09:00:35.113" v="442" actId="20577"/>
        <pc:sldMkLst>
          <pc:docMk/>
          <pc:sldMk cId="1950800421" sldId="298"/>
        </pc:sldMkLst>
        <pc:spChg chg="mod">
          <ac:chgData name="Agnieszka Ćwikła" userId="98c73d4e-86bd-4c46-a271-7618d53880f1" providerId="ADAL" clId="{8B055233-F11E-4359-A81B-9FDD53B7D590}" dt="2023-05-18T09:00:35.113" v="442" actId="20577"/>
          <ac:spMkLst>
            <pc:docMk/>
            <pc:sldMk cId="1950800421" sldId="298"/>
            <ac:spMk id="3" creationId="{2D3A0FDE-446A-112A-0D42-D9EB2F6BBDC1}"/>
          </ac:spMkLst>
        </pc:spChg>
      </pc:sldChg>
      <pc:sldChg chg="modSp mod">
        <pc:chgData name="Agnieszka Ćwikła" userId="98c73d4e-86bd-4c46-a271-7618d53880f1" providerId="ADAL" clId="{8B055233-F11E-4359-A81B-9FDD53B7D590}" dt="2023-05-18T09:23:17.551" v="592" actId="20577"/>
        <pc:sldMkLst>
          <pc:docMk/>
          <pc:sldMk cId="4267764787" sldId="299"/>
        </pc:sldMkLst>
        <pc:spChg chg="mod">
          <ac:chgData name="Agnieszka Ćwikła" userId="98c73d4e-86bd-4c46-a271-7618d53880f1" providerId="ADAL" clId="{8B055233-F11E-4359-A81B-9FDD53B7D590}" dt="2023-05-18T09:23:17.551" v="592" actId="20577"/>
          <ac:spMkLst>
            <pc:docMk/>
            <pc:sldMk cId="4267764787" sldId="299"/>
            <ac:spMk id="3" creationId="{80D6668D-3288-B20B-5A9E-2F00325C4689}"/>
          </ac:spMkLst>
        </pc:spChg>
      </pc:sldChg>
      <pc:sldChg chg="modSp mod ord">
        <pc:chgData name="Agnieszka Ćwikła" userId="98c73d4e-86bd-4c46-a271-7618d53880f1" providerId="ADAL" clId="{8B055233-F11E-4359-A81B-9FDD53B7D590}" dt="2023-05-18T08:02:24.503" v="347" actId="1076"/>
        <pc:sldMkLst>
          <pc:docMk/>
          <pc:sldMk cId="3399305534" sldId="300"/>
        </pc:sldMkLst>
        <pc:spChg chg="mod">
          <ac:chgData name="Agnieszka Ćwikła" userId="98c73d4e-86bd-4c46-a271-7618d53880f1" providerId="ADAL" clId="{8B055233-F11E-4359-A81B-9FDD53B7D590}" dt="2023-05-18T08:02:24.503" v="347" actId="1076"/>
          <ac:spMkLst>
            <pc:docMk/>
            <pc:sldMk cId="3399305534" sldId="300"/>
            <ac:spMk id="3" creationId="{0D018656-633B-406D-CEF1-ED328EDC24E6}"/>
          </ac:spMkLst>
        </pc:spChg>
      </pc:sldChg>
      <pc:sldChg chg="delSp new del mod">
        <pc:chgData name="Agnieszka Ćwikła" userId="98c73d4e-86bd-4c46-a271-7618d53880f1" providerId="ADAL" clId="{8B055233-F11E-4359-A81B-9FDD53B7D590}" dt="2023-05-18T07:05:18.438" v="68" actId="2696"/>
        <pc:sldMkLst>
          <pc:docMk/>
          <pc:sldMk cId="2540292439" sldId="301"/>
        </pc:sldMkLst>
        <pc:spChg chg="del">
          <ac:chgData name="Agnieszka Ćwikła" userId="98c73d4e-86bd-4c46-a271-7618d53880f1" providerId="ADAL" clId="{8B055233-F11E-4359-A81B-9FDD53B7D590}" dt="2023-05-18T07:05:10.953" v="67" actId="478"/>
          <ac:spMkLst>
            <pc:docMk/>
            <pc:sldMk cId="2540292439" sldId="301"/>
            <ac:spMk id="2" creationId="{9D014AA0-3601-BDE7-4A09-36BF0032D583}"/>
          </ac:spMkLst>
        </pc:spChg>
        <pc:spChg chg="del">
          <ac:chgData name="Agnieszka Ćwikła" userId="98c73d4e-86bd-4c46-a271-7618d53880f1" providerId="ADAL" clId="{8B055233-F11E-4359-A81B-9FDD53B7D590}" dt="2023-05-18T07:05:09.580" v="66" actId="478"/>
          <ac:spMkLst>
            <pc:docMk/>
            <pc:sldMk cId="2540292439" sldId="301"/>
            <ac:spMk id="3" creationId="{C9A8AD18-1392-A232-3B57-9F661DB263BA}"/>
          </ac:spMkLst>
        </pc:spChg>
      </pc:sldChg>
      <pc:sldChg chg="addSp delSp modSp add mod">
        <pc:chgData name="Agnieszka Ćwikła" userId="98c73d4e-86bd-4c46-a271-7618d53880f1" providerId="ADAL" clId="{8B055233-F11E-4359-A81B-9FDD53B7D590}" dt="2023-05-18T07:50:15.911" v="301" actId="1076"/>
        <pc:sldMkLst>
          <pc:docMk/>
          <pc:sldMk cId="4199841530" sldId="301"/>
        </pc:sldMkLst>
        <pc:spChg chg="add mod">
          <ac:chgData name="Agnieszka Ćwikła" userId="98c73d4e-86bd-4c46-a271-7618d53880f1" providerId="ADAL" clId="{8B055233-F11E-4359-A81B-9FDD53B7D590}" dt="2023-05-18T07:50:15.911" v="301" actId="1076"/>
          <ac:spMkLst>
            <pc:docMk/>
            <pc:sldMk cId="4199841530" sldId="301"/>
            <ac:spMk id="3" creationId="{38149D03-D45D-3DD2-F295-29FE6753C848}"/>
          </ac:spMkLst>
        </pc:spChg>
        <pc:spChg chg="del">
          <ac:chgData name="Agnieszka Ćwikła" userId="98c73d4e-86bd-4c46-a271-7618d53880f1" providerId="ADAL" clId="{8B055233-F11E-4359-A81B-9FDD53B7D590}" dt="2023-05-18T07:05:44.235" v="70" actId="478"/>
          <ac:spMkLst>
            <pc:docMk/>
            <pc:sldMk cId="4199841530" sldId="301"/>
            <ac:spMk id="4" creationId="{DCA431A8-FE05-2D50-D692-6E23F7C03F5D}"/>
          </ac:spMkLst>
        </pc:spChg>
      </pc:sldChg>
      <pc:sldChg chg="addSp modSp add mod">
        <pc:chgData name="Agnieszka Ćwikła" userId="98c73d4e-86bd-4c46-a271-7618d53880f1" providerId="ADAL" clId="{8B055233-F11E-4359-A81B-9FDD53B7D590}" dt="2023-05-18T07:59:41.673" v="335" actId="2710"/>
        <pc:sldMkLst>
          <pc:docMk/>
          <pc:sldMk cId="1508468488" sldId="302"/>
        </pc:sldMkLst>
        <pc:spChg chg="add mod">
          <ac:chgData name="Agnieszka Ćwikła" userId="98c73d4e-86bd-4c46-a271-7618d53880f1" providerId="ADAL" clId="{8B055233-F11E-4359-A81B-9FDD53B7D590}" dt="2023-05-18T07:59:41.673" v="335" actId="2710"/>
          <ac:spMkLst>
            <pc:docMk/>
            <pc:sldMk cId="1508468488" sldId="302"/>
            <ac:spMk id="3" creationId="{59832699-9083-C5D7-5807-86EC26C0EC72}"/>
          </ac:spMkLst>
        </pc:spChg>
        <pc:spChg chg="add mod">
          <ac:chgData name="Agnieszka Ćwikła" userId="98c73d4e-86bd-4c46-a271-7618d53880f1" providerId="ADAL" clId="{8B055233-F11E-4359-A81B-9FDD53B7D590}" dt="2023-05-18T07:07:55.813" v="97" actId="20577"/>
          <ac:spMkLst>
            <pc:docMk/>
            <pc:sldMk cId="1508468488" sldId="302"/>
            <ac:spMk id="4" creationId="{BE39FEEB-12AE-2FC0-2E34-9078B8818A92}"/>
          </ac:spMkLst>
        </pc:spChg>
      </pc:sldChg>
      <pc:sldChg chg="addSp modSp add mod">
        <pc:chgData name="Agnieszka Ćwikła" userId="98c73d4e-86bd-4c46-a271-7618d53880f1" providerId="ADAL" clId="{8B055233-F11E-4359-A81B-9FDD53B7D590}" dt="2023-05-18T07:50:33.709" v="304" actId="1076"/>
        <pc:sldMkLst>
          <pc:docMk/>
          <pc:sldMk cId="4123715794" sldId="303"/>
        </pc:sldMkLst>
        <pc:spChg chg="add mod">
          <ac:chgData name="Agnieszka Ćwikła" userId="98c73d4e-86bd-4c46-a271-7618d53880f1" providerId="ADAL" clId="{8B055233-F11E-4359-A81B-9FDD53B7D590}" dt="2023-05-18T07:50:33.709" v="304" actId="1076"/>
          <ac:spMkLst>
            <pc:docMk/>
            <pc:sldMk cId="4123715794" sldId="303"/>
            <ac:spMk id="3" creationId="{258E489A-9A30-4599-7C8C-45A252586D30}"/>
          </ac:spMkLst>
        </pc:spChg>
      </pc:sldChg>
      <pc:sldChg chg="addSp modSp add mod">
        <pc:chgData name="Agnieszka Ćwikła" userId="98c73d4e-86bd-4c46-a271-7618d53880f1" providerId="ADAL" clId="{8B055233-F11E-4359-A81B-9FDD53B7D590}" dt="2023-05-18T07:51:24.251" v="311" actId="20577"/>
        <pc:sldMkLst>
          <pc:docMk/>
          <pc:sldMk cId="3358194206" sldId="304"/>
        </pc:sldMkLst>
        <pc:spChg chg="add mod">
          <ac:chgData name="Agnieszka Ćwikła" userId="98c73d4e-86bd-4c46-a271-7618d53880f1" providerId="ADAL" clId="{8B055233-F11E-4359-A81B-9FDD53B7D590}" dt="2023-05-18T07:51:24.251" v="311" actId="20577"/>
          <ac:spMkLst>
            <pc:docMk/>
            <pc:sldMk cId="3358194206" sldId="304"/>
            <ac:spMk id="3" creationId="{1B3977AD-E708-4C50-977A-2D41C7FB99CC}"/>
          </ac:spMkLst>
        </pc:spChg>
        <pc:spChg chg="add mod">
          <ac:chgData name="Agnieszka Ćwikła" userId="98c73d4e-86bd-4c46-a271-7618d53880f1" providerId="ADAL" clId="{8B055233-F11E-4359-A81B-9FDD53B7D590}" dt="2023-05-18T07:51:00.776" v="307" actId="1076"/>
          <ac:spMkLst>
            <pc:docMk/>
            <pc:sldMk cId="3358194206" sldId="304"/>
            <ac:spMk id="4" creationId="{6F41B1B2-4B74-F684-22D0-329FB6B260D9}"/>
          </ac:spMkLst>
        </pc:spChg>
      </pc:sldChg>
      <pc:sldChg chg="addSp modSp add mod">
        <pc:chgData name="Agnieszka Ćwikła" userId="98c73d4e-86bd-4c46-a271-7618d53880f1" providerId="ADAL" clId="{8B055233-F11E-4359-A81B-9FDD53B7D590}" dt="2023-05-18T07:09:28.420" v="133" actId="1076"/>
        <pc:sldMkLst>
          <pc:docMk/>
          <pc:sldMk cId="171578236" sldId="305"/>
        </pc:sldMkLst>
        <pc:spChg chg="add mod">
          <ac:chgData name="Agnieszka Ćwikła" userId="98c73d4e-86bd-4c46-a271-7618d53880f1" providerId="ADAL" clId="{8B055233-F11E-4359-A81B-9FDD53B7D590}" dt="2023-05-18T07:09:28.420" v="133" actId="1076"/>
          <ac:spMkLst>
            <pc:docMk/>
            <pc:sldMk cId="171578236" sldId="305"/>
            <ac:spMk id="3" creationId="{E601693C-B672-C401-DFB5-1A0007146932}"/>
          </ac:spMkLst>
        </pc:spChg>
      </pc:sldChg>
      <pc:sldChg chg="addSp delSp modSp add mod">
        <pc:chgData name="Agnieszka Ćwikła" userId="98c73d4e-86bd-4c46-a271-7618d53880f1" providerId="ADAL" clId="{8B055233-F11E-4359-A81B-9FDD53B7D590}" dt="2023-05-18T07:09:53.732" v="138" actId="1076"/>
        <pc:sldMkLst>
          <pc:docMk/>
          <pc:sldMk cId="2068793958" sldId="306"/>
        </pc:sldMkLst>
        <pc:spChg chg="del">
          <ac:chgData name="Agnieszka Ćwikła" userId="98c73d4e-86bd-4c46-a271-7618d53880f1" providerId="ADAL" clId="{8B055233-F11E-4359-A81B-9FDD53B7D590}" dt="2023-05-18T07:09:37.476" v="135" actId="478"/>
          <ac:spMkLst>
            <pc:docMk/>
            <pc:sldMk cId="2068793958" sldId="306"/>
            <ac:spMk id="3" creationId="{E601693C-B672-C401-DFB5-1A0007146932}"/>
          </ac:spMkLst>
        </pc:spChg>
        <pc:spChg chg="add mod">
          <ac:chgData name="Agnieszka Ćwikła" userId="98c73d4e-86bd-4c46-a271-7618d53880f1" providerId="ADAL" clId="{8B055233-F11E-4359-A81B-9FDD53B7D590}" dt="2023-05-18T07:09:53.732" v="138" actId="1076"/>
          <ac:spMkLst>
            <pc:docMk/>
            <pc:sldMk cId="2068793958" sldId="306"/>
            <ac:spMk id="4" creationId="{D4292B2A-821B-3495-923C-07E028E1ECD3}"/>
          </ac:spMkLst>
        </pc:spChg>
      </pc:sldChg>
      <pc:sldChg chg="addSp delSp modSp add mod">
        <pc:chgData name="Agnieszka Ćwikła" userId="98c73d4e-86bd-4c46-a271-7618d53880f1" providerId="ADAL" clId="{8B055233-F11E-4359-A81B-9FDD53B7D590}" dt="2023-05-18T07:12:20.948" v="178" actId="1076"/>
        <pc:sldMkLst>
          <pc:docMk/>
          <pc:sldMk cId="3400772616" sldId="307"/>
        </pc:sldMkLst>
        <pc:spChg chg="add mod">
          <ac:chgData name="Agnieszka Ćwikła" userId="98c73d4e-86bd-4c46-a271-7618d53880f1" providerId="ADAL" clId="{8B055233-F11E-4359-A81B-9FDD53B7D590}" dt="2023-05-18T07:12:12.332" v="176" actId="1076"/>
          <ac:spMkLst>
            <pc:docMk/>
            <pc:sldMk cId="3400772616" sldId="307"/>
            <ac:spMk id="3" creationId="{140FE05E-B764-EC13-12BD-FD624C5AFFD4}"/>
          </ac:spMkLst>
        </pc:spChg>
        <pc:spChg chg="del">
          <ac:chgData name="Agnieszka Ćwikła" userId="98c73d4e-86bd-4c46-a271-7618d53880f1" providerId="ADAL" clId="{8B055233-F11E-4359-A81B-9FDD53B7D590}" dt="2023-05-18T07:10:16.993" v="140" actId="478"/>
          <ac:spMkLst>
            <pc:docMk/>
            <pc:sldMk cId="3400772616" sldId="307"/>
            <ac:spMk id="4" creationId="{D4292B2A-821B-3495-923C-07E028E1ECD3}"/>
          </ac:spMkLst>
        </pc:spChg>
        <pc:spChg chg="add mod">
          <ac:chgData name="Agnieszka Ćwikła" userId="98c73d4e-86bd-4c46-a271-7618d53880f1" providerId="ADAL" clId="{8B055233-F11E-4359-A81B-9FDD53B7D590}" dt="2023-05-18T07:11:09.233" v="168" actId="14100"/>
          <ac:spMkLst>
            <pc:docMk/>
            <pc:sldMk cId="3400772616" sldId="307"/>
            <ac:spMk id="5" creationId="{224BACD7-1FF5-ACC6-FF79-ACA5CFE02598}"/>
          </ac:spMkLst>
        </pc:spChg>
        <pc:spChg chg="add mod">
          <ac:chgData name="Agnieszka Ćwikła" userId="98c73d4e-86bd-4c46-a271-7618d53880f1" providerId="ADAL" clId="{8B055233-F11E-4359-A81B-9FDD53B7D590}" dt="2023-05-18T07:12:20.948" v="178" actId="1076"/>
          <ac:spMkLst>
            <pc:docMk/>
            <pc:sldMk cId="3400772616" sldId="307"/>
            <ac:spMk id="7" creationId="{BFC4530C-624A-CDBE-3377-B063B4D32443}"/>
          </ac:spMkLst>
        </pc:spChg>
      </pc:sldChg>
      <pc:sldChg chg="addSp delSp modSp add mod">
        <pc:chgData name="Agnieszka Ćwikła" userId="98c73d4e-86bd-4c46-a271-7618d53880f1" providerId="ADAL" clId="{8B055233-F11E-4359-A81B-9FDD53B7D590}" dt="2023-05-18T07:58:09.235" v="327" actId="1076"/>
        <pc:sldMkLst>
          <pc:docMk/>
          <pc:sldMk cId="896489998" sldId="308"/>
        </pc:sldMkLst>
        <pc:spChg chg="del">
          <ac:chgData name="Agnieszka Ćwikła" userId="98c73d4e-86bd-4c46-a271-7618d53880f1" providerId="ADAL" clId="{8B055233-F11E-4359-A81B-9FDD53B7D590}" dt="2023-05-18T07:12:42.278" v="181" actId="478"/>
          <ac:spMkLst>
            <pc:docMk/>
            <pc:sldMk cId="896489998" sldId="308"/>
            <ac:spMk id="3" creationId="{140FE05E-B764-EC13-12BD-FD624C5AFFD4}"/>
          </ac:spMkLst>
        </pc:spChg>
        <pc:spChg chg="add mod">
          <ac:chgData name="Agnieszka Ćwikła" userId="98c73d4e-86bd-4c46-a271-7618d53880f1" providerId="ADAL" clId="{8B055233-F11E-4359-A81B-9FDD53B7D590}" dt="2023-05-18T07:58:05.884" v="326" actId="1076"/>
          <ac:spMkLst>
            <pc:docMk/>
            <pc:sldMk cId="896489998" sldId="308"/>
            <ac:spMk id="4" creationId="{B682C7D0-6E5F-896B-86F4-F578211292C5}"/>
          </ac:spMkLst>
        </pc:spChg>
        <pc:spChg chg="mod">
          <ac:chgData name="Agnieszka Ćwikła" userId="98c73d4e-86bd-4c46-a271-7618d53880f1" providerId="ADAL" clId="{8B055233-F11E-4359-A81B-9FDD53B7D590}" dt="2023-05-18T07:55:53.928" v="319" actId="1076"/>
          <ac:spMkLst>
            <pc:docMk/>
            <pc:sldMk cId="896489998" sldId="308"/>
            <ac:spMk id="5" creationId="{224BACD7-1FF5-ACC6-FF79-ACA5CFE02598}"/>
          </ac:spMkLst>
        </pc:spChg>
        <pc:spChg chg="del">
          <ac:chgData name="Agnieszka Ćwikła" userId="98c73d4e-86bd-4c46-a271-7618d53880f1" providerId="ADAL" clId="{8B055233-F11E-4359-A81B-9FDD53B7D590}" dt="2023-05-18T07:12:40.334" v="180" actId="478"/>
          <ac:spMkLst>
            <pc:docMk/>
            <pc:sldMk cId="896489998" sldId="308"/>
            <ac:spMk id="7" creationId="{BFC4530C-624A-CDBE-3377-B063B4D32443}"/>
          </ac:spMkLst>
        </pc:spChg>
        <pc:spChg chg="add mod">
          <ac:chgData name="Agnieszka Ćwikła" userId="98c73d4e-86bd-4c46-a271-7618d53880f1" providerId="ADAL" clId="{8B055233-F11E-4359-A81B-9FDD53B7D590}" dt="2023-05-18T07:58:09.235" v="327" actId="1076"/>
          <ac:spMkLst>
            <pc:docMk/>
            <pc:sldMk cId="896489998" sldId="308"/>
            <ac:spMk id="8" creationId="{BBE9D0CE-0C7C-0617-ACB1-28E60684AECD}"/>
          </ac:spMkLst>
        </pc:spChg>
      </pc:sldChg>
      <pc:sldChg chg="addSp delSp modSp add mod">
        <pc:chgData name="Agnieszka Ćwikła" userId="98c73d4e-86bd-4c46-a271-7618d53880f1" providerId="ADAL" clId="{8B055233-F11E-4359-A81B-9FDD53B7D590}" dt="2023-05-18T07:59:00.421" v="333" actId="1076"/>
        <pc:sldMkLst>
          <pc:docMk/>
          <pc:sldMk cId="3280811316" sldId="309"/>
        </pc:sldMkLst>
        <pc:spChg chg="del">
          <ac:chgData name="Agnieszka Ćwikła" userId="98c73d4e-86bd-4c46-a271-7618d53880f1" providerId="ADAL" clId="{8B055233-F11E-4359-A81B-9FDD53B7D590}" dt="2023-05-18T07:58:48.970" v="330" actId="478"/>
          <ac:spMkLst>
            <pc:docMk/>
            <pc:sldMk cId="3280811316" sldId="309"/>
            <ac:spMk id="3" creationId="{59832699-9083-C5D7-5807-86EC26C0EC72}"/>
          </ac:spMkLst>
        </pc:spChg>
        <pc:spChg chg="add mod">
          <ac:chgData name="Agnieszka Ćwikła" userId="98c73d4e-86bd-4c46-a271-7618d53880f1" providerId="ADAL" clId="{8B055233-F11E-4359-A81B-9FDD53B7D590}" dt="2023-05-18T07:59:00.421" v="333" actId="1076"/>
          <ac:spMkLst>
            <pc:docMk/>
            <pc:sldMk cId="3280811316" sldId="309"/>
            <ac:spMk id="5" creationId="{46FA3E3B-55EE-59E8-1E04-DB50DEA2DA5B}"/>
          </ac:spMkLst>
        </pc:spChg>
      </pc:sldChg>
      <pc:sldChg chg="delSp modSp add mod">
        <pc:chgData name="Agnieszka Ćwikła" userId="98c73d4e-86bd-4c46-a271-7618d53880f1" providerId="ADAL" clId="{8B055233-F11E-4359-A81B-9FDD53B7D590}" dt="2023-05-18T09:36:13.108" v="685" actId="20577"/>
        <pc:sldMkLst>
          <pc:docMk/>
          <pc:sldMk cId="660312163" sldId="310"/>
        </pc:sldMkLst>
        <pc:spChg chg="mod">
          <ac:chgData name="Agnieszka Ćwikła" userId="98c73d4e-86bd-4c46-a271-7618d53880f1" providerId="ADAL" clId="{8B055233-F11E-4359-A81B-9FDD53B7D590}" dt="2023-05-18T09:36:08.665" v="684" actId="20577"/>
          <ac:spMkLst>
            <pc:docMk/>
            <pc:sldMk cId="660312163" sldId="310"/>
            <ac:spMk id="3" creationId="{5A1032FC-2F8D-C522-2119-2C5654C39738}"/>
          </ac:spMkLst>
        </pc:spChg>
        <pc:spChg chg="mod">
          <ac:chgData name="Agnieszka Ćwikła" userId="98c73d4e-86bd-4c46-a271-7618d53880f1" providerId="ADAL" clId="{8B055233-F11E-4359-A81B-9FDD53B7D590}" dt="2023-05-18T09:36:13.108" v="685" actId="20577"/>
          <ac:spMkLst>
            <pc:docMk/>
            <pc:sldMk cId="660312163" sldId="310"/>
            <ac:spMk id="4" creationId="{C3BD4E2B-B9AF-A29F-CE75-078BBED78905}"/>
          </ac:spMkLst>
        </pc:spChg>
        <pc:spChg chg="del">
          <ac:chgData name="Agnieszka Ćwikła" userId="98c73d4e-86bd-4c46-a271-7618d53880f1" providerId="ADAL" clId="{8B055233-F11E-4359-A81B-9FDD53B7D590}" dt="2023-05-18T08:10:10.709" v="399" actId="478"/>
          <ac:spMkLst>
            <pc:docMk/>
            <pc:sldMk cId="660312163" sldId="310"/>
            <ac:spMk id="8" creationId="{A8336CF6-DAF7-877A-0420-876FE44EAB4B}"/>
          </ac:spMkLst>
        </pc:spChg>
      </pc:sldChg>
      <pc:sldChg chg="addSp delSp modSp add mod">
        <pc:chgData name="Agnieszka Ćwikła" userId="98c73d4e-86bd-4c46-a271-7618d53880f1" providerId="ADAL" clId="{8B055233-F11E-4359-A81B-9FDD53B7D590}" dt="2023-05-18T09:30:35.571" v="676" actId="1076"/>
        <pc:sldMkLst>
          <pc:docMk/>
          <pc:sldMk cId="22882690" sldId="311"/>
        </pc:sldMkLst>
        <pc:spChg chg="del">
          <ac:chgData name="Agnieszka Ćwikła" userId="98c73d4e-86bd-4c46-a271-7618d53880f1" providerId="ADAL" clId="{8B055233-F11E-4359-A81B-9FDD53B7D590}" dt="2023-05-18T08:12:12.886" v="408" actId="478"/>
          <ac:spMkLst>
            <pc:docMk/>
            <pc:sldMk cId="22882690" sldId="311"/>
            <ac:spMk id="3" creationId="{80D6668D-3288-B20B-5A9E-2F00325C4689}"/>
          </ac:spMkLst>
        </pc:spChg>
        <pc:spChg chg="add mod">
          <ac:chgData name="Agnieszka Ćwikła" userId="98c73d4e-86bd-4c46-a271-7618d53880f1" providerId="ADAL" clId="{8B055233-F11E-4359-A81B-9FDD53B7D590}" dt="2023-05-18T09:28:39.817" v="654" actId="1076"/>
          <ac:spMkLst>
            <pc:docMk/>
            <pc:sldMk cId="22882690" sldId="311"/>
            <ac:spMk id="4" creationId="{B42065FD-9182-2793-B304-07CE547742A7}"/>
          </ac:spMkLst>
        </pc:spChg>
        <pc:spChg chg="add del mod">
          <ac:chgData name="Agnieszka Ćwikła" userId="98c73d4e-86bd-4c46-a271-7618d53880f1" providerId="ADAL" clId="{8B055233-F11E-4359-A81B-9FDD53B7D590}" dt="2023-05-18T09:26:29.795" v="633" actId="478"/>
          <ac:spMkLst>
            <pc:docMk/>
            <pc:sldMk cId="22882690" sldId="311"/>
            <ac:spMk id="6" creationId="{72EE06DC-8EF3-F437-B9A9-815FAD6A5288}"/>
          </ac:spMkLst>
        </pc:spChg>
        <pc:spChg chg="del">
          <ac:chgData name="Agnieszka Ćwikła" userId="98c73d4e-86bd-4c46-a271-7618d53880f1" providerId="ADAL" clId="{8B055233-F11E-4359-A81B-9FDD53B7D590}" dt="2023-05-18T09:26:26.875" v="632" actId="478"/>
          <ac:spMkLst>
            <pc:docMk/>
            <pc:sldMk cId="22882690" sldId="311"/>
            <ac:spMk id="10" creationId="{34072F18-E7A2-EA8D-4135-E34365487871}"/>
          </ac:spMkLst>
        </pc:spChg>
        <pc:spChg chg="add mod">
          <ac:chgData name="Agnieszka Ćwikła" userId="98c73d4e-86bd-4c46-a271-7618d53880f1" providerId="ADAL" clId="{8B055233-F11E-4359-A81B-9FDD53B7D590}" dt="2023-05-18T09:28:58.074" v="658" actId="1076"/>
          <ac:spMkLst>
            <pc:docMk/>
            <pc:sldMk cId="22882690" sldId="311"/>
            <ac:spMk id="17" creationId="{64AF0065-7B20-0FC7-FEAC-3B2FFD34B12A}"/>
          </ac:spMkLst>
        </pc:spChg>
        <pc:picChg chg="add del mod">
          <ac:chgData name="Agnieszka Ćwikła" userId="98c73d4e-86bd-4c46-a271-7618d53880f1" providerId="ADAL" clId="{8B055233-F11E-4359-A81B-9FDD53B7D590}" dt="2023-05-18T09:27:06.562" v="637" actId="478"/>
          <ac:picMkLst>
            <pc:docMk/>
            <pc:sldMk cId="22882690" sldId="311"/>
            <ac:picMk id="8" creationId="{2F9BDB8E-C9FE-C877-C113-C5CC9B446F74}"/>
          </ac:picMkLst>
        </pc:picChg>
        <pc:picChg chg="add del mod">
          <ac:chgData name="Agnieszka Ćwikła" userId="98c73d4e-86bd-4c46-a271-7618d53880f1" providerId="ADAL" clId="{8B055233-F11E-4359-A81B-9FDD53B7D590}" dt="2023-05-18T09:27:30.018" v="641" actId="478"/>
          <ac:picMkLst>
            <pc:docMk/>
            <pc:sldMk cId="22882690" sldId="311"/>
            <ac:picMk id="11" creationId="{FA0DFD72-EA3C-277E-AF76-A93A92C003ED}"/>
          </ac:picMkLst>
        </pc:picChg>
        <pc:picChg chg="add del mod">
          <ac:chgData name="Agnieszka Ćwikła" userId="98c73d4e-86bd-4c46-a271-7618d53880f1" providerId="ADAL" clId="{8B055233-F11E-4359-A81B-9FDD53B7D590}" dt="2023-05-18T09:27:41.946" v="645" actId="478"/>
          <ac:picMkLst>
            <pc:docMk/>
            <pc:sldMk cId="22882690" sldId="311"/>
            <ac:picMk id="13" creationId="{AAD200CB-F0CC-9DE9-2BDB-ABF7FD46C105}"/>
          </ac:picMkLst>
        </pc:picChg>
        <pc:picChg chg="add mod">
          <ac:chgData name="Agnieszka Ćwikła" userId="98c73d4e-86bd-4c46-a271-7618d53880f1" providerId="ADAL" clId="{8B055233-F11E-4359-A81B-9FDD53B7D590}" dt="2023-05-18T09:30:35.571" v="676" actId="1076"/>
          <ac:picMkLst>
            <pc:docMk/>
            <pc:sldMk cId="22882690" sldId="311"/>
            <ac:picMk id="15" creationId="{E8CBA8EC-A95F-A3BE-1B43-3E3C23C12EA4}"/>
          </ac:picMkLst>
        </pc:picChg>
        <pc:picChg chg="add del mod">
          <ac:chgData name="Agnieszka Ćwikła" userId="98c73d4e-86bd-4c46-a271-7618d53880f1" providerId="ADAL" clId="{8B055233-F11E-4359-A81B-9FDD53B7D590}" dt="2023-05-18T09:29:37.531" v="664" actId="478"/>
          <ac:picMkLst>
            <pc:docMk/>
            <pc:sldMk cId="22882690" sldId="311"/>
            <ac:picMk id="19" creationId="{535DE855-81EC-ABF7-DF38-FF6569178FCC}"/>
          </ac:picMkLst>
        </pc:picChg>
        <pc:picChg chg="add del mod">
          <ac:chgData name="Agnieszka Ćwikła" userId="98c73d4e-86bd-4c46-a271-7618d53880f1" providerId="ADAL" clId="{8B055233-F11E-4359-A81B-9FDD53B7D590}" dt="2023-05-18T09:30:08.692" v="670" actId="478"/>
          <ac:picMkLst>
            <pc:docMk/>
            <pc:sldMk cId="22882690" sldId="311"/>
            <ac:picMk id="21" creationId="{B183A261-7DF4-F44E-0CED-9F5D576E7F73}"/>
          </ac:picMkLst>
        </pc:picChg>
        <pc:picChg chg="add del mod">
          <ac:chgData name="Agnieszka Ćwikła" userId="98c73d4e-86bd-4c46-a271-7618d53880f1" providerId="ADAL" clId="{8B055233-F11E-4359-A81B-9FDD53B7D590}" dt="2023-05-18T09:30:30.692" v="675" actId="478"/>
          <ac:picMkLst>
            <pc:docMk/>
            <pc:sldMk cId="22882690" sldId="311"/>
            <ac:picMk id="22" creationId="{1D37583F-DDF0-1EF1-5DF3-C36CDD876069}"/>
          </ac:picMkLst>
        </pc:picChg>
      </pc:sldChg>
      <pc:sldChg chg="addSp delSp modSp new del mod">
        <pc:chgData name="Agnieszka Ćwikła" userId="98c73d4e-86bd-4c46-a271-7618d53880f1" providerId="ADAL" clId="{8B055233-F11E-4359-A81B-9FDD53B7D590}" dt="2023-05-18T09:51:53.507" v="998" actId="2696"/>
        <pc:sldMkLst>
          <pc:docMk/>
          <pc:sldMk cId="630491379" sldId="312"/>
        </pc:sldMkLst>
        <pc:spChg chg="del">
          <ac:chgData name="Agnieszka Ćwikła" userId="98c73d4e-86bd-4c46-a271-7618d53880f1" providerId="ADAL" clId="{8B055233-F11E-4359-A81B-9FDD53B7D590}" dt="2023-05-18T09:48:15.335" v="975" actId="478"/>
          <ac:spMkLst>
            <pc:docMk/>
            <pc:sldMk cId="630491379" sldId="312"/>
            <ac:spMk id="2" creationId="{2A27924A-419A-90FA-A3F5-F516D5FE6160}"/>
          </ac:spMkLst>
        </pc:spChg>
        <pc:spChg chg="del">
          <ac:chgData name="Agnieszka Ćwikła" userId="98c73d4e-86bd-4c46-a271-7618d53880f1" providerId="ADAL" clId="{8B055233-F11E-4359-A81B-9FDD53B7D590}" dt="2023-05-18T09:48:13.967" v="974" actId="478"/>
          <ac:spMkLst>
            <pc:docMk/>
            <pc:sldMk cId="630491379" sldId="312"/>
            <ac:spMk id="3" creationId="{E6C0C146-0332-6F55-C6A0-E32A1A78C361}"/>
          </ac:spMkLst>
        </pc:spChg>
        <pc:spChg chg="add del mod">
          <ac:chgData name="Agnieszka Ćwikła" userId="98c73d4e-86bd-4c46-a271-7618d53880f1" providerId="ADAL" clId="{8B055233-F11E-4359-A81B-9FDD53B7D590}" dt="2023-05-18T09:48:21.128" v="977"/>
          <ac:spMkLst>
            <pc:docMk/>
            <pc:sldMk cId="630491379" sldId="312"/>
            <ac:spMk id="5" creationId="{DB016E56-2D01-7724-9893-CDF6889D038A}"/>
          </ac:spMkLst>
        </pc:spChg>
        <pc:graphicFrameChg chg="add del mod">
          <ac:chgData name="Agnieszka Ćwikła" userId="98c73d4e-86bd-4c46-a271-7618d53880f1" providerId="ADAL" clId="{8B055233-F11E-4359-A81B-9FDD53B7D590}" dt="2023-05-18T09:48:21.128" v="977"/>
          <ac:graphicFrameMkLst>
            <pc:docMk/>
            <pc:sldMk cId="630491379" sldId="312"/>
            <ac:graphicFrameMk id="4" creationId="{B836BF34-F48C-86AB-7910-9D9809CE8282}"/>
          </ac:graphicFrameMkLst>
        </pc:graphicFrameChg>
        <pc:picChg chg="add">
          <ac:chgData name="Agnieszka Ćwikła" userId="98c73d4e-86bd-4c46-a271-7618d53880f1" providerId="ADAL" clId="{8B055233-F11E-4359-A81B-9FDD53B7D590}" dt="2023-05-18T09:48:48.021" v="978" actId="22"/>
          <ac:picMkLst>
            <pc:docMk/>
            <pc:sldMk cId="630491379" sldId="312"/>
            <ac:picMk id="7" creationId="{94A4CA98-78CB-5351-6A83-2B9C0E6B726C}"/>
          </ac:picMkLst>
        </pc:picChg>
        <pc:picChg chg="add del mod">
          <ac:chgData name="Agnieszka Ćwikła" userId="98c73d4e-86bd-4c46-a271-7618d53880f1" providerId="ADAL" clId="{8B055233-F11E-4359-A81B-9FDD53B7D590}" dt="2023-05-18T09:48:21.128" v="977"/>
          <ac:picMkLst>
            <pc:docMk/>
            <pc:sldMk cId="630491379" sldId="312"/>
            <ac:picMk id="1025" creationId="{CB6C938F-0F25-38E6-EA03-B1D511B15701}"/>
          </ac:picMkLst>
        </pc:picChg>
      </pc:sldChg>
      <pc:sldChg chg="addSp delSp modSp new mod">
        <pc:chgData name="Agnieszka Ćwikła" userId="98c73d4e-86bd-4c46-a271-7618d53880f1" providerId="ADAL" clId="{8B055233-F11E-4359-A81B-9FDD53B7D590}" dt="2023-05-18T09:52:52.806" v="1009" actId="14100"/>
        <pc:sldMkLst>
          <pc:docMk/>
          <pc:sldMk cId="4054017722" sldId="313"/>
        </pc:sldMkLst>
        <pc:spChg chg="del">
          <ac:chgData name="Agnieszka Ćwikła" userId="98c73d4e-86bd-4c46-a271-7618d53880f1" providerId="ADAL" clId="{8B055233-F11E-4359-A81B-9FDD53B7D590}" dt="2023-05-18T09:49:04.007" v="981" actId="478"/>
          <ac:spMkLst>
            <pc:docMk/>
            <pc:sldMk cId="4054017722" sldId="313"/>
            <ac:spMk id="2" creationId="{A85258A2-EB2A-29C4-C6FB-6E72CC7CD7FA}"/>
          </ac:spMkLst>
        </pc:spChg>
        <pc:spChg chg="del">
          <ac:chgData name="Agnieszka Ćwikła" userId="98c73d4e-86bd-4c46-a271-7618d53880f1" providerId="ADAL" clId="{8B055233-F11E-4359-A81B-9FDD53B7D590}" dt="2023-05-18T09:49:02.839" v="980" actId="478"/>
          <ac:spMkLst>
            <pc:docMk/>
            <pc:sldMk cId="4054017722" sldId="313"/>
            <ac:spMk id="3" creationId="{BBDCB963-1448-8340-F5E2-5B67B8F373E9}"/>
          </ac:spMkLst>
        </pc:spChg>
        <pc:picChg chg="add mod">
          <ac:chgData name="Agnieszka Ćwikła" userId="98c73d4e-86bd-4c46-a271-7618d53880f1" providerId="ADAL" clId="{8B055233-F11E-4359-A81B-9FDD53B7D590}" dt="2023-05-18T09:52:39.600" v="1005" actId="1076"/>
          <ac:picMkLst>
            <pc:docMk/>
            <pc:sldMk cId="4054017722" sldId="313"/>
            <ac:picMk id="5" creationId="{68707715-D2AE-4D3C-16BF-5E3FCA25AF4E}"/>
          </ac:picMkLst>
        </pc:picChg>
        <pc:picChg chg="add mod">
          <ac:chgData name="Agnieszka Ćwikła" userId="98c73d4e-86bd-4c46-a271-7618d53880f1" providerId="ADAL" clId="{8B055233-F11E-4359-A81B-9FDD53B7D590}" dt="2023-05-18T09:52:52.806" v="1009" actId="14100"/>
          <ac:picMkLst>
            <pc:docMk/>
            <pc:sldMk cId="4054017722" sldId="313"/>
            <ac:picMk id="7" creationId="{9C76520F-61B0-9478-6BF0-9CC0B7D7D992}"/>
          </ac:picMkLst>
        </pc:picChg>
      </pc:sldChg>
      <pc:sldChg chg="addSp delSp modSp new mod">
        <pc:chgData name="Agnieszka Ćwikła" userId="98c73d4e-86bd-4c46-a271-7618d53880f1" providerId="ADAL" clId="{8B055233-F11E-4359-A81B-9FDD53B7D590}" dt="2023-05-18T09:51:16.898" v="991" actId="1076"/>
        <pc:sldMkLst>
          <pc:docMk/>
          <pc:sldMk cId="2569326343" sldId="314"/>
        </pc:sldMkLst>
        <pc:spChg chg="del">
          <ac:chgData name="Agnieszka Ćwikła" userId="98c73d4e-86bd-4c46-a271-7618d53880f1" providerId="ADAL" clId="{8B055233-F11E-4359-A81B-9FDD53B7D590}" dt="2023-05-18T09:51:08.767" v="988" actId="478"/>
          <ac:spMkLst>
            <pc:docMk/>
            <pc:sldMk cId="2569326343" sldId="314"/>
            <ac:spMk id="2" creationId="{7CD18098-B99D-7DB5-1FE4-93670A0BC506}"/>
          </ac:spMkLst>
        </pc:spChg>
        <pc:spChg chg="del">
          <ac:chgData name="Agnieszka Ćwikła" userId="98c73d4e-86bd-4c46-a271-7618d53880f1" providerId="ADAL" clId="{8B055233-F11E-4359-A81B-9FDD53B7D590}" dt="2023-05-18T09:51:07.567" v="987" actId="478"/>
          <ac:spMkLst>
            <pc:docMk/>
            <pc:sldMk cId="2569326343" sldId="314"/>
            <ac:spMk id="3" creationId="{3CAB3355-61ED-ED35-613C-666CB4BC93AF}"/>
          </ac:spMkLst>
        </pc:spChg>
        <pc:picChg chg="add mod">
          <ac:chgData name="Agnieszka Ćwikła" userId="98c73d4e-86bd-4c46-a271-7618d53880f1" providerId="ADAL" clId="{8B055233-F11E-4359-A81B-9FDD53B7D590}" dt="2023-05-18T09:51:16.898" v="991" actId="1076"/>
          <ac:picMkLst>
            <pc:docMk/>
            <pc:sldMk cId="2569326343" sldId="314"/>
            <ac:picMk id="5" creationId="{D64014F7-7749-A43A-C76C-05C3D571B792}"/>
          </ac:picMkLst>
        </pc:picChg>
      </pc:sldChg>
      <pc:sldChg chg="addSp delSp modSp new mod">
        <pc:chgData name="Agnieszka Ćwikła" userId="98c73d4e-86bd-4c46-a271-7618d53880f1" providerId="ADAL" clId="{8B055233-F11E-4359-A81B-9FDD53B7D590}" dt="2023-05-18T09:51:44.400" v="997" actId="1076"/>
        <pc:sldMkLst>
          <pc:docMk/>
          <pc:sldMk cId="2841601716" sldId="315"/>
        </pc:sldMkLst>
        <pc:spChg chg="del">
          <ac:chgData name="Agnieszka Ćwikła" userId="98c73d4e-86bd-4c46-a271-7618d53880f1" providerId="ADAL" clId="{8B055233-F11E-4359-A81B-9FDD53B7D590}" dt="2023-05-18T09:51:35.728" v="994" actId="478"/>
          <ac:spMkLst>
            <pc:docMk/>
            <pc:sldMk cId="2841601716" sldId="315"/>
            <ac:spMk id="2" creationId="{373C965D-1AA7-7DC9-1CBE-6D966368CCDA}"/>
          </ac:spMkLst>
        </pc:spChg>
        <pc:spChg chg="del">
          <ac:chgData name="Agnieszka Ćwikła" userId="98c73d4e-86bd-4c46-a271-7618d53880f1" providerId="ADAL" clId="{8B055233-F11E-4359-A81B-9FDD53B7D590}" dt="2023-05-18T09:51:34.607" v="993" actId="478"/>
          <ac:spMkLst>
            <pc:docMk/>
            <pc:sldMk cId="2841601716" sldId="315"/>
            <ac:spMk id="3" creationId="{4125AF4C-5CFC-90E1-BA59-AC343076DFEF}"/>
          </ac:spMkLst>
        </pc:spChg>
        <pc:picChg chg="add mod">
          <ac:chgData name="Agnieszka Ćwikła" userId="98c73d4e-86bd-4c46-a271-7618d53880f1" providerId="ADAL" clId="{8B055233-F11E-4359-A81B-9FDD53B7D590}" dt="2023-05-18T09:51:44.400" v="997" actId="1076"/>
          <ac:picMkLst>
            <pc:docMk/>
            <pc:sldMk cId="2841601716" sldId="315"/>
            <ac:picMk id="5" creationId="{7C851843-EEB3-121A-3560-8D0915F2266E}"/>
          </ac:picMkLst>
        </pc:picChg>
      </pc:sldChg>
      <pc:sldChg chg="addSp delSp modSp new mod">
        <pc:chgData name="Agnieszka Ćwikła" userId="98c73d4e-86bd-4c46-a271-7618d53880f1" providerId="ADAL" clId="{8B055233-F11E-4359-A81B-9FDD53B7D590}" dt="2023-05-18T09:53:43.495" v="1015" actId="1076"/>
        <pc:sldMkLst>
          <pc:docMk/>
          <pc:sldMk cId="351787554" sldId="316"/>
        </pc:sldMkLst>
        <pc:spChg chg="del">
          <ac:chgData name="Agnieszka Ćwikła" userId="98c73d4e-86bd-4c46-a271-7618d53880f1" providerId="ADAL" clId="{8B055233-F11E-4359-A81B-9FDD53B7D590}" dt="2023-05-18T09:53:34.590" v="1011" actId="478"/>
          <ac:spMkLst>
            <pc:docMk/>
            <pc:sldMk cId="351787554" sldId="316"/>
            <ac:spMk id="2" creationId="{49A175E3-DF0A-2C00-6C59-5AC818686C68}"/>
          </ac:spMkLst>
        </pc:spChg>
        <pc:spChg chg="del">
          <ac:chgData name="Agnieszka Ćwikła" userId="98c73d4e-86bd-4c46-a271-7618d53880f1" providerId="ADAL" clId="{8B055233-F11E-4359-A81B-9FDD53B7D590}" dt="2023-05-18T09:53:36.310" v="1012" actId="478"/>
          <ac:spMkLst>
            <pc:docMk/>
            <pc:sldMk cId="351787554" sldId="316"/>
            <ac:spMk id="3" creationId="{3FBA5A5C-CC5E-F7CE-B107-6ED1456C3913}"/>
          </ac:spMkLst>
        </pc:spChg>
        <pc:picChg chg="add mod">
          <ac:chgData name="Agnieszka Ćwikła" userId="98c73d4e-86bd-4c46-a271-7618d53880f1" providerId="ADAL" clId="{8B055233-F11E-4359-A81B-9FDD53B7D590}" dt="2023-05-18T09:53:43.495" v="1015" actId="1076"/>
          <ac:picMkLst>
            <pc:docMk/>
            <pc:sldMk cId="351787554" sldId="316"/>
            <ac:picMk id="5" creationId="{22BFC88A-C7D0-5EAC-2016-D4045797261B}"/>
          </ac:picMkLst>
        </pc:picChg>
      </pc:sldChg>
      <pc:sldChg chg="addSp delSp modSp add mod">
        <pc:chgData name="Agnieszka Ćwikła" userId="98c73d4e-86bd-4c46-a271-7618d53880f1" providerId="ADAL" clId="{8B055233-F11E-4359-A81B-9FDD53B7D590}" dt="2023-05-18T09:54:22.572" v="1020" actId="1076"/>
        <pc:sldMkLst>
          <pc:docMk/>
          <pc:sldMk cId="516056808" sldId="317"/>
        </pc:sldMkLst>
        <pc:spChg chg="del">
          <ac:chgData name="Agnieszka Ćwikła" userId="98c73d4e-86bd-4c46-a271-7618d53880f1" providerId="ADAL" clId="{8B055233-F11E-4359-A81B-9FDD53B7D590}" dt="2023-05-18T09:54:14.023" v="1017" actId="478"/>
          <ac:spMkLst>
            <pc:docMk/>
            <pc:sldMk cId="516056808" sldId="317"/>
            <ac:spMk id="2" creationId="{49A175E3-DF0A-2C00-6C59-5AC818686C68}"/>
          </ac:spMkLst>
        </pc:spChg>
        <pc:spChg chg="del">
          <ac:chgData name="Agnieszka Ćwikła" userId="98c73d4e-86bd-4c46-a271-7618d53880f1" providerId="ADAL" clId="{8B055233-F11E-4359-A81B-9FDD53B7D590}" dt="2023-05-18T09:54:12.782" v="1016" actId="478"/>
          <ac:spMkLst>
            <pc:docMk/>
            <pc:sldMk cId="516056808" sldId="317"/>
            <ac:spMk id="3" creationId="{3FBA5A5C-CC5E-F7CE-B107-6ED1456C3913}"/>
          </ac:spMkLst>
        </pc:spChg>
        <pc:picChg chg="add mod">
          <ac:chgData name="Agnieszka Ćwikła" userId="98c73d4e-86bd-4c46-a271-7618d53880f1" providerId="ADAL" clId="{8B055233-F11E-4359-A81B-9FDD53B7D590}" dt="2023-05-18T09:54:22.572" v="1020" actId="1076"/>
          <ac:picMkLst>
            <pc:docMk/>
            <pc:sldMk cId="516056808" sldId="317"/>
            <ac:picMk id="5" creationId="{DB0FD9A8-BCC6-C9AA-FA37-A4D29C31308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103672-613F-4910-8D0E-7FC833A55FAF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461CCFD-2D00-4F90-9400-C3D6C3E2C96A}">
      <dgm:prSet phldrT="[Tekst]" custT="1"/>
      <dgm:spPr/>
      <dgm:t>
        <a:bodyPr/>
        <a:lstStyle/>
        <a:p>
          <a:r>
            <a:rPr lang="pl-PL" sz="1200" b="1"/>
            <a:t>Cel projektu</a:t>
          </a:r>
        </a:p>
      </dgm:t>
    </dgm:pt>
    <dgm:pt modelId="{C11C4E6B-3CFC-43AF-AE2F-E87A506DB8F2}" type="parTrans" cxnId="{43738C65-1BA7-4606-9227-4DED24B6462D}">
      <dgm:prSet/>
      <dgm:spPr/>
      <dgm:t>
        <a:bodyPr/>
        <a:lstStyle/>
        <a:p>
          <a:endParaRPr lang="pl-PL"/>
        </a:p>
      </dgm:t>
    </dgm:pt>
    <dgm:pt modelId="{DF05FADA-E7B1-418D-86BE-3929B6761B1B}" type="sibTrans" cxnId="{43738C65-1BA7-4606-9227-4DED24B6462D}">
      <dgm:prSet/>
      <dgm:spPr/>
      <dgm:t>
        <a:bodyPr/>
        <a:lstStyle/>
        <a:p>
          <a:endParaRPr lang="pl-PL"/>
        </a:p>
      </dgm:t>
    </dgm:pt>
    <dgm:pt modelId="{FDD89D5F-D260-4653-B93C-4A4D0FF637E2}">
      <dgm:prSet phldrT="[Tekst]" custT="1"/>
      <dgm:spPr/>
      <dgm:t>
        <a:bodyPr/>
        <a:lstStyle/>
        <a:p>
          <a:r>
            <a:rPr lang="pl-PL" sz="1100"/>
            <a:t>przeprowadzenie przesiewowych badań diagnostycznych wśród uczniów z małych miast i wsi </a:t>
          </a:r>
        </a:p>
      </dgm:t>
    </dgm:pt>
    <dgm:pt modelId="{65DC75AA-B204-4D21-B1BA-B555FD71D299}" type="parTrans" cxnId="{742C330A-2F24-4AE0-9523-882D879F4A14}">
      <dgm:prSet/>
      <dgm:spPr/>
      <dgm:t>
        <a:bodyPr/>
        <a:lstStyle/>
        <a:p>
          <a:endParaRPr lang="pl-PL"/>
        </a:p>
      </dgm:t>
    </dgm:pt>
    <dgm:pt modelId="{69476C9C-3AF2-475F-B3A2-55DF96895A14}" type="sibTrans" cxnId="{742C330A-2F24-4AE0-9523-882D879F4A14}">
      <dgm:prSet/>
      <dgm:spPr/>
      <dgm:t>
        <a:bodyPr/>
        <a:lstStyle/>
        <a:p>
          <a:endParaRPr lang="pl-PL"/>
        </a:p>
      </dgm:t>
    </dgm:pt>
    <dgm:pt modelId="{1D3D68E4-C218-4281-B950-9F94FC5B62E1}">
      <dgm:prSet phldrT="[Tekst]" custT="1"/>
      <dgm:spPr/>
      <dgm:t>
        <a:bodyPr/>
        <a:lstStyle/>
        <a:p>
          <a:r>
            <a:rPr lang="pl-PL" sz="1200" b="1" dirty="0"/>
            <a:t>Cel komunikacyjny</a:t>
          </a:r>
        </a:p>
      </dgm:t>
    </dgm:pt>
    <dgm:pt modelId="{5285CBD2-0A74-4853-A3E1-94596C616B45}" type="parTrans" cxnId="{95406540-E4C0-469D-85D3-A0737276BFB9}">
      <dgm:prSet/>
      <dgm:spPr/>
      <dgm:t>
        <a:bodyPr/>
        <a:lstStyle/>
        <a:p>
          <a:endParaRPr lang="pl-PL"/>
        </a:p>
      </dgm:t>
    </dgm:pt>
    <dgm:pt modelId="{FD52524D-A803-407C-84A7-6615CCACBF05}" type="sibTrans" cxnId="{95406540-E4C0-469D-85D3-A0737276BFB9}">
      <dgm:prSet/>
      <dgm:spPr/>
      <dgm:t>
        <a:bodyPr/>
        <a:lstStyle/>
        <a:p>
          <a:endParaRPr lang="pl-PL"/>
        </a:p>
      </dgm:t>
    </dgm:pt>
    <dgm:pt modelId="{4E3203AC-41E5-4BBD-9780-8278B870B779}">
      <dgm:prSet phldrT="[Tekst]" custT="1"/>
      <dgm:spPr/>
      <dgm:t>
        <a:bodyPr/>
        <a:lstStyle/>
        <a:p>
          <a:r>
            <a:rPr lang="pl-PL" sz="1100"/>
            <a:t>upowszechnienie informacji wśród rodziców (opiekunów) o możliwości udziału w badaniu i zachęcenie ich do rejestrowania dzieci na badanie</a:t>
          </a:r>
        </a:p>
      </dgm:t>
    </dgm:pt>
    <dgm:pt modelId="{95015D1F-3813-401D-BAD9-A91DD73C17EC}" type="parTrans" cxnId="{9C6F84CB-6FD3-4B10-A239-FD294C402852}">
      <dgm:prSet/>
      <dgm:spPr/>
      <dgm:t>
        <a:bodyPr/>
        <a:lstStyle/>
        <a:p>
          <a:endParaRPr lang="pl-PL"/>
        </a:p>
      </dgm:t>
    </dgm:pt>
    <dgm:pt modelId="{5896BF75-EBB1-4F79-A6BC-13DB87F8B8CB}" type="sibTrans" cxnId="{9C6F84CB-6FD3-4B10-A239-FD294C402852}">
      <dgm:prSet/>
      <dgm:spPr/>
      <dgm:t>
        <a:bodyPr/>
        <a:lstStyle/>
        <a:p>
          <a:endParaRPr lang="pl-PL"/>
        </a:p>
      </dgm:t>
    </dgm:pt>
    <dgm:pt modelId="{BF9B5EC9-7A66-4F03-914B-04F39B347073}" type="pres">
      <dgm:prSet presAssocID="{F5103672-613F-4910-8D0E-7FC833A55FAF}" presName="linearFlow" presStyleCnt="0">
        <dgm:presLayoutVars>
          <dgm:dir/>
          <dgm:animLvl val="lvl"/>
          <dgm:resizeHandles val="exact"/>
        </dgm:presLayoutVars>
      </dgm:prSet>
      <dgm:spPr/>
    </dgm:pt>
    <dgm:pt modelId="{AD56DA2F-97A9-47B7-9642-49C8AE60C1DC}" type="pres">
      <dgm:prSet presAssocID="{B461CCFD-2D00-4F90-9400-C3D6C3E2C96A}" presName="composite" presStyleCnt="0"/>
      <dgm:spPr/>
    </dgm:pt>
    <dgm:pt modelId="{F585149B-C4F7-4BFB-B54F-26FA8AC01A69}" type="pres">
      <dgm:prSet presAssocID="{B461CCFD-2D00-4F90-9400-C3D6C3E2C96A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F1EFCE21-C571-4FBE-96EE-8115929B2C33}" type="pres">
      <dgm:prSet presAssocID="{B461CCFD-2D00-4F90-9400-C3D6C3E2C96A}" presName="parSh" presStyleLbl="node1" presStyleIdx="0" presStyleCnt="2"/>
      <dgm:spPr/>
    </dgm:pt>
    <dgm:pt modelId="{4FEC65AD-3118-46F2-B728-5338E43CD7B8}" type="pres">
      <dgm:prSet presAssocID="{B461CCFD-2D00-4F90-9400-C3D6C3E2C96A}" presName="desTx" presStyleLbl="fgAcc1" presStyleIdx="0" presStyleCnt="2">
        <dgm:presLayoutVars>
          <dgm:bulletEnabled val="1"/>
        </dgm:presLayoutVars>
      </dgm:prSet>
      <dgm:spPr/>
    </dgm:pt>
    <dgm:pt modelId="{F1D7E363-2B1F-407D-9FC4-A0E90261F2E7}" type="pres">
      <dgm:prSet presAssocID="{DF05FADA-E7B1-418D-86BE-3929B6761B1B}" presName="sibTrans" presStyleLbl="sibTrans2D1" presStyleIdx="0" presStyleCnt="1" custLinFactNeighborX="27913" custLinFactNeighborY="21291"/>
      <dgm:spPr/>
    </dgm:pt>
    <dgm:pt modelId="{14151B40-35B1-45B2-8EAB-1E31BB54A079}" type="pres">
      <dgm:prSet presAssocID="{DF05FADA-E7B1-418D-86BE-3929B6761B1B}" presName="connTx" presStyleLbl="sibTrans2D1" presStyleIdx="0" presStyleCnt="1"/>
      <dgm:spPr/>
    </dgm:pt>
    <dgm:pt modelId="{71A7BBAA-247D-4F58-937F-5F78BE92D447}" type="pres">
      <dgm:prSet presAssocID="{1D3D68E4-C218-4281-B950-9F94FC5B62E1}" presName="composite" presStyleCnt="0"/>
      <dgm:spPr/>
    </dgm:pt>
    <dgm:pt modelId="{A17A7C77-3571-4005-B2E1-33AFD82B9467}" type="pres">
      <dgm:prSet presAssocID="{1D3D68E4-C218-4281-B950-9F94FC5B62E1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9193D12B-A508-4A37-B30A-2138D1B6C5FB}" type="pres">
      <dgm:prSet presAssocID="{1D3D68E4-C218-4281-B950-9F94FC5B62E1}" presName="parSh" presStyleLbl="node1" presStyleIdx="1" presStyleCnt="2"/>
      <dgm:spPr/>
    </dgm:pt>
    <dgm:pt modelId="{0169C8C8-F339-45EC-B047-853C70AE3217}" type="pres">
      <dgm:prSet presAssocID="{1D3D68E4-C218-4281-B950-9F94FC5B62E1}" presName="desTx" presStyleLbl="fgAcc1" presStyleIdx="1" presStyleCnt="2">
        <dgm:presLayoutVars>
          <dgm:bulletEnabled val="1"/>
        </dgm:presLayoutVars>
      </dgm:prSet>
      <dgm:spPr/>
    </dgm:pt>
  </dgm:ptLst>
  <dgm:cxnLst>
    <dgm:cxn modelId="{742C330A-2F24-4AE0-9523-882D879F4A14}" srcId="{B461CCFD-2D00-4F90-9400-C3D6C3E2C96A}" destId="{FDD89D5F-D260-4653-B93C-4A4D0FF637E2}" srcOrd="0" destOrd="0" parTransId="{65DC75AA-B204-4D21-B1BA-B555FD71D299}" sibTransId="{69476C9C-3AF2-475F-B3A2-55DF96895A14}"/>
    <dgm:cxn modelId="{B1E8431C-E502-4063-A21E-3F5A73400132}" type="presOf" srcId="{1D3D68E4-C218-4281-B950-9F94FC5B62E1}" destId="{A17A7C77-3571-4005-B2E1-33AFD82B9467}" srcOrd="0" destOrd="0" presId="urn:microsoft.com/office/officeart/2005/8/layout/process3"/>
    <dgm:cxn modelId="{95406540-E4C0-469D-85D3-A0737276BFB9}" srcId="{F5103672-613F-4910-8D0E-7FC833A55FAF}" destId="{1D3D68E4-C218-4281-B950-9F94FC5B62E1}" srcOrd="1" destOrd="0" parTransId="{5285CBD2-0A74-4853-A3E1-94596C616B45}" sibTransId="{FD52524D-A803-407C-84A7-6615CCACBF05}"/>
    <dgm:cxn modelId="{91337764-30EA-4A95-A7BF-0C8714F14CA8}" type="presOf" srcId="{DF05FADA-E7B1-418D-86BE-3929B6761B1B}" destId="{14151B40-35B1-45B2-8EAB-1E31BB54A079}" srcOrd="1" destOrd="0" presId="urn:microsoft.com/office/officeart/2005/8/layout/process3"/>
    <dgm:cxn modelId="{43738C65-1BA7-4606-9227-4DED24B6462D}" srcId="{F5103672-613F-4910-8D0E-7FC833A55FAF}" destId="{B461CCFD-2D00-4F90-9400-C3D6C3E2C96A}" srcOrd="0" destOrd="0" parTransId="{C11C4E6B-3CFC-43AF-AE2F-E87A506DB8F2}" sibTransId="{DF05FADA-E7B1-418D-86BE-3929B6761B1B}"/>
    <dgm:cxn modelId="{FC222D47-22F3-4DB0-B91F-1585FAAB07B0}" type="presOf" srcId="{B461CCFD-2D00-4F90-9400-C3D6C3E2C96A}" destId="{F1EFCE21-C571-4FBE-96EE-8115929B2C33}" srcOrd="1" destOrd="0" presId="urn:microsoft.com/office/officeart/2005/8/layout/process3"/>
    <dgm:cxn modelId="{B2CC2A5A-004D-4C8E-8C38-875581428F53}" type="presOf" srcId="{F5103672-613F-4910-8D0E-7FC833A55FAF}" destId="{BF9B5EC9-7A66-4F03-914B-04F39B347073}" srcOrd="0" destOrd="0" presId="urn:microsoft.com/office/officeart/2005/8/layout/process3"/>
    <dgm:cxn modelId="{2E9D248C-6DED-41A2-A2F3-39933D9B1F0F}" type="presOf" srcId="{1D3D68E4-C218-4281-B950-9F94FC5B62E1}" destId="{9193D12B-A508-4A37-B30A-2138D1B6C5FB}" srcOrd="1" destOrd="0" presId="urn:microsoft.com/office/officeart/2005/8/layout/process3"/>
    <dgm:cxn modelId="{59BEE3B4-42B7-4243-935D-F21E9C1838F4}" type="presOf" srcId="{FDD89D5F-D260-4653-B93C-4A4D0FF637E2}" destId="{4FEC65AD-3118-46F2-B728-5338E43CD7B8}" srcOrd="0" destOrd="0" presId="urn:microsoft.com/office/officeart/2005/8/layout/process3"/>
    <dgm:cxn modelId="{EC5B23C2-AED7-4790-866B-02396D73B770}" type="presOf" srcId="{4E3203AC-41E5-4BBD-9780-8278B870B779}" destId="{0169C8C8-F339-45EC-B047-853C70AE3217}" srcOrd="0" destOrd="0" presId="urn:microsoft.com/office/officeart/2005/8/layout/process3"/>
    <dgm:cxn modelId="{9C6F84CB-6FD3-4B10-A239-FD294C402852}" srcId="{1D3D68E4-C218-4281-B950-9F94FC5B62E1}" destId="{4E3203AC-41E5-4BBD-9780-8278B870B779}" srcOrd="0" destOrd="0" parTransId="{95015D1F-3813-401D-BAD9-A91DD73C17EC}" sibTransId="{5896BF75-EBB1-4F79-A6BC-13DB87F8B8CB}"/>
    <dgm:cxn modelId="{EA3BFEE9-8D03-48CA-BA54-B4E9314A1542}" type="presOf" srcId="{B461CCFD-2D00-4F90-9400-C3D6C3E2C96A}" destId="{F585149B-C4F7-4BFB-B54F-26FA8AC01A69}" srcOrd="0" destOrd="0" presId="urn:microsoft.com/office/officeart/2005/8/layout/process3"/>
    <dgm:cxn modelId="{E1F1F3F8-727D-4A8A-86E1-FE4E9BE0974F}" type="presOf" srcId="{DF05FADA-E7B1-418D-86BE-3929B6761B1B}" destId="{F1D7E363-2B1F-407D-9FC4-A0E90261F2E7}" srcOrd="0" destOrd="0" presId="urn:microsoft.com/office/officeart/2005/8/layout/process3"/>
    <dgm:cxn modelId="{51B7F0D8-FDAC-4E79-AA9F-E3511535EA9A}" type="presParOf" srcId="{BF9B5EC9-7A66-4F03-914B-04F39B347073}" destId="{AD56DA2F-97A9-47B7-9642-49C8AE60C1DC}" srcOrd="0" destOrd="0" presId="urn:microsoft.com/office/officeart/2005/8/layout/process3"/>
    <dgm:cxn modelId="{F6A18C3D-9079-4520-ADB7-F616C9A5C072}" type="presParOf" srcId="{AD56DA2F-97A9-47B7-9642-49C8AE60C1DC}" destId="{F585149B-C4F7-4BFB-B54F-26FA8AC01A69}" srcOrd="0" destOrd="0" presId="urn:microsoft.com/office/officeart/2005/8/layout/process3"/>
    <dgm:cxn modelId="{82BBF628-8D59-4A78-8CE1-A99C9DCE2CE9}" type="presParOf" srcId="{AD56DA2F-97A9-47B7-9642-49C8AE60C1DC}" destId="{F1EFCE21-C571-4FBE-96EE-8115929B2C33}" srcOrd="1" destOrd="0" presId="urn:microsoft.com/office/officeart/2005/8/layout/process3"/>
    <dgm:cxn modelId="{91AEDCC5-8F2C-4613-BA8F-4479EC866E70}" type="presParOf" srcId="{AD56DA2F-97A9-47B7-9642-49C8AE60C1DC}" destId="{4FEC65AD-3118-46F2-B728-5338E43CD7B8}" srcOrd="2" destOrd="0" presId="urn:microsoft.com/office/officeart/2005/8/layout/process3"/>
    <dgm:cxn modelId="{306E17E4-1C14-425D-8B5B-4E6BF2D37A93}" type="presParOf" srcId="{BF9B5EC9-7A66-4F03-914B-04F39B347073}" destId="{F1D7E363-2B1F-407D-9FC4-A0E90261F2E7}" srcOrd="1" destOrd="0" presId="urn:microsoft.com/office/officeart/2005/8/layout/process3"/>
    <dgm:cxn modelId="{EC0372D5-D312-4400-B8C2-3B36AE0B3967}" type="presParOf" srcId="{F1D7E363-2B1F-407D-9FC4-A0E90261F2E7}" destId="{14151B40-35B1-45B2-8EAB-1E31BB54A079}" srcOrd="0" destOrd="0" presId="urn:microsoft.com/office/officeart/2005/8/layout/process3"/>
    <dgm:cxn modelId="{9AB56E36-A72F-41E6-B5DD-D251F5CF41AE}" type="presParOf" srcId="{BF9B5EC9-7A66-4F03-914B-04F39B347073}" destId="{71A7BBAA-247D-4F58-937F-5F78BE92D447}" srcOrd="2" destOrd="0" presId="urn:microsoft.com/office/officeart/2005/8/layout/process3"/>
    <dgm:cxn modelId="{B00F2500-2EF2-4609-A70D-A1D7CADBE016}" type="presParOf" srcId="{71A7BBAA-247D-4F58-937F-5F78BE92D447}" destId="{A17A7C77-3571-4005-B2E1-33AFD82B9467}" srcOrd="0" destOrd="0" presId="urn:microsoft.com/office/officeart/2005/8/layout/process3"/>
    <dgm:cxn modelId="{95C7E373-40AC-41DD-8465-BD7B1E6BE5DA}" type="presParOf" srcId="{71A7BBAA-247D-4F58-937F-5F78BE92D447}" destId="{9193D12B-A508-4A37-B30A-2138D1B6C5FB}" srcOrd="1" destOrd="0" presId="urn:microsoft.com/office/officeart/2005/8/layout/process3"/>
    <dgm:cxn modelId="{73366E1B-B694-41EB-8823-6A76B81446CA}" type="presParOf" srcId="{71A7BBAA-247D-4F58-937F-5F78BE92D447}" destId="{0169C8C8-F339-45EC-B047-853C70AE321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FCE21-C571-4FBE-96EE-8115929B2C33}">
      <dsp:nvSpPr>
        <dsp:cNvPr id="0" name=""/>
        <dsp:cNvSpPr/>
      </dsp:nvSpPr>
      <dsp:spPr>
        <a:xfrm>
          <a:off x="2271" y="22459"/>
          <a:ext cx="1950002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/>
            <a:t>Cel projektu</a:t>
          </a:r>
        </a:p>
      </dsp:txBody>
      <dsp:txXfrm>
        <a:off x="2271" y="22459"/>
        <a:ext cx="1950002" cy="576000"/>
      </dsp:txXfrm>
    </dsp:sp>
    <dsp:sp modelId="{4FEC65AD-3118-46F2-B728-5338E43CD7B8}">
      <dsp:nvSpPr>
        <dsp:cNvPr id="0" name=""/>
        <dsp:cNvSpPr/>
      </dsp:nvSpPr>
      <dsp:spPr>
        <a:xfrm>
          <a:off x="401669" y="598460"/>
          <a:ext cx="1950002" cy="115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100" kern="1200"/>
            <a:t>przeprowadzenie przesiewowych badań diagnostycznych wśród uczniów z małych miast i wsi </a:t>
          </a:r>
        </a:p>
      </dsp:txBody>
      <dsp:txXfrm>
        <a:off x="435410" y="632201"/>
        <a:ext cx="1882520" cy="1084518"/>
      </dsp:txXfrm>
    </dsp:sp>
    <dsp:sp modelId="{F1D7E363-2B1F-407D-9FC4-A0E90261F2E7}">
      <dsp:nvSpPr>
        <dsp:cNvPr id="0" name=""/>
        <dsp:cNvSpPr/>
      </dsp:nvSpPr>
      <dsp:spPr>
        <a:xfrm>
          <a:off x="2422818" y="171079"/>
          <a:ext cx="626700" cy="485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/>
        </a:p>
      </dsp:txBody>
      <dsp:txXfrm>
        <a:off x="2422818" y="268178"/>
        <a:ext cx="481052" cy="291296"/>
      </dsp:txXfrm>
    </dsp:sp>
    <dsp:sp modelId="{9193D12B-A508-4A37-B30A-2138D1B6C5FB}">
      <dsp:nvSpPr>
        <dsp:cNvPr id="0" name=""/>
        <dsp:cNvSpPr/>
      </dsp:nvSpPr>
      <dsp:spPr>
        <a:xfrm>
          <a:off x="3134727" y="22459"/>
          <a:ext cx="1950002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Cel komunikacyjny</a:t>
          </a:r>
        </a:p>
      </dsp:txBody>
      <dsp:txXfrm>
        <a:off x="3134727" y="22459"/>
        <a:ext cx="1950002" cy="576000"/>
      </dsp:txXfrm>
    </dsp:sp>
    <dsp:sp modelId="{0169C8C8-F339-45EC-B047-853C70AE3217}">
      <dsp:nvSpPr>
        <dsp:cNvPr id="0" name=""/>
        <dsp:cNvSpPr/>
      </dsp:nvSpPr>
      <dsp:spPr>
        <a:xfrm>
          <a:off x="3534125" y="598460"/>
          <a:ext cx="1950002" cy="115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100" kern="1200"/>
            <a:t>upowszechnienie informacji wśród rodziców (opiekunów) o możliwości udziału w badaniu i zachęcenie ich do rejestrowania dzieci na badanie</a:t>
          </a:r>
        </a:p>
      </dsp:txBody>
      <dsp:txXfrm>
        <a:off x="3567866" y="632201"/>
        <a:ext cx="1882520" cy="1084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BEBF71-6508-991F-75ED-5D7DB68DE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E5A811C-C222-B625-CD1D-3EB164655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AD6426-614E-C5BB-A0EA-0E3CC9FB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EF89BC-DBF2-44ED-6FA5-5A92A3CF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C57B87-4ABF-4D77-07DA-EF06A9CD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09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CB84F3-2F43-9F5D-CA9B-359442D0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8D54C57-96CB-35D9-0BDE-61B363EC3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7B2618-25FF-C787-C8AC-0728D1E3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866A28-8A4D-EDE5-FA44-D99FC30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E5CEA4-6DA9-E819-5215-5200FF3A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6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5ADF755-1A23-4D6B-85CC-7F63AA5CB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ED87057-370B-7964-DE14-CD376DCC4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EB694B-45A4-B9D1-E5FD-3AC0ECBB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D18CB2-11B4-4122-0483-B303F67A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65B89A-4AED-BDFF-A344-1EC32E7E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981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6A23F3-2348-9C5F-4CB6-6EC61997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529600-F1C2-F845-D892-2A1261C46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AD21BA-DFEB-D2AA-44EE-264E2BF9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604BAD-FB8E-278A-61AE-5D050587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CF2807-F987-454E-3783-95236306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440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A263B-9774-0D0E-89AA-1B9C3769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4886C7E-0562-8261-6D66-63BBB28B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9F3C83-C143-86D0-E1E0-3D8DCB6D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EB578E-DB3D-CCE7-5747-7DC4BD6B7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699CB4-6582-D48B-AD71-2D725C60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234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4CA7C7-F48B-9DB6-9595-D959E43C8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4A7253-E1DC-EAB3-769A-33745912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6F9EB41-CA55-EC1A-4F4D-D26B915A3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E4AB802-A89D-B3DA-055F-EE028723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ECCA31-6683-2293-402C-D0066D11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507373-275C-1B2D-A831-875126B0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792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6F589B-42B8-E832-7D2E-47E96F85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D9C958-86E2-AC89-2F94-3B56FD568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5351DDD-0C89-971C-42FE-A4491B22F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D3C9D12-98B3-7E8B-69CC-6AC3A2C8B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15ED9D8-FF7E-8327-7A6A-FB41D80A9C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2DF21F-9DA0-9DE6-71E6-D59FCF30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3C4A78-EB65-8327-8F7E-691D1DB90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438FEFA-9343-F74D-8507-83C3982DA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03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F4361A-1964-E42F-50E1-79DCF5E6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30CBA4B-47AC-3DCD-E23D-142D88C3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6A41FEA-ACF5-268E-E603-A8D99B7F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3B504D2-EB2A-3CCF-CC7B-8A1D6142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99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2F4DA75-8CCF-D062-94B7-2DB60F68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B8D6F4-62B0-25C0-AE83-8D1F0EFCB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0F228F-9E34-5E76-10D0-5B40D4662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040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6689ED-0F13-7D20-5C0C-0DE0787AC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0C426-37FF-F0EB-D398-43536644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5CFE13A-3388-43EC-38F8-AD3A07E15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D6FDAF7-4E79-FA9F-B55B-B21C5523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F831DC-C7BE-A168-C001-2EE9EEC7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4CB3A6-16AE-07D5-2FD9-78AE8888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175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EE7241-8CCE-F6C9-451E-39EEBFBF6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36C0BA7-F5FB-3C9C-A637-260155B4A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6D19F-CCD8-26B9-563A-7D34125E6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006D9C-CFA6-3DB5-D793-5E766485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55577BA-C817-0C33-872B-521A3962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CA4D2D-3C72-AFA1-1041-8A3AC712A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131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1BEBC21-8EC6-2AB4-F547-6E17478A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878FB89-F995-3986-7EAB-4F2B5AEB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41E6AC-11BD-7242-FD67-C512549AFE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B9F8B8-2B5A-E79A-D2F7-E5BFF6582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038E00-16C8-003B-86DF-8462CB989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98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5827C2EA-34F6-1245-EC8F-664D8842B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955" y="4020700"/>
            <a:ext cx="9054895" cy="1318889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Informacja i promocja w projektach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8AA50F-AA54-0D5B-D3B1-0D2443CD8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394" y="274913"/>
            <a:ext cx="9387211" cy="274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35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ytuł 1">
            <a:extLst>
              <a:ext uri="{FF2B5EF4-FFF2-40B4-BE49-F238E27FC236}">
                <a16:creationId xmlns:a16="http://schemas.microsoft.com/office/drawing/2014/main" id="{BE39FEEB-12AE-2FC0-2E34-9078B8818A92}"/>
              </a:ext>
            </a:extLst>
          </p:cNvPr>
          <p:cNvSpPr txBox="1">
            <a:spLocks/>
          </p:cNvSpPr>
          <p:nvPr/>
        </p:nvSpPr>
        <p:spPr>
          <a:xfrm>
            <a:off x="7497082" y="250344"/>
            <a:ext cx="3489961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GRUPY DOCELOWE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6FA3E3B-55EE-59E8-1E04-DB50DEA2DA5B}"/>
              </a:ext>
            </a:extLst>
          </p:cNvPr>
          <p:cNvSpPr txBox="1"/>
          <p:nvPr/>
        </p:nvSpPr>
        <p:spPr>
          <a:xfrm>
            <a:off x="1416465" y="2558326"/>
            <a:ext cx="8932492" cy="1347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Jeśli skierujesz przekaz promocyjny do tzw. „ogółu”, bez doprecyzowania grupy, nie dotrzesz z nim do kluczowych grup dla Twojego projektu. Na przykład potencjalni uczestnicy szkolenia nie dowiedzą się o nim. Ponadto nie da się skutecznie dotrzeć „do wszystkich potencjalnie zainteresowanych”, dlatego też należy zawęzić grupy docelowe.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81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1B3977AD-E708-4C50-977A-2D41C7FB99CC}"/>
              </a:ext>
            </a:extLst>
          </p:cNvPr>
          <p:cNvSpPr txBox="1"/>
          <p:nvPr/>
        </p:nvSpPr>
        <p:spPr>
          <a:xfrm>
            <a:off x="322772" y="1711056"/>
            <a:ext cx="11546456" cy="4590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Obligatoryjne działania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(art. 36. ust. 4-5 rozporządzenia </a:t>
            </a:r>
            <a:r>
              <a:rPr lang="pl-P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Interreg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stosowanie logotypu programu podczas realizacji działań dotyczących widoczności, przejrzystości i komunikacji 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opublikowanie na własnej stronie internetowej lub własnych mediach społecznościowych (jeśli je prowadzisz) krótkiego opisu projektu, obejmującego także:</a:t>
            </a:r>
            <a:r>
              <a:rPr lang="pl-P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cele, rezultaty, informację o otrzymaniu wsparcia finansowego z programu, logotyp programu,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widoczny sposób oznaczanie informacją o wsparciu z programu dokumentów i materiałów informacyjnych związanych z realizacją projektu,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umieszczenie w miejscach publicznych tablic informacyjnych lub tablic pamiątkowych, jeśli projekt obejmuje inwestycje rzeczowe lub zakup sprzętu, w odniesieniu do projektów o wartości powyżej 100 000 EUR,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dla pozostałych typów projektów umieszczenie w miejscu publicznym przynajmniej jednego plakatu o wymiarze minimum A3 lub równorzędnego elektronicznego wyświetlacza z informacją o projekcie i wsparciu z programu,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dla projektów o znaczeniu strategicznym i projektów, których łączny koszt przekracza 5 mln EUR, zorganizowanie wydarzenia informacyjnego z zaangażowaniem w nie Komisji Europejskiej i instytucji zarządzającej,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6F41B1B2-4B74-F684-22D0-329FB6B260D9}"/>
              </a:ext>
            </a:extLst>
          </p:cNvPr>
          <p:cNvSpPr txBox="1">
            <a:spLocks/>
          </p:cNvSpPr>
          <p:nvPr/>
        </p:nvSpPr>
        <p:spPr>
          <a:xfrm>
            <a:off x="7052700" y="250344"/>
            <a:ext cx="4217590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DZIAŁANIA KOMUNIKACYJNE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94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E601693C-B672-C401-DFB5-1A0007146932}"/>
              </a:ext>
            </a:extLst>
          </p:cNvPr>
          <p:cNvSpPr txBox="1"/>
          <p:nvPr/>
        </p:nvSpPr>
        <p:spPr>
          <a:xfrm>
            <a:off x="565030" y="1094895"/>
            <a:ext cx="10079966" cy="4980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Przykłady dodatkowych działań komunikacyjnych: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zorganizowanie różnych wydarzeń, np.: spotkanie informacyjne prezentujące założenia projektu z udziałem uczestników projektu, spotkanie otwarte dla szerszej publiczności i stworzenie stoiska projektowego podczas lokalnych imprez, spotkanie z przedstawicielami społeczności, do której jest adresowany projekt, spotkanie informujące o tym jakie korzyści i komu przyniesie projekt, tematyczny piknik sąsiedzki,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współpraca z mediami: zorganizowanie briefingu dla lokalnych mediów w celu poinformowania o prowadzonych działaniach i ich efektach w tradycyjnych mediach, zorganizowanie odrębnego spotkania dla mediów albo zaproszenie dziennikarzy na wydarzenie skierowane do szerszej publiczności, podczas którego będą mogli przeprowadzić wywiady z uczestnikami i zrobić zdjęcia, może to być np. regularna wysyłka informacji prasowych do regionalnego tygodnika, ale również jeden duży materiał w gazecie ogólnopolskiej czy wywiad w telewizji regionalnej – zależnie od możliwości dotarcia do mediów,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zorganizowanie konferencji tematycznej poświęconej danemu problemowi, połączonej z prezentacją projektu, wyników badań i dyskusją z udziałem ekspertów,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78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D4292B2A-821B-3495-923C-07E028E1ECD3}"/>
              </a:ext>
            </a:extLst>
          </p:cNvPr>
          <p:cNvSpPr txBox="1"/>
          <p:nvPr/>
        </p:nvSpPr>
        <p:spPr>
          <a:xfrm>
            <a:off x="1289649" y="2089065"/>
            <a:ext cx="8768751" cy="3577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organizacja warsztatów, seminariów,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przeprowadzenie kampanii promocyjnej na stronie internetowej, w mediach społecznościowych,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organizacja spotkania podsumowującego projekt – w czasie spotkania z szerszą publicznością można pokazać, co udało się zrealizować, zaprezentować rezultaty projektu i sposoby ich wykorzystania; mogą to być np.: prezentacja publikacji/broszury omówienie materiałów szkoleniowych, które mogą wykorzystać inne organizacje czy instytucje,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zorganizowanie dni otwartych projektu,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współpraca z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influencerem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udział w targach i wystawach.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79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140FE05E-B764-EC13-12BD-FD624C5AFFD4}"/>
              </a:ext>
            </a:extLst>
          </p:cNvPr>
          <p:cNvSpPr txBox="1"/>
          <p:nvPr/>
        </p:nvSpPr>
        <p:spPr>
          <a:xfrm>
            <a:off x="383156" y="1113428"/>
            <a:ext cx="11425687" cy="1666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telewizja, radio, prasa (notatki prasowe, artykuły/reklama w lokalnej prasie),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czasopisma branżowe, specjalistyczne (drukowane i elektroniczne),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dystrybucja drukowanych materiałów promocyjnych, (plakaty, ogłoszenia, publikacje, foldery, ulotki, broszury, informatory),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Internet: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224BACD7-1FF5-ACC6-FF79-ACA5CFE02598}"/>
              </a:ext>
            </a:extLst>
          </p:cNvPr>
          <p:cNvSpPr txBox="1">
            <a:spLocks/>
          </p:cNvSpPr>
          <p:nvPr/>
        </p:nvSpPr>
        <p:spPr>
          <a:xfrm>
            <a:off x="7497082" y="250344"/>
            <a:ext cx="4311761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NARZĘDZIA KOMUNIKACYJNE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FC4530C-624A-CDBE-3377-B063B4D32443}"/>
              </a:ext>
            </a:extLst>
          </p:cNvPr>
          <p:cNvSpPr txBox="1"/>
          <p:nvPr/>
        </p:nvSpPr>
        <p:spPr>
          <a:xfrm>
            <a:off x="909367" y="2711461"/>
            <a:ext cx="10373264" cy="3896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strona internetowa lub podstrona o projekcie na stronie wnioskodawcy 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(pamiętaj o bieżącej aktualizacji)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prowadzenie profilu w mediach społecznościowych (Facebook, Twitter, Instagram, YouTube, inne 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(pamiętaj o bieżącej aktualizacji)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mailing do osób i instytucji zainteresowanych podejmowaną problematyką,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blog (opowieści w odcinkach) na temat projektu,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podcast (rodzaj audycji radiowej publikowanej w Internecie),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videoblog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rodzaj bloga internetowego, który w większości składa się z filmów nagrywanych przez autora),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narzędzia online (wirtualne biuro prasowe, konferencja online, podczas których przekażemy informacje o projekcie, postępach w jego realizacji, osiągniętych rezultatach, współpracy z podmiotami z innych państw, zaprezentujemy zdjęcia z realizacji projektu, platformy online do przeprowadzenia spotkań i konferencji.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72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224BACD7-1FF5-ACC6-FF79-ACA5CFE02598}"/>
              </a:ext>
            </a:extLst>
          </p:cNvPr>
          <p:cNvSpPr txBox="1">
            <a:spLocks/>
          </p:cNvSpPr>
          <p:nvPr/>
        </p:nvSpPr>
        <p:spPr>
          <a:xfrm>
            <a:off x="6430470" y="250344"/>
            <a:ext cx="4976722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WARTOŚĆ LICZBOWA (sztuka, osoba)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682C7D0-6E5F-896B-86F4-F578211292C5}"/>
              </a:ext>
            </a:extLst>
          </p:cNvPr>
          <p:cNvSpPr txBox="1"/>
          <p:nvPr/>
        </p:nvSpPr>
        <p:spPr>
          <a:xfrm>
            <a:off x="1317061" y="1642053"/>
            <a:ext cx="8423694" cy="1666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  <a:tabLst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liczba wejść na stronę internetową projektu lub unikalnych użytkowników strony,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  <a:tabLst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liczba rozesłanych materiałów prasowych,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  <a:tabLst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liczba osób, które odwiedziły stoisko promocyjne,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  <a:tabLst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liczba uczestników spotkań, szkoleń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liczba osób, do których rozesłano newsletter/zaproszenia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E9D0CE-0C7C-0617-ACB1-28E60684AECD}"/>
              </a:ext>
            </a:extLst>
          </p:cNvPr>
          <p:cNvSpPr txBox="1"/>
          <p:nvPr/>
        </p:nvSpPr>
        <p:spPr>
          <a:xfrm>
            <a:off x="1386361" y="3727171"/>
            <a:ext cx="9143288" cy="2559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każdego narzędzia komunikacyjnego podaj docelową wartość liczbową (sztuki lub osoby). Dzięki temu podczas realizacji projektu ocenisz, czy osiągnąłeś zamierzony cel i sprawdzisz, czy komunikacja projektu przebiega zgodnie z planem.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i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Przykład: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spotkanie otwierające projekt (100 osób)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artykuły w lokalnej prasie (3 sztuki)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mapka – przewodnik (1000 sztuk)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89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64014F7-7749-A43A-C76C-05C3D571B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832" y="605896"/>
            <a:ext cx="9094350" cy="507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26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C851843-EEB3-121A-3560-8D0915F22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687" y="296001"/>
            <a:ext cx="9007040" cy="593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601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68707715-D2AE-4D3C-16BF-5E3FCA25A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98" y="720451"/>
            <a:ext cx="9431206" cy="3383257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9C76520F-61B0-9478-6BF0-9CC0B7D7D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08" y="3918464"/>
            <a:ext cx="9528496" cy="165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17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2BFC88A-C7D0-5EAC-2016-D4045797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65" y="1189037"/>
            <a:ext cx="9716474" cy="377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87C43014-5366-3872-6CEB-8A1A66AA854A}"/>
              </a:ext>
            </a:extLst>
          </p:cNvPr>
          <p:cNvSpPr txBox="1"/>
          <p:nvPr/>
        </p:nvSpPr>
        <p:spPr>
          <a:xfrm>
            <a:off x="6096000" y="22681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  <a:t>PROMOCJA PROJEKTU</a:t>
            </a:r>
            <a:endParaRPr kumimoji="0" lang="pl-PL" sz="2400" b="1" i="1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D4CDDC2-A800-4983-597E-B65CD9B04136}"/>
              </a:ext>
            </a:extLst>
          </p:cNvPr>
          <p:cNvSpPr txBox="1"/>
          <p:nvPr/>
        </p:nvSpPr>
        <p:spPr>
          <a:xfrm>
            <a:off x="1472178" y="2707578"/>
            <a:ext cx="9228114" cy="3388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pl-PL" b="1" dirty="0">
                <a:solidFill>
                  <a:srgbClr val="0070C0"/>
                </a:solidFill>
                <a:latin typeface="+mn-lt"/>
              </a:rPr>
              <a:t>Na czym polega promocja projektu? </a:t>
            </a:r>
          </a:p>
          <a:p>
            <a:pPr algn="ctr"/>
            <a:endParaRPr lang="pl-PL" b="1" dirty="0">
              <a:solidFill>
                <a:srgbClr val="0070C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+mn-lt"/>
              </a:rPr>
              <a:t>informowanie opinii publicznej – jak najszerszego grona odbiorców – o realizacji projektu przy wsparciu finansowym Unii Europejskiej.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    Ważne jest, aby informować nie tylko o tym, na czym polega projekt,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    co zbudujemy lub zmodernizujemy, w jakim czasie, za ile itp., ale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    również o korzyściach wynikających z wdrożenia projektu</a:t>
            </a:r>
          </a:p>
          <a:p>
            <a:r>
              <a:rPr lang="pl-PL" dirty="0">
                <a:latin typeface="+mn-lt"/>
              </a:rPr>
              <a:t>    (np. o pozytywnym wpływie projektu na bezpieczeństwo, zdrowie lub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     warunki życia).</a:t>
            </a:r>
            <a:endParaRPr lang="pl-PL" b="1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>
              <a:latin typeface="+mn-lt"/>
            </a:endParaRPr>
          </a:p>
        </p:txBody>
      </p:sp>
      <p:pic>
        <p:nvPicPr>
          <p:cNvPr id="5" name="Obraz 4" descr="megaphone-3831943_1280.png">
            <a:extLst>
              <a:ext uri="{FF2B5EF4-FFF2-40B4-BE49-F238E27FC236}">
                <a16:creationId xmlns:a16="http://schemas.microsoft.com/office/drawing/2014/main" id="{FD9E8778-24F7-B492-8FB9-93ED681DF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341" y="2072355"/>
            <a:ext cx="1536101" cy="945662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370CE895-6227-FDC4-F057-9AD96F1063FF}"/>
              </a:ext>
            </a:extLst>
          </p:cNvPr>
          <p:cNvSpPr txBox="1"/>
          <p:nvPr/>
        </p:nvSpPr>
        <p:spPr>
          <a:xfrm>
            <a:off x="1472178" y="1325168"/>
            <a:ext cx="7988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+mn-lt"/>
              </a:rPr>
              <a:t>Promocja projektu to jeden z podstawowych obowiązków beneficjenta, określony </a:t>
            </a:r>
          </a:p>
          <a:p>
            <a:r>
              <a:rPr lang="pl-PL" dirty="0">
                <a:latin typeface="+mn-lt"/>
              </a:rPr>
              <a:t>m.in. w Umowie Grantowej.</a:t>
            </a:r>
          </a:p>
          <a:p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6007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B0FD9A8-BCC6-C9AA-FA37-A4D29C313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297" y="97274"/>
            <a:ext cx="8736865" cy="591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56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458210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Lublin, 6 października 2022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12C0608-B103-C41B-337F-036443BD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7" y="10745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74671A73-BE8B-193E-6D6F-F825527EEFEA}"/>
              </a:ext>
            </a:extLst>
          </p:cNvPr>
          <p:cNvSpPr txBox="1"/>
          <p:nvPr/>
        </p:nvSpPr>
        <p:spPr>
          <a:xfrm>
            <a:off x="3228886" y="2486550"/>
            <a:ext cx="5443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/>
              <a:t>REALIZACJA PROJEKTU</a:t>
            </a:r>
          </a:p>
        </p:txBody>
      </p:sp>
    </p:spTree>
    <p:extLst>
      <p:ext uri="{BB962C8B-B14F-4D97-AF65-F5344CB8AC3E}">
        <p14:creationId xmlns:p14="http://schemas.microsoft.com/office/powerpoint/2010/main" val="3228049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458210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Lublin, 6 października 2022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12C0608-B103-C41B-337F-036443BD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7" y="10745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DE71600-FB9D-A199-1EA0-D3461777D28D}"/>
              </a:ext>
            </a:extLst>
          </p:cNvPr>
          <p:cNvSpPr txBox="1">
            <a:spLocks/>
          </p:cNvSpPr>
          <p:nvPr/>
        </p:nvSpPr>
        <p:spPr>
          <a:xfrm>
            <a:off x="5044439" y="250344"/>
            <a:ext cx="7772400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INFORMACJA O WSPARCIU Z PROGRAMU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077434C-30AD-41AE-FA4D-093EE84A5BC2}"/>
              </a:ext>
            </a:extLst>
          </p:cNvPr>
          <p:cNvSpPr txBox="1"/>
          <p:nvPr/>
        </p:nvSpPr>
        <p:spPr>
          <a:xfrm>
            <a:off x="929641" y="1498202"/>
            <a:ext cx="10910012" cy="466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Zamieszczaj informacje o wsparciu z programu w dokumentach i materiałach informacyjnych, które są związane z realizacją projektu oraz są przeznaczone dla opinii publicznej lub uczestników projektu. Te dokumenty to m.in.: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ulotki o projekcie,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notki prasowe,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materiały szkoleniowe, konferencyjne, multimedialne (prezentacje PowerPoint, skrypty),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listy obecności podczas szkoleń, warsztatów, konferencji,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plakaty informujące o ww. wydarzeniach,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certyfikaty/dyplomy,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korespondencja prowadzona w sprawach projektu z wykonawcami oraz instytucjami zaangażowanymi we wdrażanie programu,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umowy z wykonawcami oraz dokumentacja przetargowa,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umowy z pracownikami zatrudnionymi w projekcie lub opisy stanowisk,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ogłoszenia o naborze personelu,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segregatory z dokumentacją projektową.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87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458210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Lublin, 6 października 2022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12C0608-B103-C41B-337F-036443BD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7" y="10745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0D018656-633B-406D-CEF1-ED328EDC24E6}"/>
              </a:ext>
            </a:extLst>
          </p:cNvPr>
          <p:cNvSpPr txBox="1"/>
          <p:nvPr/>
        </p:nvSpPr>
        <p:spPr>
          <a:xfrm>
            <a:off x="1413734" y="2344135"/>
            <a:ext cx="8678849" cy="2559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Logotyp programu powinien być umieszczony w widoczny sposób, tj. na pierwszej stronie, na pierwszym slajdzie, najlepiej na górze.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przypadku dokumentów wielostronicowych (umowy, dokumentacja przetargowa) wystarczy, że logotyp programu pojawi się na pierwszej stronie. Takie dokumenty powinny być trwale spięte.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prezentacji PowerPoint, logotyp programu może być na każdym slajdzie, o ile będzie na to miejsce, a minimum na pierwszym i ostatnim slajdzie.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305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458210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Lublin, 6 października 2022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12C0608-B103-C41B-337F-036443BD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7" y="10745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80D6668D-3288-B20B-5A9E-2F00325C4689}"/>
              </a:ext>
            </a:extLst>
          </p:cNvPr>
          <p:cNvSpPr txBox="1"/>
          <p:nvPr/>
        </p:nvSpPr>
        <p:spPr>
          <a:xfrm>
            <a:off x="1257656" y="2372428"/>
            <a:ext cx="8649419" cy="2113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Jeżeli realizujesz projekt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wartości powyżej 100 000 EUR, który obejmuje inwestycje rzeczowe lub zakup sprzętu, to: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jesteś zobowiązany umieścić w miejscach publicznych trwałe tablice informacyjne lub tablice pamiątkowe, które zawierają logotyp Programu,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powinieneś wykonać to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niezwłocznie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rozpoczęciu fizycznej realizacji projektu lub po zainstalowaniu zakupionego sprzętu.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764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112C0608-B103-C41B-337F-036443BD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7" y="10745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B42065FD-9182-2793-B304-07CE547742A7}"/>
              </a:ext>
            </a:extLst>
          </p:cNvPr>
          <p:cNvSpPr txBox="1"/>
          <p:nvPr/>
        </p:nvSpPr>
        <p:spPr>
          <a:xfrm>
            <a:off x="1151544" y="1382114"/>
            <a:ext cx="8701755" cy="1157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Tablica informacyjna powinna zawierać następujące elementy</a:t>
            </a:r>
            <a: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logotyp Programu/logotyp projektu połączony z logotypem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rogramu;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Obraz 14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E8CBA8EC-A95F-A3BE-1B43-3E3C23C12E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022" y="2256387"/>
            <a:ext cx="3628972" cy="1595410"/>
          </a:xfrm>
          <a:prstGeom prst="rect">
            <a:avLst/>
          </a:prstGeom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id="{64AF0065-7B20-0FC7-FEAC-3B2FFD34B12A}"/>
              </a:ext>
            </a:extLst>
          </p:cNvPr>
          <p:cNvSpPr txBox="1"/>
          <p:nvPr/>
        </p:nvSpPr>
        <p:spPr>
          <a:xfrm>
            <a:off x="1151544" y="3720510"/>
            <a:ext cx="8969406" cy="1984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nazwa projektu: najlepiej krótka, chwytliwa, mająca znaczenie dla społeczeństwa). logotyp projektu, jeśli jest odrębnym elementem graficznym od logotypu Programu, np. logotyp z wcześniejszych edycji projektu, z poprzednich perspektyw 2007-2013, 2014-2020,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adres strony internetowej projektu, jeśli powstała,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albo strony Programu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Jeśli będzie to adres strony projektu,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strona powinna istnieć dopóki jest tablica, a na stronie powinny być aktualne informacje o projekcie.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458210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Lublin, 6 października 2022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12C0608-B103-C41B-337F-036443BD2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7" y="10745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2D3A0FDE-446A-112A-0D42-D9EB2F6BBDC1}"/>
              </a:ext>
            </a:extLst>
          </p:cNvPr>
          <p:cNvSpPr txBox="1"/>
          <p:nvPr/>
        </p:nvSpPr>
        <p:spPr>
          <a:xfrm>
            <a:off x="1091013" y="1263395"/>
            <a:ext cx="8884920" cy="5172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Możesz umieścić na tablicy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maksymalnie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trzy dodatkowe logotypy, np. regionu, powiatu, partnera, który wnosi największy wkład, pod warunkiem, że będą one:</a:t>
            </a:r>
            <a: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znajdować się w dolnej części tablicy, ale powyżej adresu strony internetowej projektu/Programu,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 będą większe ani szersze niż logotyp Programu (dotyczy pojedynczego logotypu lub zestawienia logotypów).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Logotyp programu: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powinien być największy spośród znaków umieszczonych na tablicy,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znajdować się na górze tablicy i w odpowiedniej wielkości biorąc pod uwagę jej wymiary.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Wymiary tablicy do wyboru:</a:t>
            </a:r>
            <a: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 cm x 40 cm (szerokość x wysokość)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 cm x 60 cm (szerokość x wysokość)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240 cm x 120 cm (szerokość x wysokość)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00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458210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Lublin, 6 października 2022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218045F9-C01D-9AAD-6230-0D061F4F0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09" y="99069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3CAD1CC-DA49-C4B2-3787-247DC4AE22DE}"/>
              </a:ext>
            </a:extLst>
          </p:cNvPr>
          <p:cNvSpPr txBox="1"/>
          <p:nvPr/>
        </p:nvSpPr>
        <p:spPr>
          <a:xfrm>
            <a:off x="907279" y="1577743"/>
            <a:ext cx="8790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4F81B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Realizując projekt o znaczeniu strategicznym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musisz zorganizować wydarzenie informacyjne i zaangażować w nie Komisję Europejską oraz Instytucję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</a:rPr>
              <a:t>Z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arządzającą. </a:t>
            </a:r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E2549C-B025-E18E-973C-926DC742C45B}"/>
              </a:ext>
            </a:extLst>
          </p:cNvPr>
          <p:cNvSpPr txBox="1">
            <a:spLocks/>
          </p:cNvSpPr>
          <p:nvPr/>
        </p:nvSpPr>
        <p:spPr>
          <a:xfrm>
            <a:off x="4685516" y="372119"/>
            <a:ext cx="7772400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WYDARZENIE INFORMACYJNE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4048D96-36A0-9FB5-96BE-99C76CDEA393}"/>
              </a:ext>
            </a:extLst>
          </p:cNvPr>
          <p:cNvSpPr txBox="1"/>
          <p:nvPr/>
        </p:nvSpPr>
        <p:spPr>
          <a:xfrm>
            <a:off x="982767" y="2479993"/>
            <a:ext cx="10226466" cy="3962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Zaproszenie do Komisji Europejskiej i instytucji zarządzającej przekaż z co najmniej z trzymiesięcznym wyprzedzeniem. W zaproszeniu do KE koniecznie przekaż następujące informacje: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podstawowe dane dotyczące projektu,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czas, miejsce i format wydarzenia,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oczekiwania wobec roli i wkładu przedstawiciela KE (jest preferowany aktywny udział, np. przemówienie).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Takim wydarzeniem może być: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konferencja inauguracyjna, w trakcie realizacji projektu albo na zakończenie przedsięwzięcia. Dwie ostatnie opcje dają możliwość poinformowania odbiorców o efektach projektu.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dzień otwarty w projekcie, połączony z oprowadzaniem, zwiedzaniem „od kuchni”, warsztatami,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wystawa, przedstawienie teatralne itp.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79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B96EA17A-0133-2E0D-2AB2-A34A1138A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98" y="99069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A8336CF6-DAF7-877A-0420-876FE44E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515" y="1047274"/>
            <a:ext cx="8748554" cy="577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praktyczne i niezbędne (bez tzw. gadżetów), 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najlepiej, aby to były produkty europejskie, lokalne,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wyprodukowane w bliskich lokalizacjach,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trwałe, przyjazne dla środowiska (np. pochodzące z recyklingu, dające się ponownie przetworzyć, wytworzone z materiałów, których rozkład nie będzie uciążliwy dla środowiska),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wielokrotnego użytku, 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pasujące do charakteru/tematyki projektu.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Przykładem może być: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komplet materiałów na konferencję, warsztat, spotkanie: papierowa lub materiałowa torba, notes wyprodukowany z makulaturowego papieru, ołówek, długopis w obudowie z papieru zamiast z tworzywa, prezentacje udostępnione tylko na stronie internetowej organizatora</a:t>
            </a: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albo przesłane mejlem po danym spotkaniu,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8B105CA5-F350-662B-EC87-15CF6EDC5BDD}"/>
              </a:ext>
            </a:extLst>
          </p:cNvPr>
          <p:cNvSpPr txBox="1">
            <a:spLocks/>
          </p:cNvSpPr>
          <p:nvPr/>
        </p:nvSpPr>
        <p:spPr>
          <a:xfrm>
            <a:off x="7394532" y="235593"/>
            <a:ext cx="3997011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MATERIAŁY PROMOCYJNE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81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B96EA17A-0133-2E0D-2AB2-A34A1138A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98" y="99069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C3BD4E2B-B9AF-A29F-CE75-078BBED78905}"/>
              </a:ext>
            </a:extLst>
          </p:cNvPr>
          <p:cNvSpPr txBox="1"/>
          <p:nvPr/>
        </p:nvSpPr>
        <p:spPr>
          <a:xfrm>
            <a:off x="769324" y="1832948"/>
            <a:ext cx="9853098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Materiały promocyjne powinny służyć promocji programu i projektu, dlatego powinny być oznaczone logotypem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rogramu/logotypem projektu połączonym z logotypem Programu.</a:t>
            </a:r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A1032FC-2F8D-C522-2119-2C5654C39738}"/>
              </a:ext>
            </a:extLst>
          </p:cNvPr>
          <p:cNvSpPr txBox="1"/>
          <p:nvPr/>
        </p:nvSpPr>
        <p:spPr>
          <a:xfrm>
            <a:off x="769324" y="3163509"/>
            <a:ext cx="9716366" cy="1294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pl-PL" altLang="pl-PL" sz="1800" b="1" i="1" u="none" strike="noStrike" cap="none" normalizeH="0" baseline="0" dirty="0">
                <a:ln>
                  <a:noFill/>
                </a:ln>
                <a:solidFill>
                  <a:srgbClr val="365F9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Zakup i dystrybucja przedmiotów promocyjnych klasyfikowanych jako gadżety, są  dopuszczalne jedynie jako nagrody w konkursach lub jeśli wspierają realizację innego działania informacyjno-promocyjnego.</a:t>
            </a:r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8B105CA5-F350-662B-EC87-15CF6EDC5BDD}"/>
              </a:ext>
            </a:extLst>
          </p:cNvPr>
          <p:cNvSpPr txBox="1">
            <a:spLocks/>
          </p:cNvSpPr>
          <p:nvPr/>
        </p:nvSpPr>
        <p:spPr>
          <a:xfrm>
            <a:off x="7394532" y="235593"/>
            <a:ext cx="3997011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MATERIAŁY PROMOCYJNE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1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5149F68-FA1E-384A-933E-21E0C422182D}"/>
              </a:ext>
            </a:extLst>
          </p:cNvPr>
          <p:cNvSpPr txBox="1"/>
          <p:nvPr/>
        </p:nvSpPr>
        <p:spPr>
          <a:xfrm>
            <a:off x="2613589" y="2721114"/>
            <a:ext cx="6077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/>
              <a:t>PRZYGOTOWANIE PROJEKTU</a:t>
            </a:r>
          </a:p>
        </p:txBody>
      </p:sp>
    </p:spTree>
    <p:extLst>
      <p:ext uri="{BB962C8B-B14F-4D97-AF65-F5344CB8AC3E}">
        <p14:creationId xmlns:p14="http://schemas.microsoft.com/office/powerpoint/2010/main" val="26201716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5458210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Lublin, 6 października 2022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6B95BFB5-C6EB-77C1-A839-94D8FB957EE6}"/>
              </a:ext>
            </a:extLst>
          </p:cNvPr>
          <p:cNvSpPr txBox="1"/>
          <p:nvPr/>
        </p:nvSpPr>
        <p:spPr>
          <a:xfrm>
            <a:off x="967740" y="2218411"/>
            <a:ext cx="10561320" cy="2157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 musisz tworzyć osobnej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strony dla projektu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ale jeśli ją przygotujesz, zamieść opis, który będzie zawierał ww. elementy oraz umieść logotyp programu w widocznym miejscu. Ta strona powinna być również w języku partnera/ów przedsięwzięcia lub w języku programu.</a:t>
            </a:r>
            <a: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Pamiętaj o bieżącej aktualizacji informacji o projekcie na stronie instytucji/stronie projektu. Publikuj nowości, informacje po zakończeniu istotnych etapów przedsięwzięcia, osiągnięciu produktów i rezultatów.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7038BECA-ED2C-1980-734A-47EA9373887F}"/>
              </a:ext>
            </a:extLst>
          </p:cNvPr>
          <p:cNvSpPr txBox="1">
            <a:spLocks/>
          </p:cNvSpPr>
          <p:nvPr/>
        </p:nvSpPr>
        <p:spPr>
          <a:xfrm>
            <a:off x="5044439" y="250344"/>
            <a:ext cx="7772400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STRONA INTERNETOWA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74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: Shape 1039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5649685" y="344488"/>
            <a:ext cx="5998028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endParaRPr lang="pl-PL" sz="4400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54D7E6C-BEFE-7D6C-B5BA-1117251B4D72}"/>
              </a:ext>
            </a:extLst>
          </p:cNvPr>
          <p:cNvSpPr txBox="1"/>
          <p:nvPr/>
        </p:nvSpPr>
        <p:spPr>
          <a:xfrm>
            <a:off x="7158881" y="3061298"/>
            <a:ext cx="4842617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pl-PL" sz="1600" dirty="0">
                <a:solidFill>
                  <a:srgbClr val="4373CA"/>
                </a:solidFill>
                <a:latin typeface="Arial" pitchFamily="34" charset="0"/>
                <a:cs typeface="Arial" pitchFamily="34" charset="0"/>
              </a:rPr>
              <a:t>Agnieszka Ćwikła	 +48 22 378 31 87</a:t>
            </a:r>
          </a:p>
          <a:p>
            <a:pPr marL="457200" indent="-457200"/>
            <a:r>
              <a:rPr lang="pl-PL" sz="1600" dirty="0">
                <a:solidFill>
                  <a:srgbClr val="4373CA"/>
                </a:solidFill>
                <a:latin typeface="Arial" pitchFamily="34" charset="0"/>
                <a:cs typeface="Arial" pitchFamily="34" charset="0"/>
              </a:rPr>
              <a:t>Magdalena Okulska +48 22 378 31 89</a:t>
            </a:r>
          </a:p>
          <a:p>
            <a:pPr marL="457200" indent="-457200"/>
            <a:endParaRPr lang="pl-PL" sz="1800" dirty="0">
              <a:solidFill>
                <a:srgbClr val="4373CA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dirty="0">
              <a:solidFill>
                <a:srgbClr val="4373CA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pl-PL" dirty="0">
                <a:solidFill>
                  <a:srgbClr val="4373CA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pl-PL" sz="1800" dirty="0">
                <a:solidFill>
                  <a:srgbClr val="4373CA"/>
                </a:solidFill>
                <a:latin typeface="Arial" pitchFamily="34" charset="0"/>
                <a:cs typeface="Arial" pitchFamily="34" charset="0"/>
              </a:rPr>
              <a:t>-mail: 	 js@pl-ua.eu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8CB5805-0B2D-1760-C955-7B172DED0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699" y="1466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E273A2BB-CE94-885D-E2C0-DCFE4A7AAD01}"/>
              </a:ext>
            </a:extLst>
          </p:cNvPr>
          <p:cNvSpPr txBox="1"/>
          <p:nvPr/>
        </p:nvSpPr>
        <p:spPr>
          <a:xfrm>
            <a:off x="914400" y="2276468"/>
            <a:ext cx="32046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>
                <a:solidFill>
                  <a:srgbClr val="4373CA"/>
                </a:solidFill>
              </a:rPr>
              <a:t>Dziękujemy za uwagę!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B436090-2EAE-1A42-2316-F01ACA9E46EF}"/>
              </a:ext>
            </a:extLst>
          </p:cNvPr>
          <p:cNvSpPr txBox="1"/>
          <p:nvPr/>
        </p:nvSpPr>
        <p:spPr>
          <a:xfrm>
            <a:off x="7063454" y="1785974"/>
            <a:ext cx="317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4373CA"/>
                </a:solidFill>
              </a:rPr>
              <a:t>Wspólny Sekretariat</a:t>
            </a:r>
            <a:br>
              <a:rPr lang="pl-PL" dirty="0">
                <a:solidFill>
                  <a:srgbClr val="4373CA"/>
                </a:solidFill>
              </a:rPr>
            </a:br>
            <a:r>
              <a:rPr lang="pl-PL" dirty="0">
                <a:solidFill>
                  <a:srgbClr val="4373CA"/>
                </a:solidFill>
              </a:rPr>
              <a:t>Programu </a:t>
            </a:r>
            <a:r>
              <a:rPr lang="pl-PL" dirty="0" err="1">
                <a:solidFill>
                  <a:srgbClr val="4373CA"/>
                </a:solidFill>
              </a:rPr>
              <a:t>Interreg</a:t>
            </a:r>
            <a:r>
              <a:rPr lang="pl-PL" dirty="0">
                <a:solidFill>
                  <a:srgbClr val="4373CA"/>
                </a:solidFill>
              </a:rPr>
              <a:t> NEXT </a:t>
            </a:r>
            <a:br>
              <a:rPr lang="pl-PL" dirty="0">
                <a:solidFill>
                  <a:srgbClr val="4373CA"/>
                </a:solidFill>
              </a:rPr>
            </a:br>
            <a:r>
              <a:rPr lang="pl-PL" dirty="0">
                <a:solidFill>
                  <a:srgbClr val="4373CA"/>
                </a:solidFill>
              </a:rPr>
              <a:t>Polska</a:t>
            </a:r>
            <a:r>
              <a:rPr lang="pl-PL" dirty="0">
                <a:solidFill>
                  <a:srgbClr val="4373CA"/>
                </a:solidFill>
                <a:cs typeface="Arial" panose="020B0604020202020204" pitchFamily="34" charset="0"/>
              </a:rPr>
              <a:t>−Ukraina 2021-2027</a:t>
            </a:r>
            <a:br>
              <a:rPr lang="pl-PL" dirty="0">
                <a:solidFill>
                  <a:srgbClr val="4373CA"/>
                </a:solidFill>
                <a:cs typeface="Arial" panose="020B0604020202020204" pitchFamily="34" charset="0"/>
              </a:rPr>
            </a:br>
            <a:r>
              <a:rPr lang="pl-PL" dirty="0">
                <a:solidFill>
                  <a:srgbClr val="4373CA"/>
                </a:solidFill>
                <a:cs typeface="Arial" panose="020B0604020202020204" pitchFamily="34" charset="0"/>
              </a:rPr>
              <a:t>Zespół ds. informacji i promocji </a:t>
            </a:r>
            <a:endParaRPr lang="pl-PL" dirty="0">
              <a:solidFill>
                <a:srgbClr val="4373CA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C0BD36C-233E-6114-49AA-C8F37310F00C}"/>
              </a:ext>
            </a:extLst>
          </p:cNvPr>
          <p:cNvSpPr txBox="1"/>
          <p:nvPr/>
        </p:nvSpPr>
        <p:spPr>
          <a:xfrm>
            <a:off x="7662473" y="5005815"/>
            <a:ext cx="21248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pl-PL" sz="2400" dirty="0">
                <a:solidFill>
                  <a:srgbClr val="4373CA"/>
                </a:solidFill>
                <a:latin typeface="Arial" pitchFamily="34" charset="0"/>
                <a:cs typeface="Arial" pitchFamily="34" charset="0"/>
              </a:rPr>
              <a:t>www.pl-ua.eu</a:t>
            </a:r>
          </a:p>
        </p:txBody>
      </p:sp>
    </p:spTree>
    <p:extLst>
      <p:ext uri="{BB962C8B-B14F-4D97-AF65-F5344CB8AC3E}">
        <p14:creationId xmlns:p14="http://schemas.microsoft.com/office/powerpoint/2010/main" val="364147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F0422044-1153-B187-16CF-C74D1980909A}"/>
              </a:ext>
            </a:extLst>
          </p:cNvPr>
          <p:cNvSpPr txBox="1"/>
          <p:nvPr/>
        </p:nvSpPr>
        <p:spPr>
          <a:xfrm>
            <a:off x="762000" y="14002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Partnerzy wspólnie przygotowują plan komunikacji</a:t>
            </a: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1B2160E-E4C0-94E0-AD13-CCA5F10E4D70}"/>
              </a:ext>
            </a:extLst>
          </p:cNvPr>
          <p:cNvSpPr txBox="1"/>
          <p:nvPr/>
        </p:nvSpPr>
        <p:spPr>
          <a:xfrm>
            <a:off x="762000" y="2075025"/>
            <a:ext cx="9799320" cy="3896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Określ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 komunikacyjne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Jako minimum wskaż cel komunikacyjny na początku realizacji projektu oraz na jego zakończenie. Opcjonalnie możesz podać dodatkowe cele komunikacyjne dla ważnych etapów projektu.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Wskaż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grupy docelowe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które są bezpośrednio powiązane z celami komunikacyjnymi.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Opisz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działania komunikacyjne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minimum te, które są obowiązkowe i wynikają z rozporządzeń – ogólnego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(ROZPORZĄDZENIE PARLAMENTU EUROPEJSKIEGO I RADY (UE) 2021/1060 z dnia 24 czerwca 2021 r.)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Interreg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(ROZPORZĄDZENIE PARLAMENTU EUROPEJSKIEGO I RADY (UE) 2021/1059) z dnia 24 czerwca 2021 r..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Rekomendujemy wskazanie również dodatkowych działań, które pomogą Ci osiągnąć zamierzony cel i dotrzeć do grupy docelowej.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każdego działania dostosuj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narzędzie komunikacyjne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oraz podaj dla niego docelową wartość liczbową (sztuki lub osoby).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Przypisz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partnera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działania komunikacyjnego, który będzie odpowiedzialny za jego realizację.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9CD9572-0905-780B-7EB1-9B6B2E9203DE}"/>
              </a:ext>
            </a:extLst>
          </p:cNvPr>
          <p:cNvSpPr txBox="1">
            <a:spLocks/>
          </p:cNvSpPr>
          <p:nvPr/>
        </p:nvSpPr>
        <p:spPr>
          <a:xfrm>
            <a:off x="6275033" y="250344"/>
            <a:ext cx="5516881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PLAN KOMUNIKACJI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20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56E407F7-FC42-EAE6-FD9B-D00DB0D9C75A}"/>
              </a:ext>
            </a:extLst>
          </p:cNvPr>
          <p:cNvSpPr txBox="1"/>
          <p:nvPr/>
        </p:nvSpPr>
        <p:spPr>
          <a:xfrm>
            <a:off x="2962542" y="1568464"/>
            <a:ext cx="6096000" cy="2431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Aby określić cele komunikacyjne, zastanów się i zadaj sobie kilka pomocniczych pytań.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•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Jaki cel ma mój projekt i jak mogę go osiągnąć?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•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chcę wypromować – jakie działania, jaki produkt lub usługę?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•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czym chcę informować na początku/w trakcie/na zakończenie realizacji projektu i w jakim celu?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81DB58-1427-21E8-5CC7-F0488D352D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0495501"/>
              </p:ext>
            </p:extLst>
          </p:nvPr>
        </p:nvGraphicFramePr>
        <p:xfrm>
          <a:off x="3030908" y="4403076"/>
          <a:ext cx="5486400" cy="1772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ytuł 1">
            <a:extLst>
              <a:ext uri="{FF2B5EF4-FFF2-40B4-BE49-F238E27FC236}">
                <a16:creationId xmlns:a16="http://schemas.microsoft.com/office/drawing/2014/main" id="{961EA45E-692D-52EC-6B7F-049E167B75FC}"/>
              </a:ext>
            </a:extLst>
          </p:cNvPr>
          <p:cNvSpPr txBox="1">
            <a:spLocks/>
          </p:cNvSpPr>
          <p:nvPr/>
        </p:nvSpPr>
        <p:spPr>
          <a:xfrm>
            <a:off x="7497082" y="250344"/>
            <a:ext cx="3489961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CEL KOMUNIKACYJNY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0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DCA431A8-FE05-2D50-D692-6E23F7C03F5D}"/>
              </a:ext>
            </a:extLst>
          </p:cNvPr>
          <p:cNvSpPr txBox="1"/>
          <p:nvPr/>
        </p:nvSpPr>
        <p:spPr>
          <a:xfrm>
            <a:off x="1271912" y="1278041"/>
            <a:ext cx="9042861" cy="4980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rozpoczęcie projektu: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zachęcenie do uczestnictwa w działaniach projektowych,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poinformowanie o ofercie projektu i zachęcenie do skorzystania z oferty, np. szkoleń, badań,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upowszechnianie informacji o ofercie projektu wśród jak najszerszej grupy potencjalnie zainteresowanych grup społecznych,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poinformowanie władz samorządowych o planowanych działaniach, np. cyklu spotkań i warsztatów dla seniorów, aby wsparły w rozpowszechnianiu takich informacji wśród seniorów (np. umieszczenie plakatu w budynku gminy),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powiadomienie szkół w danej gminie o planowanych spotkaniach profilaktycznych,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zaproszenie do udziału w wydarzeniu/spotkaniu informacyjnym nt. projektu, lokalnym pikniku,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zwrócenie uwagi na zagadnienie, którym wnioskodawca chce się zająć,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zachęcenie dziennikarzy regionalnego tygodnika do poruszenia ważnego tematu, zwrócenie szerszej uwagi na problem, którym beneficjent planuje zająć się w swojej gminie.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97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38149D03-D45D-3DD2-F295-29FE6753C848}"/>
              </a:ext>
            </a:extLst>
          </p:cNvPr>
          <p:cNvSpPr txBox="1"/>
          <p:nvPr/>
        </p:nvSpPr>
        <p:spPr>
          <a:xfrm>
            <a:off x="1194999" y="1930747"/>
            <a:ext cx="8222465" cy="2750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zaawansowanym etapie realizacji projektu: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powiadomienie o efektach dotychczasowych działań i osiągnięciach, co dobrego z tego wyniknęło, a także zapewnienie, że projekt trwa nadal można skorzystać z tego, co oferuje projekt,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poinformowanie o wynikach przeprowadzonych badań, wynikach analizy,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dotarcie z informacjami do grupy odbiorców, którzy mogą być potencjalnie zainteresowani planowanymi jeszcze w projekcie spotkaniami, szkoleniami, warsztatami, wydarzeniami.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84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258E489A-9A30-4599-7C8C-45A252586D30}"/>
              </a:ext>
            </a:extLst>
          </p:cNvPr>
          <p:cNvSpPr txBox="1"/>
          <p:nvPr/>
        </p:nvSpPr>
        <p:spPr>
          <a:xfrm>
            <a:off x="1083905" y="1841899"/>
            <a:ext cx="8572842" cy="3174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zakończenie projektu: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poinformowanie o tym co udało się osiągnąć, jakie produkty są rezultatem projektu, np. poradnik lub strona internetowa z materiałami, z których mogą czerpać wiedzę inni,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upowszechnianie wyników projektów, zakomunikowanie, jakie efekty przyniósł projekt, co partnerzy projektu po sobie zostawiają, z czego będzie można nadal korzystać,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poinformowanie o tym, co zmieniło się dzięki przeprowadzonym działaniom: poprawa warunków życia, dostępu do wsparcia prawnego,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podsumowanie przeprowadzonych działań i osiągnięć projektu.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71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59832699-9083-C5D7-5807-86EC26C0EC72}"/>
              </a:ext>
            </a:extLst>
          </p:cNvPr>
          <p:cNvSpPr txBox="1"/>
          <p:nvPr/>
        </p:nvSpPr>
        <p:spPr>
          <a:xfrm>
            <a:off x="892027" y="1502927"/>
            <a:ext cx="11037902" cy="4787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potencjalni uczestnicy projektu, odbiorcy planowanych działań,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osoby i instytucje, które mogą skorzystać z jego efektów,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lokalna społeczność,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władze: lokalne, regionalne, ogólnopolskie: administracja na szczeblu województwa (marszałek, sejmik, zarząd województwa), powiatu (starosta, zarząd powiatu, rada powiatu), gminy (prezydent, burmistrz albo wójt, rada gminy lub miasta),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grupy środowiskowe,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lokalne/regionalne media,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młodzież,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seniorzy - mieszkańcy i mieszkanki dzielnicy X (np. osoby 65+),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niepracujący rodzice dzieci do lat trzech z naszego miasta,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osoby z określonym rodzajem niepełnosprawności z miasta X,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organizacje społeczne z terenu gminy,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 informacji turystycznej,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eksperci zajmujący się daną tematyką.</a:t>
            </a:r>
            <a:r>
              <a:rPr lang="pl-PL" dirty="0">
                <a:effectLst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BE39FEEB-12AE-2FC0-2E34-9078B8818A92}"/>
              </a:ext>
            </a:extLst>
          </p:cNvPr>
          <p:cNvSpPr txBox="1">
            <a:spLocks/>
          </p:cNvSpPr>
          <p:nvPr/>
        </p:nvSpPr>
        <p:spPr>
          <a:xfrm>
            <a:off x="7497082" y="250344"/>
            <a:ext cx="3489961" cy="708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sz="2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GRUPY DOCELOWE</a:t>
            </a: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/>
              <a:t> </a:t>
            </a:r>
            <a:endParaRPr lang="pl-PL" sz="1800" b="1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684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2479</Words>
  <Application>Microsoft Office PowerPoint</Application>
  <PresentationFormat>Panoramiczny</PresentationFormat>
  <Paragraphs>179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Wingdings</vt:lpstr>
      <vt:lpstr>Motyw pakietu Office</vt:lpstr>
      <vt:lpstr>Informacja i promocja w projektach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Stanisław Bielański</dc:creator>
  <cp:lastModifiedBy>Agnieszka Ćwikła</cp:lastModifiedBy>
  <cp:revision>19</cp:revision>
  <cp:lastPrinted>2023-05-18T09:47:26Z</cp:lastPrinted>
  <dcterms:created xsi:type="dcterms:W3CDTF">2022-10-05T09:39:51Z</dcterms:created>
  <dcterms:modified xsi:type="dcterms:W3CDTF">2023-05-18T10:59:57Z</dcterms:modified>
</cp:coreProperties>
</file>