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7" r:id="rId3"/>
    <p:sldId id="295" r:id="rId4"/>
    <p:sldId id="299" r:id="rId5"/>
    <p:sldId id="303" r:id="rId6"/>
    <p:sldId id="300" r:id="rId7"/>
    <p:sldId id="304" r:id="rId8"/>
    <p:sldId id="306" r:id="rId9"/>
    <p:sldId id="305" r:id="rId10"/>
    <p:sldId id="301" r:id="rId11"/>
    <p:sldId id="307" r:id="rId12"/>
    <p:sldId id="298" r:id="rId13"/>
    <p:sldId id="308" r:id="rId14"/>
    <p:sldId id="310" r:id="rId15"/>
    <p:sldId id="309" r:id="rId16"/>
    <p:sldId id="313" r:id="rId17"/>
    <p:sldId id="311" r:id="rId18"/>
    <p:sldId id="314" r:id="rId19"/>
    <p:sldId id="312" r:id="rId20"/>
    <p:sldId id="317" r:id="rId21"/>
    <p:sldId id="318" r:id="rId22"/>
    <p:sldId id="316" r:id="rId23"/>
    <p:sldId id="319" r:id="rId24"/>
    <p:sldId id="322" r:id="rId25"/>
    <p:sldId id="321" r:id="rId26"/>
    <p:sldId id="320" r:id="rId27"/>
    <p:sldId id="323" r:id="rId28"/>
    <p:sldId id="325" r:id="rId29"/>
    <p:sldId id="329" r:id="rId30"/>
    <p:sldId id="302" r:id="rId31"/>
    <p:sldId id="326" r:id="rId32"/>
    <p:sldId id="328" r:id="rId33"/>
    <p:sldId id="327" r:id="rId34"/>
    <p:sldId id="282" r:id="rId3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zegrzółka Liliana" initials="GL" lastIdx="2" clrIdx="0">
    <p:extLst>
      <p:ext uri="{19B8F6BF-5375-455C-9EA6-DF929625EA0E}">
        <p15:presenceInfo xmlns:p15="http://schemas.microsoft.com/office/powerpoint/2012/main" userId="S::Liliana.Grzegrzolka@mfipr.gov.pl::44edb872-cfbc-4f4f-933b-010dba94b62b" providerId="AD"/>
      </p:ext>
    </p:extLst>
  </p:cmAuthor>
  <p:cmAuthor id="2" name="Pawlik-Chudy Aleksandra" initials="PCA" lastIdx="2" clrIdx="1">
    <p:extLst>
      <p:ext uri="{19B8F6BF-5375-455C-9EA6-DF929625EA0E}">
        <p15:presenceInfo xmlns:p15="http://schemas.microsoft.com/office/powerpoint/2012/main" userId="S::Aleksandra.Pawlik-Chudy@mfipr.gov.pl::4be287bf-3354-4b55-bf11-d8ebbb7eeebb" providerId="AD"/>
      </p:ext>
    </p:extLst>
  </p:cmAuthor>
  <p:cmAuthor id="3" name="Chętko Małgorzata" initials="CM" lastIdx="1" clrIdx="2">
    <p:extLst>
      <p:ext uri="{19B8F6BF-5375-455C-9EA6-DF929625EA0E}">
        <p15:presenceInfo xmlns:p15="http://schemas.microsoft.com/office/powerpoint/2012/main" userId="S::Malgorzata.Chetko@mfipr.gov.pl::85ad4451-6e3f-44f7-a125-45dcf9258c2a" providerId="AD"/>
      </p:ext>
    </p:extLst>
  </p:cmAuthor>
  <p:cmAuthor id="4" name="Agnieszka Ćwikła" initials="AĆ" lastIdx="2" clrIdx="3">
    <p:extLst>
      <p:ext uri="{19B8F6BF-5375-455C-9EA6-DF929625EA0E}">
        <p15:presenceInfo xmlns:p15="http://schemas.microsoft.com/office/powerpoint/2012/main" userId="S::agnieszka_cwikla@cpe.gov.pl::98c73d4e-86bd-4c46-a271-7618d53880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B5"/>
    <a:srgbClr val="2E75B6"/>
    <a:srgbClr val="FFFFFF"/>
    <a:srgbClr val="F57E30"/>
    <a:srgbClr val="4373CA"/>
    <a:srgbClr val="A4A4A4"/>
    <a:srgbClr val="6DAF40"/>
    <a:srgbClr val="FEFEFE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E2FA73-5A9C-4FAB-BD13-5D0DC8A4E262}" v="92" dt="2023-05-15T08:59:58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arzyna Wyporska" userId="ef277dd5-da6a-4cf6-ada9-544192260086" providerId="ADAL" clId="{B7E2FA73-5A9C-4FAB-BD13-5D0DC8A4E262}"/>
    <pc:docChg chg="undo redo custSel addSld delSld modSld sldOrd">
      <pc:chgData name="Katarzyna Wyporska" userId="ef277dd5-da6a-4cf6-ada9-544192260086" providerId="ADAL" clId="{B7E2FA73-5A9C-4FAB-BD13-5D0DC8A4E262}" dt="2023-05-18T13:52:00.610" v="8315" actId="6549"/>
      <pc:docMkLst>
        <pc:docMk/>
      </pc:docMkLst>
      <pc:sldChg chg="modSp mod">
        <pc:chgData name="Katarzyna Wyporska" userId="ef277dd5-da6a-4cf6-ada9-544192260086" providerId="ADAL" clId="{B7E2FA73-5A9C-4FAB-BD13-5D0DC8A4E262}" dt="2023-05-18T13:49:32.514" v="8242" actId="20577"/>
        <pc:sldMkLst>
          <pc:docMk/>
          <pc:sldMk cId="3771358932" sldId="263"/>
        </pc:sldMkLst>
        <pc:spChg chg="mod">
          <ac:chgData name="Katarzyna Wyporska" userId="ef277dd5-da6a-4cf6-ada9-544192260086" providerId="ADAL" clId="{B7E2FA73-5A9C-4FAB-BD13-5D0DC8A4E262}" dt="2023-05-18T13:49:32.514" v="8242" actId="20577"/>
          <ac:spMkLst>
            <pc:docMk/>
            <pc:sldMk cId="3771358932" sldId="263"/>
            <ac:spMk id="3" creationId="{2B9932B1-7608-23A1-D4EF-EBFF043F5C64}"/>
          </ac:spMkLst>
        </pc:spChg>
        <pc:spChg chg="mod">
          <ac:chgData name="Katarzyna Wyporska" userId="ef277dd5-da6a-4cf6-ada9-544192260086" providerId="ADAL" clId="{B7E2FA73-5A9C-4FAB-BD13-5D0DC8A4E262}" dt="2023-05-11T10:08:07.334" v="56" actId="20577"/>
          <ac:spMkLst>
            <pc:docMk/>
            <pc:sldMk cId="3771358932" sldId="263"/>
            <ac:spMk id="7" creationId="{5827C2EA-34F6-1245-EC8F-664D8842B8E7}"/>
          </ac:spMkLst>
        </pc:spChg>
      </pc:sldChg>
      <pc:sldChg chg="modSp mod">
        <pc:chgData name="Katarzyna Wyporska" userId="ef277dd5-da6a-4cf6-ada9-544192260086" providerId="ADAL" clId="{B7E2FA73-5A9C-4FAB-BD13-5D0DC8A4E262}" dt="2023-05-15T08:46:12.855" v="7959" actId="20577"/>
        <pc:sldMkLst>
          <pc:docMk/>
          <pc:sldMk cId="3303054789" sldId="295"/>
        </pc:sldMkLst>
        <pc:spChg chg="mod">
          <ac:chgData name="Katarzyna Wyporska" userId="ef277dd5-da6a-4cf6-ada9-544192260086" providerId="ADAL" clId="{B7E2FA73-5A9C-4FAB-BD13-5D0DC8A4E262}" dt="2023-05-11T10:19:56.397" v="342" actId="20577"/>
          <ac:spMkLst>
            <pc:docMk/>
            <pc:sldMk cId="3303054789" sldId="295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8:46:12.855" v="7959" actId="20577"/>
          <ac:spMkLst>
            <pc:docMk/>
            <pc:sldMk cId="3303054789" sldId="295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1:02.687" v="6193" actId="1076"/>
          <ac:picMkLst>
            <pc:docMk/>
            <pc:sldMk cId="3303054789" sldId="295"/>
            <ac:picMk id="5" creationId="{D8AF913B-C6D0-30FF-7BAF-FE7551B292C3}"/>
          </ac:picMkLst>
        </pc:picChg>
      </pc:sldChg>
      <pc:sldChg chg="modSp mod">
        <pc:chgData name="Katarzyna Wyporska" userId="ef277dd5-da6a-4cf6-ada9-544192260086" providerId="ADAL" clId="{B7E2FA73-5A9C-4FAB-BD13-5D0DC8A4E262}" dt="2023-05-18T13:49:55.116" v="8260" actId="20577"/>
        <pc:sldMkLst>
          <pc:docMk/>
          <pc:sldMk cId="812665835" sldId="297"/>
        </pc:sldMkLst>
        <pc:spChg chg="mod">
          <ac:chgData name="Katarzyna Wyporska" userId="ef277dd5-da6a-4cf6-ada9-544192260086" providerId="ADAL" clId="{B7E2FA73-5A9C-4FAB-BD13-5D0DC8A4E262}" dt="2023-05-11T10:19:27.755" v="318" actId="20577"/>
          <ac:spMkLst>
            <pc:docMk/>
            <pc:sldMk cId="812665835" sldId="297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8T13:49:55.116" v="8260" actId="20577"/>
          <ac:spMkLst>
            <pc:docMk/>
            <pc:sldMk cId="812665835" sldId="297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1:11.111" v="6194" actId="1076"/>
          <ac:picMkLst>
            <pc:docMk/>
            <pc:sldMk cId="812665835" sldId="297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8T13:51:04.462" v="8286" actId="20577"/>
        <pc:sldMkLst>
          <pc:docMk/>
          <pc:sldMk cId="285417734" sldId="298"/>
        </pc:sldMkLst>
        <pc:spChg chg="mod">
          <ac:chgData name="Katarzyna Wyporska" userId="ef277dd5-da6a-4cf6-ada9-544192260086" providerId="ADAL" clId="{B7E2FA73-5A9C-4FAB-BD13-5D0DC8A4E262}" dt="2023-05-11T13:19:06.607" v="4120" actId="20577"/>
          <ac:spMkLst>
            <pc:docMk/>
            <pc:sldMk cId="285417734" sldId="298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8T13:51:04.462" v="8286" actId="20577"/>
          <ac:spMkLst>
            <pc:docMk/>
            <pc:sldMk cId="285417734" sldId="298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2:09.611" v="6200" actId="1076"/>
          <ac:picMkLst>
            <pc:docMk/>
            <pc:sldMk cId="285417734" sldId="298"/>
            <ac:picMk id="5" creationId="{D8AF913B-C6D0-30FF-7BAF-FE7551B292C3}"/>
          </ac:picMkLst>
        </pc:picChg>
      </pc:sldChg>
      <pc:sldChg chg="del">
        <pc:chgData name="Katarzyna Wyporska" userId="ef277dd5-da6a-4cf6-ada9-544192260086" providerId="ADAL" clId="{B7E2FA73-5A9C-4FAB-BD13-5D0DC8A4E262}" dt="2023-05-11T10:07:23.979" v="31" actId="47"/>
        <pc:sldMkLst>
          <pc:docMk/>
          <pc:sldMk cId="631912251" sldId="298"/>
        </pc:sldMkLst>
      </pc:sldChg>
      <pc:sldChg chg="addSp delSp modSp add mod">
        <pc:chgData name="Katarzyna Wyporska" userId="ef277dd5-da6a-4cf6-ada9-544192260086" providerId="ADAL" clId="{B7E2FA73-5A9C-4FAB-BD13-5D0DC8A4E262}" dt="2023-05-12T10:50:58.001" v="6192" actId="1076"/>
        <pc:sldMkLst>
          <pc:docMk/>
          <pc:sldMk cId="208945381" sldId="299"/>
        </pc:sldMkLst>
        <pc:spChg chg="mod">
          <ac:chgData name="Katarzyna Wyporska" userId="ef277dd5-da6a-4cf6-ada9-544192260086" providerId="ADAL" clId="{B7E2FA73-5A9C-4FAB-BD13-5D0DC8A4E262}" dt="2023-05-11T10:36:48.366" v="720" actId="20577"/>
          <ac:spMkLst>
            <pc:docMk/>
            <pc:sldMk cId="208945381" sldId="299"/>
            <ac:spMk id="2" creationId="{5A39189A-908C-DA95-E87C-5EB9765FF648}"/>
          </ac:spMkLst>
        </pc:spChg>
        <pc:spChg chg="add mod">
          <ac:chgData name="Katarzyna Wyporska" userId="ef277dd5-da6a-4cf6-ada9-544192260086" providerId="ADAL" clId="{B7E2FA73-5A9C-4FAB-BD13-5D0DC8A4E262}" dt="2023-05-11T10:37:34.918" v="725"/>
          <ac:spMkLst>
            <pc:docMk/>
            <pc:sldMk cId="208945381" sldId="299"/>
            <ac:spMk id="4" creationId="{B6B6AACD-14B5-1090-C75C-3F1117E7F739}"/>
          </ac:spMkLst>
        </pc:spChg>
        <pc:spChg chg="add mod">
          <ac:chgData name="Katarzyna Wyporska" userId="ef277dd5-da6a-4cf6-ada9-544192260086" providerId="ADAL" clId="{B7E2FA73-5A9C-4FAB-BD13-5D0DC8A4E262}" dt="2023-05-11T10:37:34.918" v="725"/>
          <ac:spMkLst>
            <pc:docMk/>
            <pc:sldMk cId="208945381" sldId="299"/>
            <ac:spMk id="6" creationId="{32EAB3D2-B8E8-6F23-8E75-BC7F04CAFA5B}"/>
          </ac:spMkLst>
        </pc:spChg>
        <pc:spChg chg="mod">
          <ac:chgData name="Katarzyna Wyporska" userId="ef277dd5-da6a-4cf6-ada9-544192260086" providerId="ADAL" clId="{B7E2FA73-5A9C-4FAB-BD13-5D0DC8A4E262}" dt="2023-05-11T10:52:53.897" v="1266" actId="27636"/>
          <ac:spMkLst>
            <pc:docMk/>
            <pc:sldMk cId="208945381" sldId="299"/>
            <ac:spMk id="10" creationId="{34072F18-E7A2-EA8D-4135-E34365487871}"/>
          </ac:spMkLst>
        </pc:spChg>
        <pc:spChg chg="add mod">
          <ac:chgData name="Katarzyna Wyporska" userId="ef277dd5-da6a-4cf6-ada9-544192260086" providerId="ADAL" clId="{B7E2FA73-5A9C-4FAB-BD13-5D0DC8A4E262}" dt="2023-05-11T10:43:27.526" v="729"/>
          <ac:spMkLst>
            <pc:docMk/>
            <pc:sldMk cId="208945381" sldId="299"/>
            <ac:spMk id="11" creationId="{F41C65E3-21CC-6A61-FE25-FC68022824E1}"/>
          </ac:spMkLst>
        </pc:spChg>
        <pc:spChg chg="add mod">
          <ac:chgData name="Katarzyna Wyporska" userId="ef277dd5-da6a-4cf6-ada9-544192260086" providerId="ADAL" clId="{B7E2FA73-5A9C-4FAB-BD13-5D0DC8A4E262}" dt="2023-05-11T10:43:27.526" v="729"/>
          <ac:spMkLst>
            <pc:docMk/>
            <pc:sldMk cId="208945381" sldId="299"/>
            <ac:spMk id="12" creationId="{9E3CAD7D-942F-191C-B1F5-3A6B930032E8}"/>
          </ac:spMkLst>
        </pc:spChg>
        <pc:spChg chg="add mod">
          <ac:chgData name="Katarzyna Wyporska" userId="ef277dd5-da6a-4cf6-ada9-544192260086" providerId="ADAL" clId="{B7E2FA73-5A9C-4FAB-BD13-5D0DC8A4E262}" dt="2023-05-11T10:43:27.526" v="729"/>
          <ac:spMkLst>
            <pc:docMk/>
            <pc:sldMk cId="208945381" sldId="299"/>
            <ac:spMk id="13" creationId="{EEC9A412-3E34-9C26-D53C-4769C0DBAE05}"/>
          </ac:spMkLst>
        </pc:spChg>
        <pc:spChg chg="add mod">
          <ac:chgData name="Katarzyna Wyporska" userId="ef277dd5-da6a-4cf6-ada9-544192260086" providerId="ADAL" clId="{B7E2FA73-5A9C-4FAB-BD13-5D0DC8A4E262}" dt="2023-05-11T10:43:27.526" v="729"/>
          <ac:spMkLst>
            <pc:docMk/>
            <pc:sldMk cId="208945381" sldId="299"/>
            <ac:spMk id="14" creationId="{D11B7A9A-3078-9C77-FF9E-6BC20CFDEEE8}"/>
          </ac:spMkLst>
        </pc:spChg>
        <pc:spChg chg="add mod">
          <ac:chgData name="Katarzyna Wyporska" userId="ef277dd5-da6a-4cf6-ada9-544192260086" providerId="ADAL" clId="{B7E2FA73-5A9C-4FAB-BD13-5D0DC8A4E262}" dt="2023-05-11T10:43:27.526" v="729"/>
          <ac:spMkLst>
            <pc:docMk/>
            <pc:sldMk cId="208945381" sldId="299"/>
            <ac:spMk id="15" creationId="{87BB04F0-F642-E678-7EA4-E57852AC15FB}"/>
          </ac:spMkLst>
        </pc:spChg>
        <pc:spChg chg="add mod">
          <ac:chgData name="Katarzyna Wyporska" userId="ef277dd5-da6a-4cf6-ada9-544192260086" providerId="ADAL" clId="{B7E2FA73-5A9C-4FAB-BD13-5D0DC8A4E262}" dt="2023-05-11T10:43:27.526" v="729"/>
          <ac:spMkLst>
            <pc:docMk/>
            <pc:sldMk cId="208945381" sldId="299"/>
            <ac:spMk id="16" creationId="{2085B9E6-77F4-F189-978A-235E0642B593}"/>
          </ac:spMkLst>
        </pc:spChg>
        <pc:spChg chg="add del">
          <ac:chgData name="Katarzyna Wyporska" userId="ef277dd5-da6a-4cf6-ada9-544192260086" providerId="ADAL" clId="{B7E2FA73-5A9C-4FAB-BD13-5D0DC8A4E262}" dt="2023-05-11T10:43:30.656" v="734" actId="22"/>
          <ac:spMkLst>
            <pc:docMk/>
            <pc:sldMk cId="208945381" sldId="299"/>
            <ac:spMk id="18" creationId="{D441B694-BA13-058D-0B23-6FAC0BDF4039}"/>
          </ac:spMkLst>
        </pc:spChg>
        <pc:spChg chg="add mod">
          <ac:chgData name="Katarzyna Wyporska" userId="ef277dd5-da6a-4cf6-ada9-544192260086" providerId="ADAL" clId="{B7E2FA73-5A9C-4FAB-BD13-5D0DC8A4E262}" dt="2023-05-11T10:43:34.835" v="738"/>
          <ac:spMkLst>
            <pc:docMk/>
            <pc:sldMk cId="208945381" sldId="299"/>
            <ac:spMk id="23" creationId="{ADFADCB7-80F8-82F7-2F9B-32D2A4F0A742}"/>
          </ac:spMkLst>
        </pc:spChg>
        <pc:spChg chg="add mod">
          <ac:chgData name="Katarzyna Wyporska" userId="ef277dd5-da6a-4cf6-ada9-544192260086" providerId="ADAL" clId="{B7E2FA73-5A9C-4FAB-BD13-5D0DC8A4E262}" dt="2023-05-11T10:43:34.835" v="738"/>
          <ac:spMkLst>
            <pc:docMk/>
            <pc:sldMk cId="208945381" sldId="299"/>
            <ac:spMk id="24" creationId="{B3DA0757-A055-F51D-8429-55FA6A58A85E}"/>
          </ac:spMkLst>
        </pc:spChg>
        <pc:spChg chg="add mod">
          <ac:chgData name="Katarzyna Wyporska" userId="ef277dd5-da6a-4cf6-ada9-544192260086" providerId="ADAL" clId="{B7E2FA73-5A9C-4FAB-BD13-5D0DC8A4E262}" dt="2023-05-11T10:43:34.835" v="738"/>
          <ac:spMkLst>
            <pc:docMk/>
            <pc:sldMk cId="208945381" sldId="299"/>
            <ac:spMk id="25" creationId="{3028A611-0843-AB55-40E7-ACCF09101921}"/>
          </ac:spMkLst>
        </pc:spChg>
        <pc:spChg chg="add mod">
          <ac:chgData name="Katarzyna Wyporska" userId="ef277dd5-da6a-4cf6-ada9-544192260086" providerId="ADAL" clId="{B7E2FA73-5A9C-4FAB-BD13-5D0DC8A4E262}" dt="2023-05-11T10:43:34.835" v="738"/>
          <ac:spMkLst>
            <pc:docMk/>
            <pc:sldMk cId="208945381" sldId="299"/>
            <ac:spMk id="26" creationId="{A32FCBB8-F5BD-E765-B543-4FE62C87A128}"/>
          </ac:spMkLst>
        </pc:spChg>
        <pc:spChg chg="add mod">
          <ac:chgData name="Katarzyna Wyporska" userId="ef277dd5-da6a-4cf6-ada9-544192260086" providerId="ADAL" clId="{B7E2FA73-5A9C-4FAB-BD13-5D0DC8A4E262}" dt="2023-05-11T10:43:34.835" v="738"/>
          <ac:spMkLst>
            <pc:docMk/>
            <pc:sldMk cId="208945381" sldId="299"/>
            <ac:spMk id="27" creationId="{32F52057-DFAB-7EC7-98C6-B65279F867F8}"/>
          </ac:spMkLst>
        </pc:spChg>
        <pc:spChg chg="add mod">
          <ac:chgData name="Katarzyna Wyporska" userId="ef277dd5-da6a-4cf6-ada9-544192260086" providerId="ADAL" clId="{B7E2FA73-5A9C-4FAB-BD13-5D0DC8A4E262}" dt="2023-05-11T10:43:34.835" v="738"/>
          <ac:spMkLst>
            <pc:docMk/>
            <pc:sldMk cId="208945381" sldId="299"/>
            <ac:spMk id="28" creationId="{0263CDF2-C38B-EBB6-DEE7-444FC23B4060}"/>
          </ac:spMkLst>
        </pc:spChg>
        <pc:spChg chg="add mod">
          <ac:chgData name="Katarzyna Wyporska" userId="ef277dd5-da6a-4cf6-ada9-544192260086" providerId="ADAL" clId="{B7E2FA73-5A9C-4FAB-BD13-5D0DC8A4E262}" dt="2023-05-11T10:46:16.451" v="740"/>
          <ac:spMkLst>
            <pc:docMk/>
            <pc:sldMk cId="208945381" sldId="299"/>
            <ac:spMk id="32" creationId="{048B4A27-80E8-7322-A565-E9DC8140F14F}"/>
          </ac:spMkLst>
        </pc:spChg>
        <pc:spChg chg="add mod">
          <ac:chgData name="Katarzyna Wyporska" userId="ef277dd5-da6a-4cf6-ada9-544192260086" providerId="ADAL" clId="{B7E2FA73-5A9C-4FAB-BD13-5D0DC8A4E262}" dt="2023-05-11T10:46:16.451" v="740"/>
          <ac:spMkLst>
            <pc:docMk/>
            <pc:sldMk cId="208945381" sldId="299"/>
            <ac:spMk id="33" creationId="{2123D14C-434C-EC97-FADF-A4CC0CEE0393}"/>
          </ac:spMkLst>
        </pc:spChg>
        <pc:spChg chg="add mod">
          <ac:chgData name="Katarzyna Wyporska" userId="ef277dd5-da6a-4cf6-ada9-544192260086" providerId="ADAL" clId="{B7E2FA73-5A9C-4FAB-BD13-5D0DC8A4E262}" dt="2023-05-11T10:46:16.451" v="740"/>
          <ac:spMkLst>
            <pc:docMk/>
            <pc:sldMk cId="208945381" sldId="299"/>
            <ac:spMk id="34" creationId="{5D1D09C6-351B-CA70-4AC9-F1AD8A2FFFCE}"/>
          </ac:spMkLst>
        </pc:spChg>
        <pc:spChg chg="add mod">
          <ac:chgData name="Katarzyna Wyporska" userId="ef277dd5-da6a-4cf6-ada9-544192260086" providerId="ADAL" clId="{B7E2FA73-5A9C-4FAB-BD13-5D0DC8A4E262}" dt="2023-05-11T10:46:16.451" v="740"/>
          <ac:spMkLst>
            <pc:docMk/>
            <pc:sldMk cId="208945381" sldId="299"/>
            <ac:spMk id="35" creationId="{53910E6E-1D04-126C-98A6-A5C28494F91B}"/>
          </ac:spMkLst>
        </pc:spChg>
        <pc:spChg chg="add mod">
          <ac:chgData name="Katarzyna Wyporska" userId="ef277dd5-da6a-4cf6-ada9-544192260086" providerId="ADAL" clId="{B7E2FA73-5A9C-4FAB-BD13-5D0DC8A4E262}" dt="2023-05-11T10:46:16.451" v="740"/>
          <ac:spMkLst>
            <pc:docMk/>
            <pc:sldMk cId="208945381" sldId="299"/>
            <ac:spMk id="36" creationId="{D51C08F0-168A-ADBF-FE8F-F6D3AFD182BF}"/>
          </ac:spMkLst>
        </pc:spChg>
        <pc:spChg chg="add mod">
          <ac:chgData name="Katarzyna Wyporska" userId="ef277dd5-da6a-4cf6-ada9-544192260086" providerId="ADAL" clId="{B7E2FA73-5A9C-4FAB-BD13-5D0DC8A4E262}" dt="2023-05-11T10:46:16.451" v="740"/>
          <ac:spMkLst>
            <pc:docMk/>
            <pc:sldMk cId="208945381" sldId="299"/>
            <ac:spMk id="37" creationId="{CD5CB726-316E-AFD5-FAE2-EC2EB934D119}"/>
          </ac:spMkLst>
        </pc:spChg>
        <pc:grpChg chg="add mod">
          <ac:chgData name="Katarzyna Wyporska" userId="ef277dd5-da6a-4cf6-ada9-544192260086" providerId="ADAL" clId="{B7E2FA73-5A9C-4FAB-BD13-5D0DC8A4E262}" dt="2023-05-11T10:37:34.918" v="725"/>
          <ac:grpSpMkLst>
            <pc:docMk/>
            <pc:sldMk cId="208945381" sldId="299"/>
            <ac:grpSpMk id="3" creationId="{B6D7D566-E5F7-95B8-1F93-852ED1F66A4F}"/>
          </ac:grpSpMkLst>
        </pc:grpChg>
        <pc:grpChg chg="add mod">
          <ac:chgData name="Katarzyna Wyporska" userId="ef277dd5-da6a-4cf6-ada9-544192260086" providerId="ADAL" clId="{B7E2FA73-5A9C-4FAB-BD13-5D0DC8A4E262}" dt="2023-05-11T10:43:27.526" v="729"/>
          <ac:grpSpMkLst>
            <pc:docMk/>
            <pc:sldMk cId="208945381" sldId="299"/>
            <ac:grpSpMk id="7" creationId="{AAA10F1C-1983-D6C5-835B-D5DF65E67A69}"/>
          </ac:grpSpMkLst>
        </pc:grpChg>
        <pc:grpChg chg="add mod">
          <ac:chgData name="Katarzyna Wyporska" userId="ef277dd5-da6a-4cf6-ada9-544192260086" providerId="ADAL" clId="{B7E2FA73-5A9C-4FAB-BD13-5D0DC8A4E262}" dt="2023-05-11T10:43:27.526" v="729"/>
          <ac:grpSpMkLst>
            <pc:docMk/>
            <pc:sldMk cId="208945381" sldId="299"/>
            <ac:grpSpMk id="8" creationId="{738E9A71-5E95-B70A-F782-FC4E3E75859B}"/>
          </ac:grpSpMkLst>
        </pc:grpChg>
        <pc:grpChg chg="add mod">
          <ac:chgData name="Katarzyna Wyporska" userId="ef277dd5-da6a-4cf6-ada9-544192260086" providerId="ADAL" clId="{B7E2FA73-5A9C-4FAB-BD13-5D0DC8A4E262}" dt="2023-05-11T10:43:27.526" v="729"/>
          <ac:grpSpMkLst>
            <pc:docMk/>
            <pc:sldMk cId="208945381" sldId="299"/>
            <ac:grpSpMk id="9" creationId="{88CD725B-9CF9-ED8A-33DB-A3B1ED353EEF}"/>
          </ac:grpSpMkLst>
        </pc:grpChg>
        <pc:grpChg chg="add mod">
          <ac:chgData name="Katarzyna Wyporska" userId="ef277dd5-da6a-4cf6-ada9-544192260086" providerId="ADAL" clId="{B7E2FA73-5A9C-4FAB-BD13-5D0DC8A4E262}" dt="2023-05-11T10:43:34.835" v="738"/>
          <ac:grpSpMkLst>
            <pc:docMk/>
            <pc:sldMk cId="208945381" sldId="299"/>
            <ac:grpSpMk id="20" creationId="{4D58F293-10E8-5463-30E7-CEE0523F3A30}"/>
          </ac:grpSpMkLst>
        </pc:grpChg>
        <pc:grpChg chg="add mod">
          <ac:chgData name="Katarzyna Wyporska" userId="ef277dd5-da6a-4cf6-ada9-544192260086" providerId="ADAL" clId="{B7E2FA73-5A9C-4FAB-BD13-5D0DC8A4E262}" dt="2023-05-11T10:43:34.835" v="738"/>
          <ac:grpSpMkLst>
            <pc:docMk/>
            <pc:sldMk cId="208945381" sldId="299"/>
            <ac:grpSpMk id="21" creationId="{CCBF8A4A-6CBE-46DB-A746-30EC38B2E860}"/>
          </ac:grpSpMkLst>
        </pc:grpChg>
        <pc:grpChg chg="add mod">
          <ac:chgData name="Katarzyna Wyporska" userId="ef277dd5-da6a-4cf6-ada9-544192260086" providerId="ADAL" clId="{B7E2FA73-5A9C-4FAB-BD13-5D0DC8A4E262}" dt="2023-05-11T10:43:34.835" v="738"/>
          <ac:grpSpMkLst>
            <pc:docMk/>
            <pc:sldMk cId="208945381" sldId="299"/>
            <ac:grpSpMk id="22" creationId="{150897F5-757B-C805-877D-EF82701BFB79}"/>
          </ac:grpSpMkLst>
        </pc:grpChg>
        <pc:grpChg chg="add mod">
          <ac:chgData name="Katarzyna Wyporska" userId="ef277dd5-da6a-4cf6-ada9-544192260086" providerId="ADAL" clId="{B7E2FA73-5A9C-4FAB-BD13-5D0DC8A4E262}" dt="2023-05-11T10:46:16.451" v="740"/>
          <ac:grpSpMkLst>
            <pc:docMk/>
            <pc:sldMk cId="208945381" sldId="299"/>
            <ac:grpSpMk id="29" creationId="{69F4A291-841A-F514-B5CA-28DD108B5F8C}"/>
          </ac:grpSpMkLst>
        </pc:grpChg>
        <pc:grpChg chg="add mod">
          <ac:chgData name="Katarzyna Wyporska" userId="ef277dd5-da6a-4cf6-ada9-544192260086" providerId="ADAL" clId="{B7E2FA73-5A9C-4FAB-BD13-5D0DC8A4E262}" dt="2023-05-11T10:46:16.451" v="740"/>
          <ac:grpSpMkLst>
            <pc:docMk/>
            <pc:sldMk cId="208945381" sldId="299"/>
            <ac:grpSpMk id="30" creationId="{FC36C29A-B8F1-7B44-D66C-1FB17C992772}"/>
          </ac:grpSpMkLst>
        </pc:grpChg>
        <pc:grpChg chg="add mod">
          <ac:chgData name="Katarzyna Wyporska" userId="ef277dd5-da6a-4cf6-ada9-544192260086" providerId="ADAL" clId="{B7E2FA73-5A9C-4FAB-BD13-5D0DC8A4E262}" dt="2023-05-11T10:46:16.451" v="740"/>
          <ac:grpSpMkLst>
            <pc:docMk/>
            <pc:sldMk cId="208945381" sldId="299"/>
            <ac:grpSpMk id="31" creationId="{D0E03DA3-48E2-A889-BF49-B112DC2D45C0}"/>
          </ac:grpSpMkLst>
        </pc:grpChg>
        <pc:picChg chg="mod">
          <ac:chgData name="Katarzyna Wyporska" userId="ef277dd5-da6a-4cf6-ada9-544192260086" providerId="ADAL" clId="{B7E2FA73-5A9C-4FAB-BD13-5D0DC8A4E262}" dt="2023-05-12T10:50:58.001" v="6192" actId="1076"/>
          <ac:picMkLst>
            <pc:docMk/>
            <pc:sldMk cId="208945381" sldId="299"/>
            <ac:picMk id="5" creationId="{D8AF913B-C6D0-30FF-7BAF-FE7551B292C3}"/>
          </ac:picMkLst>
        </pc:picChg>
        <pc:picChg chg="add del">
          <ac:chgData name="Katarzyna Wyporska" userId="ef277dd5-da6a-4cf6-ada9-544192260086" providerId="ADAL" clId="{B7E2FA73-5A9C-4FAB-BD13-5D0DC8A4E262}" dt="2023-05-11T10:43:33.261" v="736"/>
          <ac:picMkLst>
            <pc:docMk/>
            <pc:sldMk cId="208945381" sldId="299"/>
            <ac:picMk id="19" creationId="{5E391B1F-F855-BC64-F4A0-4612CB9B6978}"/>
          </ac:picMkLst>
        </pc:picChg>
        <pc:picChg chg="add del mod">
          <ac:chgData name="Katarzyna Wyporska" userId="ef277dd5-da6a-4cf6-ada9-544192260086" providerId="ADAL" clId="{B7E2FA73-5A9C-4FAB-BD13-5D0DC8A4E262}" dt="2023-05-11T10:52:48.657" v="1264" actId="478"/>
          <ac:picMkLst>
            <pc:docMk/>
            <pc:sldMk cId="208945381" sldId="299"/>
            <ac:picMk id="39" creationId="{181BEC01-C3C0-D5F2-2464-70FDFFAB2AA4}"/>
          </ac:picMkLst>
        </pc:picChg>
      </pc:sldChg>
      <pc:sldChg chg="del">
        <pc:chgData name="Katarzyna Wyporska" userId="ef277dd5-da6a-4cf6-ada9-544192260086" providerId="ADAL" clId="{B7E2FA73-5A9C-4FAB-BD13-5D0DC8A4E262}" dt="2023-05-11T10:07:15.495" v="26" actId="47"/>
        <pc:sldMkLst>
          <pc:docMk/>
          <pc:sldMk cId="3093566769" sldId="299"/>
        </pc:sldMkLst>
      </pc:sldChg>
      <pc:sldChg chg="del">
        <pc:chgData name="Katarzyna Wyporska" userId="ef277dd5-da6a-4cf6-ada9-544192260086" providerId="ADAL" clId="{B7E2FA73-5A9C-4FAB-BD13-5D0DC8A4E262}" dt="2023-05-11T10:07:21.250" v="30" actId="47"/>
        <pc:sldMkLst>
          <pc:docMk/>
          <pc:sldMk cId="1906438260" sldId="300"/>
        </pc:sldMkLst>
      </pc:sldChg>
      <pc:sldChg chg="modSp add mod">
        <pc:chgData name="Katarzyna Wyporska" userId="ef277dd5-da6a-4cf6-ada9-544192260086" providerId="ADAL" clId="{B7E2FA73-5A9C-4FAB-BD13-5D0DC8A4E262}" dt="2023-05-15T08:48:03.757" v="8025" actId="20577"/>
        <pc:sldMkLst>
          <pc:docMk/>
          <pc:sldMk cId="2793897599" sldId="300"/>
        </pc:sldMkLst>
        <pc:spChg chg="mod">
          <ac:chgData name="Katarzyna Wyporska" userId="ef277dd5-da6a-4cf6-ada9-544192260086" providerId="ADAL" clId="{B7E2FA73-5A9C-4FAB-BD13-5D0DC8A4E262}" dt="2023-05-15T08:48:03.757" v="8025" actId="20577"/>
          <ac:spMkLst>
            <pc:docMk/>
            <pc:sldMk cId="2793897599" sldId="300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0:51.673" v="6190" actId="1076"/>
          <ac:picMkLst>
            <pc:docMk/>
            <pc:sldMk cId="2793897599" sldId="300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5T08:56:07.655" v="8060" actId="6549"/>
        <pc:sldMkLst>
          <pc:docMk/>
          <pc:sldMk cId="1890898701" sldId="301"/>
        </pc:sldMkLst>
        <pc:spChg chg="mod">
          <ac:chgData name="Katarzyna Wyporska" userId="ef277dd5-da6a-4cf6-ada9-544192260086" providerId="ADAL" clId="{B7E2FA73-5A9C-4FAB-BD13-5D0DC8A4E262}" dt="2023-05-11T12:43:08.755" v="3778" actId="20577"/>
          <ac:spMkLst>
            <pc:docMk/>
            <pc:sldMk cId="1890898701" sldId="301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8:56:07.655" v="8060" actId="6549"/>
          <ac:spMkLst>
            <pc:docMk/>
            <pc:sldMk cId="1890898701" sldId="301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1:44.801" v="6197" actId="1076"/>
          <ac:picMkLst>
            <pc:docMk/>
            <pc:sldMk cId="1890898701" sldId="301"/>
            <ac:picMk id="5" creationId="{D8AF913B-C6D0-30FF-7BAF-FE7551B292C3}"/>
          </ac:picMkLst>
        </pc:picChg>
      </pc:sldChg>
      <pc:sldChg chg="del">
        <pc:chgData name="Katarzyna Wyporska" userId="ef277dd5-da6a-4cf6-ada9-544192260086" providerId="ADAL" clId="{B7E2FA73-5A9C-4FAB-BD13-5D0DC8A4E262}" dt="2023-05-11T10:07:16.584" v="27" actId="47"/>
        <pc:sldMkLst>
          <pc:docMk/>
          <pc:sldMk cId="4179123997" sldId="301"/>
        </pc:sldMkLst>
      </pc:sldChg>
      <pc:sldChg chg="del">
        <pc:chgData name="Katarzyna Wyporska" userId="ef277dd5-da6a-4cf6-ada9-544192260086" providerId="ADAL" clId="{B7E2FA73-5A9C-4FAB-BD13-5D0DC8A4E262}" dt="2023-05-11T10:07:18.802" v="29" actId="47"/>
        <pc:sldMkLst>
          <pc:docMk/>
          <pc:sldMk cId="926343404" sldId="302"/>
        </pc:sldMkLst>
      </pc:sldChg>
      <pc:sldChg chg="addSp modSp add mod ord">
        <pc:chgData name="Katarzyna Wyporska" userId="ef277dd5-da6a-4cf6-ada9-544192260086" providerId="ADAL" clId="{B7E2FA73-5A9C-4FAB-BD13-5D0DC8A4E262}" dt="2023-05-15T09:09:59.493" v="8198" actId="6549"/>
        <pc:sldMkLst>
          <pc:docMk/>
          <pc:sldMk cId="1902580920" sldId="302"/>
        </pc:sldMkLst>
        <pc:spChg chg="mod">
          <ac:chgData name="Katarzyna Wyporska" userId="ef277dd5-da6a-4cf6-ada9-544192260086" providerId="ADAL" clId="{B7E2FA73-5A9C-4FAB-BD13-5D0DC8A4E262}" dt="2023-05-11T13:17:50.815" v="4033" actId="20577"/>
          <ac:spMkLst>
            <pc:docMk/>
            <pc:sldMk cId="1902580920" sldId="302"/>
            <ac:spMk id="2" creationId="{5A39189A-908C-DA95-E87C-5EB9765FF648}"/>
          </ac:spMkLst>
        </pc:spChg>
        <pc:spChg chg="add mod">
          <ac:chgData name="Katarzyna Wyporska" userId="ef277dd5-da6a-4cf6-ada9-544192260086" providerId="ADAL" clId="{B7E2FA73-5A9C-4FAB-BD13-5D0DC8A4E262}" dt="2023-05-15T08:58:58.587" v="8080" actId="1076"/>
          <ac:spMkLst>
            <pc:docMk/>
            <pc:sldMk cId="1902580920" sldId="302"/>
            <ac:spMk id="3" creationId="{178D344C-950A-DFC1-6C4C-1EE737F6DB08}"/>
          </ac:spMkLst>
        </pc:spChg>
        <pc:spChg chg="mod">
          <ac:chgData name="Katarzyna Wyporska" userId="ef277dd5-da6a-4cf6-ada9-544192260086" providerId="ADAL" clId="{B7E2FA73-5A9C-4FAB-BD13-5D0DC8A4E262}" dt="2023-05-15T09:09:59.493" v="8198" actId="6549"/>
          <ac:spMkLst>
            <pc:docMk/>
            <pc:sldMk cId="1902580920" sldId="302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2:04.021" v="6199" actId="1076"/>
          <ac:picMkLst>
            <pc:docMk/>
            <pc:sldMk cId="1902580920" sldId="302"/>
            <ac:picMk id="5" creationId="{D8AF913B-C6D0-30FF-7BAF-FE7551B292C3}"/>
          </ac:picMkLst>
        </pc:picChg>
      </pc:sldChg>
      <pc:sldChg chg="addSp delSp modSp add mod">
        <pc:chgData name="Katarzyna Wyporska" userId="ef277dd5-da6a-4cf6-ada9-544192260086" providerId="ADAL" clId="{B7E2FA73-5A9C-4FAB-BD13-5D0DC8A4E262}" dt="2023-05-12T10:50:54.767" v="6191" actId="1076"/>
        <pc:sldMkLst>
          <pc:docMk/>
          <pc:sldMk cId="3334447436" sldId="303"/>
        </pc:sldMkLst>
        <pc:spChg chg="mod">
          <ac:chgData name="Katarzyna Wyporska" userId="ef277dd5-da6a-4cf6-ada9-544192260086" providerId="ADAL" clId="{B7E2FA73-5A9C-4FAB-BD13-5D0DC8A4E262}" dt="2023-05-11T10:53:23.601" v="1302" actId="20577"/>
          <ac:spMkLst>
            <pc:docMk/>
            <pc:sldMk cId="3334447436" sldId="303"/>
            <ac:spMk id="2" creationId="{5A39189A-908C-DA95-E87C-5EB9765FF648}"/>
          </ac:spMkLst>
        </pc:spChg>
        <pc:spChg chg="add mod">
          <ac:chgData name="Katarzyna Wyporska" userId="ef277dd5-da6a-4cf6-ada9-544192260086" providerId="ADAL" clId="{B7E2FA73-5A9C-4FAB-BD13-5D0DC8A4E262}" dt="2023-05-11T10:54:44.430" v="1418" actId="20577"/>
          <ac:spMkLst>
            <pc:docMk/>
            <pc:sldMk cId="3334447436" sldId="303"/>
            <ac:spMk id="4" creationId="{92DC8F0A-2BC4-4F24-9E8D-498681699B79}"/>
          </ac:spMkLst>
        </pc:spChg>
        <pc:spChg chg="del">
          <ac:chgData name="Katarzyna Wyporska" userId="ef277dd5-da6a-4cf6-ada9-544192260086" providerId="ADAL" clId="{B7E2FA73-5A9C-4FAB-BD13-5D0DC8A4E262}" dt="2023-05-11T10:52:57.619" v="1267" actId="478"/>
          <ac:spMkLst>
            <pc:docMk/>
            <pc:sldMk cId="3334447436" sldId="303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0:54.767" v="6191" actId="1076"/>
          <ac:picMkLst>
            <pc:docMk/>
            <pc:sldMk cId="3334447436" sldId="303"/>
            <ac:picMk id="5" creationId="{D8AF913B-C6D0-30FF-7BAF-FE7551B292C3}"/>
          </ac:picMkLst>
        </pc:picChg>
        <pc:picChg chg="mod">
          <ac:chgData name="Katarzyna Wyporska" userId="ef277dd5-da6a-4cf6-ada9-544192260086" providerId="ADAL" clId="{B7E2FA73-5A9C-4FAB-BD13-5D0DC8A4E262}" dt="2023-05-11T10:54:28.605" v="1402" actId="1076"/>
          <ac:picMkLst>
            <pc:docMk/>
            <pc:sldMk cId="3334447436" sldId="303"/>
            <ac:picMk id="39" creationId="{181BEC01-C3C0-D5F2-2464-70FDFFAB2AA4}"/>
          </ac:picMkLst>
        </pc:picChg>
      </pc:sldChg>
      <pc:sldChg chg="del">
        <pc:chgData name="Katarzyna Wyporska" userId="ef277dd5-da6a-4cf6-ada9-544192260086" providerId="ADAL" clId="{B7E2FA73-5A9C-4FAB-BD13-5D0DC8A4E262}" dt="2023-05-11T10:07:25.263" v="32" actId="47"/>
        <pc:sldMkLst>
          <pc:docMk/>
          <pc:sldMk cId="3469843824" sldId="303"/>
        </pc:sldMkLst>
      </pc:sldChg>
      <pc:sldChg chg="modSp add mod">
        <pc:chgData name="Katarzyna Wyporska" userId="ef277dd5-da6a-4cf6-ada9-544192260086" providerId="ADAL" clId="{B7E2FA73-5A9C-4FAB-BD13-5D0DC8A4E262}" dt="2023-05-15T08:48:27.671" v="8028" actId="20577"/>
        <pc:sldMkLst>
          <pc:docMk/>
          <pc:sldMk cId="522263227" sldId="304"/>
        </pc:sldMkLst>
        <pc:spChg chg="mod">
          <ac:chgData name="Katarzyna Wyporska" userId="ef277dd5-da6a-4cf6-ada9-544192260086" providerId="ADAL" clId="{B7E2FA73-5A9C-4FAB-BD13-5D0DC8A4E262}" dt="2023-05-11T11:05:38.220" v="2305" actId="20577"/>
          <ac:spMkLst>
            <pc:docMk/>
            <pc:sldMk cId="522263227" sldId="304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8:48:27.671" v="8028" actId="20577"/>
          <ac:spMkLst>
            <pc:docMk/>
            <pc:sldMk cId="522263227" sldId="304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0:48.059" v="6189" actId="1076"/>
          <ac:picMkLst>
            <pc:docMk/>
            <pc:sldMk cId="522263227" sldId="304"/>
            <ac:picMk id="5" creationId="{D8AF913B-C6D0-30FF-7BAF-FE7551B292C3}"/>
          </ac:picMkLst>
        </pc:picChg>
      </pc:sldChg>
      <pc:sldChg chg="del">
        <pc:chgData name="Katarzyna Wyporska" userId="ef277dd5-da6a-4cf6-ada9-544192260086" providerId="ADAL" clId="{B7E2FA73-5A9C-4FAB-BD13-5D0DC8A4E262}" dt="2023-05-11T10:07:17.515" v="28" actId="47"/>
        <pc:sldMkLst>
          <pc:docMk/>
          <pc:sldMk cId="845805208" sldId="304"/>
        </pc:sldMkLst>
      </pc:sldChg>
      <pc:sldChg chg="modSp add mod">
        <pc:chgData name="Katarzyna Wyporska" userId="ef277dd5-da6a-4cf6-ada9-544192260086" providerId="ADAL" clId="{B7E2FA73-5A9C-4FAB-BD13-5D0DC8A4E262}" dt="2023-05-15T08:48:57.383" v="8032" actId="20577"/>
        <pc:sldMkLst>
          <pc:docMk/>
          <pc:sldMk cId="2340335141" sldId="305"/>
        </pc:sldMkLst>
        <pc:spChg chg="mod">
          <ac:chgData name="Katarzyna Wyporska" userId="ef277dd5-da6a-4cf6-ada9-544192260086" providerId="ADAL" clId="{B7E2FA73-5A9C-4FAB-BD13-5D0DC8A4E262}" dt="2023-05-11T12:31:12.745" v="3286" actId="20577"/>
          <ac:spMkLst>
            <pc:docMk/>
            <pc:sldMk cId="2340335141" sldId="305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8:48:57.383" v="8032" actId="20577"/>
          <ac:spMkLst>
            <pc:docMk/>
            <pc:sldMk cId="2340335141" sldId="305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1:38.281" v="6196" actId="1076"/>
          <ac:picMkLst>
            <pc:docMk/>
            <pc:sldMk cId="2340335141" sldId="305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5T08:48:43.324" v="8029" actId="20577"/>
        <pc:sldMkLst>
          <pc:docMk/>
          <pc:sldMk cId="75185921" sldId="306"/>
        </pc:sldMkLst>
        <pc:spChg chg="mod">
          <ac:chgData name="Katarzyna Wyporska" userId="ef277dd5-da6a-4cf6-ada9-544192260086" providerId="ADAL" clId="{B7E2FA73-5A9C-4FAB-BD13-5D0DC8A4E262}" dt="2023-05-11T11:05:46.725" v="2306"/>
          <ac:spMkLst>
            <pc:docMk/>
            <pc:sldMk cId="75185921" sldId="306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8:48:43.324" v="8029" actId="20577"/>
          <ac:spMkLst>
            <pc:docMk/>
            <pc:sldMk cId="75185921" sldId="306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1:29.729" v="6195" actId="1076"/>
          <ac:picMkLst>
            <pc:docMk/>
            <pc:sldMk cId="75185921" sldId="306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2T10:51:52.893" v="6198" actId="1076"/>
        <pc:sldMkLst>
          <pc:docMk/>
          <pc:sldMk cId="3266620311" sldId="307"/>
        </pc:sldMkLst>
        <pc:spChg chg="mod">
          <ac:chgData name="Katarzyna Wyporska" userId="ef277dd5-da6a-4cf6-ada9-544192260086" providerId="ADAL" clId="{B7E2FA73-5A9C-4FAB-BD13-5D0DC8A4E262}" dt="2023-05-11T12:43:45.308" v="3803" actId="20577"/>
          <ac:spMkLst>
            <pc:docMk/>
            <pc:sldMk cId="3266620311" sldId="307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1T13:17:34.563" v="4006" actId="113"/>
          <ac:spMkLst>
            <pc:docMk/>
            <pc:sldMk cId="3266620311" sldId="307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1:52.893" v="6198" actId="1076"/>
          <ac:picMkLst>
            <pc:docMk/>
            <pc:sldMk cId="3266620311" sldId="307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5T09:00:01.212" v="8082" actId="20577"/>
        <pc:sldMkLst>
          <pc:docMk/>
          <pc:sldMk cId="2506624658" sldId="308"/>
        </pc:sldMkLst>
        <pc:spChg chg="mod">
          <ac:chgData name="Katarzyna Wyporska" userId="ef277dd5-da6a-4cf6-ada9-544192260086" providerId="ADAL" clId="{B7E2FA73-5A9C-4FAB-BD13-5D0DC8A4E262}" dt="2023-05-15T09:00:01.212" v="8082" actId="20577"/>
          <ac:spMkLst>
            <pc:docMk/>
            <pc:sldMk cId="2506624658" sldId="308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2:13.995" v="6201" actId="1076"/>
          <ac:picMkLst>
            <pc:docMk/>
            <pc:sldMk cId="2506624658" sldId="308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8T13:51:43.319" v="8297" actId="20577"/>
        <pc:sldMkLst>
          <pc:docMk/>
          <pc:sldMk cId="3870372238" sldId="309"/>
        </pc:sldMkLst>
        <pc:spChg chg="mod">
          <ac:chgData name="Katarzyna Wyporska" userId="ef277dd5-da6a-4cf6-ada9-544192260086" providerId="ADAL" clId="{B7E2FA73-5A9C-4FAB-BD13-5D0DC8A4E262}" dt="2023-05-11T13:28:47.509" v="4572" actId="20577"/>
          <ac:spMkLst>
            <pc:docMk/>
            <pc:sldMk cId="3870372238" sldId="309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8T13:51:43.319" v="8297" actId="20577"/>
          <ac:spMkLst>
            <pc:docMk/>
            <pc:sldMk cId="3870372238" sldId="309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0:52:21.669" v="6203" actId="1076"/>
          <ac:picMkLst>
            <pc:docMk/>
            <pc:sldMk cId="3870372238" sldId="309"/>
            <ac:picMk id="5" creationId="{D8AF913B-C6D0-30FF-7BAF-FE7551B292C3}"/>
          </ac:picMkLst>
        </pc:picChg>
      </pc:sldChg>
      <pc:sldChg chg="addSp delSp modSp add mod ord">
        <pc:chgData name="Katarzyna Wyporska" userId="ef277dd5-da6a-4cf6-ada9-544192260086" providerId="ADAL" clId="{B7E2FA73-5A9C-4FAB-BD13-5D0DC8A4E262}" dt="2023-05-15T09:00:38.562" v="8091" actId="20577"/>
        <pc:sldMkLst>
          <pc:docMk/>
          <pc:sldMk cId="2992071841" sldId="310"/>
        </pc:sldMkLst>
        <pc:spChg chg="mod">
          <ac:chgData name="Katarzyna Wyporska" userId="ef277dd5-da6a-4cf6-ada9-544192260086" providerId="ADAL" clId="{B7E2FA73-5A9C-4FAB-BD13-5D0DC8A4E262}" dt="2023-05-15T09:00:38.562" v="8091" actId="20577"/>
          <ac:spMkLst>
            <pc:docMk/>
            <pc:sldMk cId="2992071841" sldId="310"/>
            <ac:spMk id="10" creationId="{34072F18-E7A2-EA8D-4135-E34365487871}"/>
          </ac:spMkLst>
        </pc:spChg>
        <pc:graphicFrameChg chg="add del mod">
          <ac:chgData name="Katarzyna Wyporska" userId="ef277dd5-da6a-4cf6-ada9-544192260086" providerId="ADAL" clId="{B7E2FA73-5A9C-4FAB-BD13-5D0DC8A4E262}" dt="2023-05-11T13:31:46.239" v="4675"/>
          <ac:graphicFrameMkLst>
            <pc:docMk/>
            <pc:sldMk cId="2992071841" sldId="310"/>
            <ac:graphicFrameMk id="3" creationId="{F4BCBE2C-BEA1-4F0C-4BF9-1B74EBFD4E6F}"/>
          </ac:graphicFrameMkLst>
        </pc:graphicFrameChg>
        <pc:picChg chg="mod">
          <ac:chgData name="Katarzyna Wyporska" userId="ef277dd5-da6a-4cf6-ada9-544192260086" providerId="ADAL" clId="{B7E2FA73-5A9C-4FAB-BD13-5D0DC8A4E262}" dt="2023-05-12T10:52:19.417" v="6202" actId="1076"/>
          <ac:picMkLst>
            <pc:docMk/>
            <pc:sldMk cId="2992071841" sldId="310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8T13:52:00.610" v="8315" actId="6549"/>
        <pc:sldMkLst>
          <pc:docMk/>
          <pc:sldMk cId="2739910313" sldId="311"/>
        </pc:sldMkLst>
        <pc:spChg chg="mod">
          <ac:chgData name="Katarzyna Wyporska" userId="ef277dd5-da6a-4cf6-ada9-544192260086" providerId="ADAL" clId="{B7E2FA73-5A9C-4FAB-BD13-5D0DC8A4E262}" dt="2023-05-11T13:44:29.232" v="5169" actId="20577"/>
          <ac:spMkLst>
            <pc:docMk/>
            <pc:sldMk cId="2739910313" sldId="311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8T13:52:00.610" v="8315" actId="6549"/>
          <ac:spMkLst>
            <pc:docMk/>
            <pc:sldMk cId="2739910313" sldId="311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1T13:44:23.398" v="5162" actId="1076"/>
          <ac:picMkLst>
            <pc:docMk/>
            <pc:sldMk cId="2739910313" sldId="311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5T09:02:40.094" v="8096" actId="20577"/>
        <pc:sldMkLst>
          <pc:docMk/>
          <pc:sldMk cId="2507566451" sldId="312"/>
        </pc:sldMkLst>
        <pc:spChg chg="mod">
          <ac:chgData name="Katarzyna Wyporska" userId="ef277dd5-da6a-4cf6-ada9-544192260086" providerId="ADAL" clId="{B7E2FA73-5A9C-4FAB-BD13-5D0DC8A4E262}" dt="2023-05-11T13:52:44.482" v="5280" actId="20577"/>
          <ac:spMkLst>
            <pc:docMk/>
            <pc:sldMk cId="2507566451" sldId="312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9:02:40.094" v="8096" actId="20577"/>
          <ac:spMkLst>
            <pc:docMk/>
            <pc:sldMk cId="2507566451" sldId="312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1T13:52:48.778" v="5281" actId="1076"/>
          <ac:picMkLst>
            <pc:docMk/>
            <pc:sldMk cId="2507566451" sldId="312"/>
            <ac:picMk id="5" creationId="{D8AF913B-C6D0-30FF-7BAF-FE7551B292C3}"/>
          </ac:picMkLst>
        </pc:picChg>
      </pc:sldChg>
      <pc:sldChg chg="modSp add mod">
        <pc:chgData name="Katarzyna Wyporska" userId="ef277dd5-da6a-4cf6-ada9-544192260086" providerId="ADAL" clId="{B7E2FA73-5A9C-4FAB-BD13-5D0DC8A4E262}" dt="2023-05-15T09:01:20.972" v="8093" actId="20577"/>
        <pc:sldMkLst>
          <pc:docMk/>
          <pc:sldMk cId="3165947569" sldId="313"/>
        </pc:sldMkLst>
        <pc:spChg chg="mod">
          <ac:chgData name="Katarzyna Wyporska" userId="ef277dd5-da6a-4cf6-ada9-544192260086" providerId="ADAL" clId="{B7E2FA73-5A9C-4FAB-BD13-5D0DC8A4E262}" dt="2023-05-15T09:01:20.972" v="8093" actId="20577"/>
          <ac:spMkLst>
            <pc:docMk/>
            <pc:sldMk cId="3165947569" sldId="313"/>
            <ac:spMk id="10" creationId="{34072F18-E7A2-EA8D-4135-E34365487871}"/>
          </ac:spMkLst>
        </pc:spChg>
      </pc:sldChg>
      <pc:sldChg chg="new del">
        <pc:chgData name="Katarzyna Wyporska" userId="ef277dd5-da6a-4cf6-ada9-544192260086" providerId="ADAL" clId="{B7E2FA73-5A9C-4FAB-BD13-5D0DC8A4E262}" dt="2023-05-11T13:31:31.092" v="4671" actId="680"/>
        <pc:sldMkLst>
          <pc:docMk/>
          <pc:sldMk cId="3418978150" sldId="313"/>
        </pc:sldMkLst>
      </pc:sldChg>
      <pc:sldChg chg="modSp add mod">
        <pc:chgData name="Katarzyna Wyporska" userId="ef277dd5-da6a-4cf6-ada9-544192260086" providerId="ADAL" clId="{B7E2FA73-5A9C-4FAB-BD13-5D0DC8A4E262}" dt="2023-05-11T13:47:55.653" v="5244" actId="20577"/>
        <pc:sldMkLst>
          <pc:docMk/>
          <pc:sldMk cId="1403873998" sldId="314"/>
        </pc:sldMkLst>
        <pc:spChg chg="mod">
          <ac:chgData name="Katarzyna Wyporska" userId="ef277dd5-da6a-4cf6-ada9-544192260086" providerId="ADAL" clId="{B7E2FA73-5A9C-4FAB-BD13-5D0DC8A4E262}" dt="2023-05-11T13:47:55.653" v="5244" actId="20577"/>
          <ac:spMkLst>
            <pc:docMk/>
            <pc:sldMk cId="1403873998" sldId="314"/>
            <ac:spMk id="10" creationId="{34072F18-E7A2-EA8D-4135-E34365487871}"/>
          </ac:spMkLst>
        </pc:spChg>
      </pc:sldChg>
      <pc:sldChg chg="add del">
        <pc:chgData name="Katarzyna Wyporska" userId="ef277dd5-da6a-4cf6-ada9-544192260086" providerId="ADAL" clId="{B7E2FA73-5A9C-4FAB-BD13-5D0DC8A4E262}" dt="2023-05-12T07:41:35.737" v="6152" actId="47"/>
        <pc:sldMkLst>
          <pc:docMk/>
          <pc:sldMk cId="858688119" sldId="315"/>
        </pc:sldMkLst>
      </pc:sldChg>
      <pc:sldChg chg="modSp add mod">
        <pc:chgData name="Katarzyna Wyporska" userId="ef277dd5-da6a-4cf6-ada9-544192260086" providerId="ADAL" clId="{B7E2FA73-5A9C-4FAB-BD13-5D0DC8A4E262}" dt="2023-05-15T09:05:47.760" v="8184" actId="20577"/>
        <pc:sldMkLst>
          <pc:docMk/>
          <pc:sldMk cId="1777035563" sldId="316"/>
        </pc:sldMkLst>
        <pc:spChg chg="mod">
          <ac:chgData name="Katarzyna Wyporska" userId="ef277dd5-da6a-4cf6-ada9-544192260086" providerId="ADAL" clId="{B7E2FA73-5A9C-4FAB-BD13-5D0DC8A4E262}" dt="2023-05-12T07:30:53.871" v="5902" actId="6549"/>
          <ac:spMkLst>
            <pc:docMk/>
            <pc:sldMk cId="1777035563" sldId="316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5T09:05:47.760" v="8184" actId="20577"/>
          <ac:spMkLst>
            <pc:docMk/>
            <pc:sldMk cId="1777035563" sldId="316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5T09:04:22.330" v="8142" actId="20577"/>
        <pc:sldMkLst>
          <pc:docMk/>
          <pc:sldMk cId="1161725598" sldId="317"/>
        </pc:sldMkLst>
        <pc:spChg chg="mod">
          <ac:chgData name="Katarzyna Wyporska" userId="ef277dd5-da6a-4cf6-ada9-544192260086" providerId="ADAL" clId="{B7E2FA73-5A9C-4FAB-BD13-5D0DC8A4E262}" dt="2023-05-15T09:04:22.330" v="8142" actId="20577"/>
          <ac:spMkLst>
            <pc:docMk/>
            <pc:sldMk cId="1161725598" sldId="317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5T09:05:02.278" v="8156" actId="6549"/>
        <pc:sldMkLst>
          <pc:docMk/>
          <pc:sldMk cId="2118066333" sldId="318"/>
        </pc:sldMkLst>
        <pc:spChg chg="mod">
          <ac:chgData name="Katarzyna Wyporska" userId="ef277dd5-da6a-4cf6-ada9-544192260086" providerId="ADAL" clId="{B7E2FA73-5A9C-4FAB-BD13-5D0DC8A4E262}" dt="2023-05-15T09:05:02.278" v="8156" actId="6549"/>
          <ac:spMkLst>
            <pc:docMk/>
            <pc:sldMk cId="2118066333" sldId="318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2T10:54:11.469" v="6304" actId="20577"/>
        <pc:sldMkLst>
          <pc:docMk/>
          <pc:sldMk cId="4002415451" sldId="319"/>
        </pc:sldMkLst>
        <pc:spChg chg="mod">
          <ac:chgData name="Katarzyna Wyporska" userId="ef277dd5-da6a-4cf6-ada9-544192260086" providerId="ADAL" clId="{B7E2FA73-5A9C-4FAB-BD13-5D0DC8A4E262}" dt="2023-05-12T10:54:11.469" v="6304" actId="20577"/>
          <ac:spMkLst>
            <pc:docMk/>
            <pc:sldMk cId="4002415451" sldId="319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2T11:12:11.396" v="6744" actId="20577"/>
        <pc:sldMkLst>
          <pc:docMk/>
          <pc:sldMk cId="1487178805" sldId="320"/>
        </pc:sldMkLst>
        <pc:spChg chg="mod">
          <ac:chgData name="Katarzyna Wyporska" userId="ef277dd5-da6a-4cf6-ada9-544192260086" providerId="ADAL" clId="{B7E2FA73-5A9C-4FAB-BD13-5D0DC8A4E262}" dt="2023-05-12T11:03:06.614" v="6602" actId="6549"/>
          <ac:spMkLst>
            <pc:docMk/>
            <pc:sldMk cId="1487178805" sldId="320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2T11:12:11.396" v="6744" actId="20577"/>
          <ac:spMkLst>
            <pc:docMk/>
            <pc:sldMk cId="1487178805" sldId="320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2T11:02:38.379" v="6567" actId="20577"/>
        <pc:sldMkLst>
          <pc:docMk/>
          <pc:sldMk cId="2011814441" sldId="321"/>
        </pc:sldMkLst>
        <pc:spChg chg="mod">
          <ac:chgData name="Katarzyna Wyporska" userId="ef277dd5-da6a-4cf6-ada9-544192260086" providerId="ADAL" clId="{B7E2FA73-5A9C-4FAB-BD13-5D0DC8A4E262}" dt="2023-05-12T11:02:38.379" v="6567" actId="20577"/>
          <ac:spMkLst>
            <pc:docMk/>
            <pc:sldMk cId="2011814441" sldId="321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5T09:06:12.210" v="8187" actId="20577"/>
        <pc:sldMkLst>
          <pc:docMk/>
          <pc:sldMk cId="1845540107" sldId="322"/>
        </pc:sldMkLst>
        <pc:spChg chg="mod">
          <ac:chgData name="Katarzyna Wyporska" userId="ef277dd5-da6a-4cf6-ada9-544192260086" providerId="ADAL" clId="{B7E2FA73-5A9C-4FAB-BD13-5D0DC8A4E262}" dt="2023-05-15T09:06:12.210" v="8187" actId="20577"/>
          <ac:spMkLst>
            <pc:docMk/>
            <pc:sldMk cId="1845540107" sldId="322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5T09:08:51.248" v="8190" actId="20577"/>
        <pc:sldMkLst>
          <pc:docMk/>
          <pc:sldMk cId="1601339364" sldId="323"/>
        </pc:sldMkLst>
        <pc:spChg chg="mod">
          <ac:chgData name="Katarzyna Wyporska" userId="ef277dd5-da6a-4cf6-ada9-544192260086" providerId="ADAL" clId="{B7E2FA73-5A9C-4FAB-BD13-5D0DC8A4E262}" dt="2023-05-15T09:08:51.248" v="8190" actId="20577"/>
          <ac:spMkLst>
            <pc:docMk/>
            <pc:sldMk cId="1601339364" sldId="323"/>
            <ac:spMk id="10" creationId="{34072F18-E7A2-EA8D-4135-E34365487871}"/>
          </ac:spMkLst>
        </pc:spChg>
      </pc:sldChg>
      <pc:sldChg chg="add del">
        <pc:chgData name="Katarzyna Wyporska" userId="ef277dd5-da6a-4cf6-ada9-544192260086" providerId="ADAL" clId="{B7E2FA73-5A9C-4FAB-BD13-5D0DC8A4E262}" dt="2023-05-12T11:16:25.484" v="6863" actId="47"/>
        <pc:sldMkLst>
          <pc:docMk/>
          <pc:sldMk cId="3192600878" sldId="324"/>
        </pc:sldMkLst>
      </pc:sldChg>
      <pc:sldChg chg="modSp add mod">
        <pc:chgData name="Katarzyna Wyporska" userId="ef277dd5-da6a-4cf6-ada9-544192260086" providerId="ADAL" clId="{B7E2FA73-5A9C-4FAB-BD13-5D0DC8A4E262}" dt="2023-05-15T09:09:16.379" v="8192" actId="20577"/>
        <pc:sldMkLst>
          <pc:docMk/>
          <pc:sldMk cId="3756331255" sldId="325"/>
        </pc:sldMkLst>
        <pc:spChg chg="mod">
          <ac:chgData name="Katarzyna Wyporska" userId="ef277dd5-da6a-4cf6-ada9-544192260086" providerId="ADAL" clId="{B7E2FA73-5A9C-4FAB-BD13-5D0DC8A4E262}" dt="2023-05-15T09:09:16.379" v="8192" actId="20577"/>
          <ac:spMkLst>
            <pc:docMk/>
            <pc:sldMk cId="3756331255" sldId="325"/>
            <ac:spMk id="10" creationId="{34072F18-E7A2-EA8D-4135-E34365487871}"/>
          </ac:spMkLst>
        </pc:spChg>
      </pc:sldChg>
      <pc:sldChg chg="addSp delSp modSp add mod">
        <pc:chgData name="Katarzyna Wyporska" userId="ef277dd5-da6a-4cf6-ada9-544192260086" providerId="ADAL" clId="{B7E2FA73-5A9C-4FAB-BD13-5D0DC8A4E262}" dt="2023-05-15T09:10:23.835" v="8200" actId="1076"/>
        <pc:sldMkLst>
          <pc:docMk/>
          <pc:sldMk cId="2756735031" sldId="326"/>
        </pc:sldMkLst>
        <pc:spChg chg="mod">
          <ac:chgData name="Katarzyna Wyporska" userId="ef277dd5-da6a-4cf6-ada9-544192260086" providerId="ADAL" clId="{B7E2FA73-5A9C-4FAB-BD13-5D0DC8A4E262}" dt="2023-05-12T11:23:25.776" v="7128" actId="20577"/>
          <ac:spMkLst>
            <pc:docMk/>
            <pc:sldMk cId="2756735031" sldId="326"/>
            <ac:spMk id="2" creationId="{5A39189A-908C-DA95-E87C-5EB9765FF648}"/>
          </ac:spMkLst>
        </pc:spChg>
        <pc:spChg chg="add del">
          <ac:chgData name="Katarzyna Wyporska" userId="ef277dd5-da6a-4cf6-ada9-544192260086" providerId="ADAL" clId="{B7E2FA73-5A9C-4FAB-BD13-5D0DC8A4E262}" dt="2023-05-12T11:22:12.028" v="7080" actId="22"/>
          <ac:spMkLst>
            <pc:docMk/>
            <pc:sldMk cId="2756735031" sldId="326"/>
            <ac:spMk id="4" creationId="{B55C0493-8817-CEAA-A74C-4A3CC803B267}"/>
          </ac:spMkLst>
        </pc:spChg>
        <pc:spChg chg="add del">
          <ac:chgData name="Katarzyna Wyporska" userId="ef277dd5-da6a-4cf6-ada9-544192260086" providerId="ADAL" clId="{B7E2FA73-5A9C-4FAB-BD13-5D0DC8A4E262}" dt="2023-05-12T11:22:16.747" v="7084" actId="22"/>
          <ac:spMkLst>
            <pc:docMk/>
            <pc:sldMk cId="2756735031" sldId="326"/>
            <ac:spMk id="7" creationId="{E691A2A9-03D5-D671-E6DD-02B49C1A5074}"/>
          </ac:spMkLst>
        </pc:spChg>
        <pc:spChg chg="add del">
          <ac:chgData name="Katarzyna Wyporska" userId="ef277dd5-da6a-4cf6-ada9-544192260086" providerId="ADAL" clId="{B7E2FA73-5A9C-4FAB-BD13-5D0DC8A4E262}" dt="2023-05-12T11:22:16.499" v="7083" actId="22"/>
          <ac:spMkLst>
            <pc:docMk/>
            <pc:sldMk cId="2756735031" sldId="326"/>
            <ac:spMk id="9" creationId="{61477E21-6C19-385C-CCBD-A2830CE49ACD}"/>
          </ac:spMkLst>
        </pc:spChg>
        <pc:spChg chg="del mod">
          <ac:chgData name="Katarzyna Wyporska" userId="ef277dd5-da6a-4cf6-ada9-544192260086" providerId="ADAL" clId="{B7E2FA73-5A9C-4FAB-BD13-5D0DC8A4E262}" dt="2023-05-12T11:23:31.553" v="7129" actId="478"/>
          <ac:spMkLst>
            <pc:docMk/>
            <pc:sldMk cId="2756735031" sldId="326"/>
            <ac:spMk id="10" creationId="{34072F18-E7A2-EA8D-4135-E34365487871}"/>
          </ac:spMkLst>
        </pc:spChg>
        <pc:spChg chg="add del mod">
          <ac:chgData name="Katarzyna Wyporska" userId="ef277dd5-da6a-4cf6-ada9-544192260086" providerId="ADAL" clId="{B7E2FA73-5A9C-4FAB-BD13-5D0DC8A4E262}" dt="2023-05-12T11:25:18.263" v="7154" actId="478"/>
          <ac:spMkLst>
            <pc:docMk/>
            <pc:sldMk cId="2756735031" sldId="326"/>
            <ac:spMk id="14" creationId="{4C93D948-67BC-0BC2-172A-12DEC399F3A1}"/>
          </ac:spMkLst>
        </pc:spChg>
        <pc:spChg chg="add del mod">
          <ac:chgData name="Katarzyna Wyporska" userId="ef277dd5-da6a-4cf6-ada9-544192260086" providerId="ADAL" clId="{B7E2FA73-5A9C-4FAB-BD13-5D0DC8A4E262}" dt="2023-05-12T11:24:10.917" v="7133" actId="478"/>
          <ac:spMkLst>
            <pc:docMk/>
            <pc:sldMk cId="2756735031" sldId="326"/>
            <ac:spMk id="18" creationId="{ACD0EAA0-8809-774B-99BE-F364A23D2B46}"/>
          </ac:spMkLst>
        </pc:spChg>
        <pc:spChg chg="add del">
          <ac:chgData name="Katarzyna Wyporska" userId="ef277dd5-da6a-4cf6-ada9-544192260086" providerId="ADAL" clId="{B7E2FA73-5A9C-4FAB-BD13-5D0DC8A4E262}" dt="2023-05-12T11:25:57.303" v="7156" actId="22"/>
          <ac:spMkLst>
            <pc:docMk/>
            <pc:sldMk cId="2756735031" sldId="326"/>
            <ac:spMk id="23" creationId="{270BCD9C-710D-8484-5ADE-E2FBF449D982}"/>
          </ac:spMkLst>
        </pc:spChg>
        <pc:spChg chg="add del mod">
          <ac:chgData name="Katarzyna Wyporska" userId="ef277dd5-da6a-4cf6-ada9-544192260086" providerId="ADAL" clId="{B7E2FA73-5A9C-4FAB-BD13-5D0DC8A4E262}" dt="2023-05-15T08:57:34.062" v="8063" actId="21"/>
          <ac:spMkLst>
            <pc:docMk/>
            <pc:sldMk cId="2756735031" sldId="326"/>
            <ac:spMk id="25" creationId="{E8823976-D98E-B306-47DA-3F02C50CF0C9}"/>
          </ac:spMkLst>
        </pc:spChg>
        <pc:graphicFrameChg chg="add del mod">
          <ac:chgData name="Katarzyna Wyporska" userId="ef277dd5-da6a-4cf6-ada9-544192260086" providerId="ADAL" clId="{B7E2FA73-5A9C-4FAB-BD13-5D0DC8A4E262}" dt="2023-05-12T11:22:49.494" v="7102"/>
          <ac:graphicFrameMkLst>
            <pc:docMk/>
            <pc:sldMk cId="2756735031" sldId="326"/>
            <ac:graphicFrameMk id="11" creationId="{62C76D97-F33C-2CA5-FB92-694ADB99C8E4}"/>
          </ac:graphicFrameMkLst>
        </pc:graphicFrameChg>
        <pc:graphicFrameChg chg="add del mod">
          <ac:chgData name="Katarzyna Wyporska" userId="ef277dd5-da6a-4cf6-ada9-544192260086" providerId="ADAL" clId="{B7E2FA73-5A9C-4FAB-BD13-5D0DC8A4E262}" dt="2023-05-12T11:23:20.954" v="7120"/>
          <ac:graphicFrameMkLst>
            <pc:docMk/>
            <pc:sldMk cId="2756735031" sldId="326"/>
            <ac:graphicFrameMk id="12" creationId="{20DD75C6-72F5-365D-A0C5-0A795585D3D6}"/>
          </ac:graphicFrameMkLst>
        </pc:graphicFrameChg>
        <pc:graphicFrameChg chg="add del mod ord modGraphic">
          <ac:chgData name="Katarzyna Wyporska" userId="ef277dd5-da6a-4cf6-ada9-544192260086" providerId="ADAL" clId="{B7E2FA73-5A9C-4FAB-BD13-5D0DC8A4E262}" dt="2023-05-12T11:24:12.044" v="7135" actId="3680"/>
          <ac:graphicFrameMkLst>
            <pc:docMk/>
            <pc:sldMk cId="2756735031" sldId="326"/>
            <ac:graphicFrameMk id="15" creationId="{DB243B42-AF8B-AC1D-E404-42405B416240}"/>
          </ac:graphicFrameMkLst>
        </pc:graphicFrameChg>
        <pc:graphicFrameChg chg="add del mod">
          <ac:chgData name="Katarzyna Wyporska" userId="ef277dd5-da6a-4cf6-ada9-544192260086" providerId="ADAL" clId="{B7E2FA73-5A9C-4FAB-BD13-5D0DC8A4E262}" dt="2023-05-12T11:24:11.471" v="7134"/>
          <ac:graphicFrameMkLst>
            <pc:docMk/>
            <pc:sldMk cId="2756735031" sldId="326"/>
            <ac:graphicFrameMk id="16" creationId="{B957976C-15C9-73CF-93AB-EEA524EC54EE}"/>
          </ac:graphicFrameMkLst>
        </pc:graphicFrameChg>
        <pc:graphicFrameChg chg="add del mod">
          <ac:chgData name="Katarzyna Wyporska" userId="ef277dd5-da6a-4cf6-ada9-544192260086" providerId="ADAL" clId="{B7E2FA73-5A9C-4FAB-BD13-5D0DC8A4E262}" dt="2023-05-12T11:24:20.916" v="7141"/>
          <ac:graphicFrameMkLst>
            <pc:docMk/>
            <pc:sldMk cId="2756735031" sldId="326"/>
            <ac:graphicFrameMk id="19" creationId="{ED952D24-C04A-AEF4-BC50-5CC37CDBDA7E}"/>
          </ac:graphicFrameMkLst>
        </pc:graphicFrameChg>
        <pc:graphicFrameChg chg="add del mod">
          <ac:chgData name="Katarzyna Wyporska" userId="ef277dd5-da6a-4cf6-ada9-544192260086" providerId="ADAL" clId="{B7E2FA73-5A9C-4FAB-BD13-5D0DC8A4E262}" dt="2023-05-12T11:24:40.826" v="7149"/>
          <ac:graphicFrameMkLst>
            <pc:docMk/>
            <pc:sldMk cId="2756735031" sldId="326"/>
            <ac:graphicFrameMk id="20" creationId="{718E8C5B-8B5D-636E-316E-666281265646}"/>
          </ac:graphicFrameMkLst>
        </pc:graphicFrameChg>
        <pc:picChg chg="add mod">
          <ac:chgData name="Katarzyna Wyporska" userId="ef277dd5-da6a-4cf6-ada9-544192260086" providerId="ADAL" clId="{B7E2FA73-5A9C-4FAB-BD13-5D0DC8A4E262}" dt="2023-05-15T09:10:23.835" v="8200" actId="1076"/>
          <ac:picMkLst>
            <pc:docMk/>
            <pc:sldMk cId="2756735031" sldId="326"/>
            <ac:picMk id="21" creationId="{448A6F26-6DF5-C8A5-A129-38C3E01267B6}"/>
          </ac:picMkLst>
        </pc:picChg>
      </pc:sldChg>
      <pc:sldChg chg="addSp delSp modSp add mod">
        <pc:chgData name="Katarzyna Wyporska" userId="ef277dd5-da6a-4cf6-ada9-544192260086" providerId="ADAL" clId="{B7E2FA73-5A9C-4FAB-BD13-5D0DC8A4E262}" dt="2023-05-15T09:11:05.086" v="8209" actId="1076"/>
        <pc:sldMkLst>
          <pc:docMk/>
          <pc:sldMk cId="2505545720" sldId="327"/>
        </pc:sldMkLst>
        <pc:spChg chg="mod">
          <ac:chgData name="Katarzyna Wyporska" userId="ef277dd5-da6a-4cf6-ada9-544192260086" providerId="ADAL" clId="{B7E2FA73-5A9C-4FAB-BD13-5D0DC8A4E262}" dt="2023-05-15T09:11:05.086" v="8209" actId="1076"/>
          <ac:spMkLst>
            <pc:docMk/>
            <pc:sldMk cId="2505545720" sldId="327"/>
            <ac:spMk id="2" creationId="{5A39189A-908C-DA95-E87C-5EB9765FF648}"/>
          </ac:spMkLst>
        </pc:spChg>
        <pc:spChg chg="add del mod">
          <ac:chgData name="Katarzyna Wyporska" userId="ef277dd5-da6a-4cf6-ada9-544192260086" providerId="ADAL" clId="{B7E2FA73-5A9C-4FAB-BD13-5D0DC8A4E262}" dt="2023-05-12T11:40:17.539" v="7512" actId="478"/>
          <ac:spMkLst>
            <pc:docMk/>
            <pc:sldMk cId="2505545720" sldId="327"/>
            <ac:spMk id="4" creationId="{EC834C71-2527-68C7-93DC-CB976E900297}"/>
          </ac:spMkLst>
        </pc:spChg>
        <pc:spChg chg="add mod">
          <ac:chgData name="Katarzyna Wyporska" userId="ef277dd5-da6a-4cf6-ada9-544192260086" providerId="ADAL" clId="{B7E2FA73-5A9C-4FAB-BD13-5D0DC8A4E262}" dt="2023-05-12T11:43:02.042" v="7626" actId="6549"/>
          <ac:spMkLst>
            <pc:docMk/>
            <pc:sldMk cId="2505545720" sldId="327"/>
            <ac:spMk id="9" creationId="{9B55E78C-6561-C474-0DC4-2FBFD87F9D1D}"/>
          </ac:spMkLst>
        </pc:spChg>
        <pc:spChg chg="del">
          <ac:chgData name="Katarzyna Wyporska" userId="ef277dd5-da6a-4cf6-ada9-544192260086" providerId="ADAL" clId="{B7E2FA73-5A9C-4FAB-BD13-5D0DC8A4E262}" dt="2023-05-12T11:39:49.671" v="7494" actId="478"/>
          <ac:spMkLst>
            <pc:docMk/>
            <pc:sldMk cId="2505545720" sldId="327"/>
            <ac:spMk id="10" creationId="{34072F18-E7A2-EA8D-4135-E34365487871}"/>
          </ac:spMkLst>
        </pc:spChg>
        <pc:graphicFrameChg chg="add del mod">
          <ac:chgData name="Katarzyna Wyporska" userId="ef277dd5-da6a-4cf6-ada9-544192260086" providerId="ADAL" clId="{B7E2FA73-5A9C-4FAB-BD13-5D0DC8A4E262}" dt="2023-05-12T11:39:57.591" v="7500"/>
          <ac:graphicFrameMkLst>
            <pc:docMk/>
            <pc:sldMk cId="2505545720" sldId="327"/>
            <ac:graphicFrameMk id="6" creationId="{C5F43DE4-23AE-E386-C777-70DFEE094D78}"/>
          </ac:graphicFrameMkLst>
        </pc:graphicFrameChg>
        <pc:picChg chg="add mod">
          <ac:chgData name="Katarzyna Wyporska" userId="ef277dd5-da6a-4cf6-ada9-544192260086" providerId="ADAL" clId="{B7E2FA73-5A9C-4FAB-BD13-5D0DC8A4E262}" dt="2023-05-12T11:40:25.724" v="7514" actId="14100"/>
          <ac:picMkLst>
            <pc:docMk/>
            <pc:sldMk cId="2505545720" sldId="327"/>
            <ac:picMk id="7" creationId="{0FD3F265-2AA5-0C62-CFD4-C1D59F980254}"/>
          </ac:picMkLst>
        </pc:picChg>
      </pc:sldChg>
      <pc:sldChg chg="modSp add mod">
        <pc:chgData name="Katarzyna Wyporska" userId="ef277dd5-da6a-4cf6-ada9-544192260086" providerId="ADAL" clId="{B7E2FA73-5A9C-4FAB-BD13-5D0DC8A4E262}" dt="2023-05-18T13:48:00.034" v="8216" actId="27636"/>
        <pc:sldMkLst>
          <pc:docMk/>
          <pc:sldMk cId="2875591171" sldId="328"/>
        </pc:sldMkLst>
        <pc:spChg chg="mod">
          <ac:chgData name="Katarzyna Wyporska" userId="ef277dd5-da6a-4cf6-ada9-544192260086" providerId="ADAL" clId="{B7E2FA73-5A9C-4FAB-BD13-5D0DC8A4E262}" dt="2023-05-15T09:10:53.048" v="8208" actId="20577"/>
          <ac:spMkLst>
            <pc:docMk/>
            <pc:sldMk cId="2875591171" sldId="328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8T13:48:00.034" v="8216" actId="27636"/>
          <ac:spMkLst>
            <pc:docMk/>
            <pc:sldMk cId="2875591171" sldId="328"/>
            <ac:spMk id="10" creationId="{34072F18-E7A2-EA8D-4135-E34365487871}"/>
          </ac:spMkLst>
        </pc:spChg>
      </pc:sldChg>
      <pc:sldChg chg="modSp add mod">
        <pc:chgData name="Katarzyna Wyporska" userId="ef277dd5-da6a-4cf6-ada9-544192260086" providerId="ADAL" clId="{B7E2FA73-5A9C-4FAB-BD13-5D0DC8A4E262}" dt="2023-05-18T13:48:51.043" v="8219" actId="113"/>
        <pc:sldMkLst>
          <pc:docMk/>
          <pc:sldMk cId="1561722778" sldId="329"/>
        </pc:sldMkLst>
        <pc:spChg chg="mod">
          <ac:chgData name="Katarzyna Wyporska" userId="ef277dd5-da6a-4cf6-ada9-544192260086" providerId="ADAL" clId="{B7E2FA73-5A9C-4FAB-BD13-5D0DC8A4E262}" dt="2023-05-12T11:43:44.009" v="7627"/>
          <ac:spMkLst>
            <pc:docMk/>
            <pc:sldMk cId="1561722778" sldId="329"/>
            <ac:spMk id="2" creationId="{5A39189A-908C-DA95-E87C-5EB9765FF648}"/>
          </ac:spMkLst>
        </pc:spChg>
        <pc:spChg chg="mod">
          <ac:chgData name="Katarzyna Wyporska" userId="ef277dd5-da6a-4cf6-ada9-544192260086" providerId="ADAL" clId="{B7E2FA73-5A9C-4FAB-BD13-5D0DC8A4E262}" dt="2023-05-18T13:48:51.043" v="8219" actId="113"/>
          <ac:spMkLst>
            <pc:docMk/>
            <pc:sldMk cId="1561722778" sldId="329"/>
            <ac:spMk id="10" creationId="{34072F18-E7A2-EA8D-4135-E34365487871}"/>
          </ac:spMkLst>
        </pc:spChg>
        <pc:picChg chg="mod">
          <ac:chgData name="Katarzyna Wyporska" userId="ef277dd5-da6a-4cf6-ada9-544192260086" providerId="ADAL" clId="{B7E2FA73-5A9C-4FAB-BD13-5D0DC8A4E262}" dt="2023-05-12T11:47:35.670" v="7774" actId="14100"/>
          <ac:picMkLst>
            <pc:docMk/>
            <pc:sldMk cId="1561722778" sldId="329"/>
            <ac:picMk id="5" creationId="{D8AF913B-C6D0-30FF-7BAF-FE7551B292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BEBF71-6508-991F-75ED-5D7DB68DE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E5A811C-C222-B625-CD1D-3EB164655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AD6426-614E-C5BB-A0EA-0E3CC9FB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EF89BC-DBF2-44ED-6FA5-5A92A3CF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C57B87-4ABF-4D77-07DA-EF06A9CD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09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CB84F3-2F43-9F5D-CA9B-359442D0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D54C57-96CB-35D9-0BDE-61B363EC3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7B2618-25FF-C787-C8AC-0728D1E3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866A28-8A4D-EDE5-FA44-D99FC30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E5CEA4-6DA9-E819-5215-5200FF3A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6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5ADF755-1A23-4D6B-85CC-7F63AA5CB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ED87057-370B-7964-DE14-CD376DCC4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EB694B-45A4-B9D1-E5FD-3AC0ECBB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D18CB2-11B4-4122-0483-B303F67A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65B89A-4AED-BDFF-A344-1EC32E7E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981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6A23F3-2348-9C5F-4CB6-6EC61997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529600-F1C2-F845-D892-2A1261C46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D21BA-DFEB-D2AA-44EE-264E2BF9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604BAD-FB8E-278A-61AE-5D050587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CF2807-F987-454E-3783-95236306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40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A263B-9774-0D0E-89AA-1B9C3769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4886C7E-0562-8261-6D66-63BBB28B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9F3C83-C143-86D0-E1E0-3D8DCB6D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EB578E-DB3D-CCE7-5747-7DC4BD6B7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699CB4-6582-D48B-AD71-2D725C60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234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4CA7C7-F48B-9DB6-9595-D959E43C8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4A7253-E1DC-EAB3-769A-33745912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6F9EB41-CA55-EC1A-4F4D-D26B915A3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4AB802-A89D-B3DA-055F-EE028723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ECCA31-6683-2293-402C-D0066D11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507373-275C-1B2D-A831-875126B0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792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F589B-42B8-E832-7D2E-47E96F85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D9C958-86E2-AC89-2F94-3B56FD568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351DDD-0C89-971C-42FE-A4491B22F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3C9D12-98B3-7E8B-69CC-6AC3A2C8B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15ED9D8-FF7E-8327-7A6A-FB41D80A9C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2DF21F-9DA0-9DE6-71E6-D59FCF30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3C4A78-EB65-8327-8F7E-691D1DB9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438FEFA-9343-F74D-8507-83C3982DA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03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F4361A-1964-E42F-50E1-79DCF5E6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30CBA4B-47AC-3DCD-E23D-142D88C3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6A41FEA-ACF5-268E-E603-A8D99B7F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3B504D2-EB2A-3CCF-CC7B-8A1D6142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99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2F4DA75-8CCF-D062-94B7-2DB60F68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B8D6F4-62B0-25C0-AE83-8D1F0EFCB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0F228F-9E34-5E76-10D0-5B40D466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04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6689ED-0F13-7D20-5C0C-0DE0787A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0C426-37FF-F0EB-D398-43536644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CFE13A-3388-43EC-38F8-AD3A07E15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D6FDAF7-4E79-FA9F-B55B-B21C5523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F831DC-C7BE-A168-C001-2EE9EEC7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4CB3A6-16AE-07D5-2FD9-78AE8888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175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E7241-8CCE-F6C9-451E-39EEBFBF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6C0BA7-F5FB-3C9C-A637-260155B4A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6D19F-CCD8-26B9-563A-7D34125E6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006D9C-CFA6-3DB5-D793-5E766485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55577BA-C817-0C33-872B-521A3962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CA4D2D-3C72-AFA1-1041-8A3AC712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31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1BEBC21-8EC6-2AB4-F547-6E17478A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878FB89-F995-3986-7EAB-4F2B5AEB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41E6AC-11BD-7242-FD67-C512549AF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B9F8B8-2B5A-E79A-D2F7-E5BFF6582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038E00-16C8-003B-86DF-8462CB989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98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5827C2EA-34F6-1245-EC8F-664D8842B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733" y="4417880"/>
            <a:ext cx="8804531" cy="1318889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Kwalifikowalność kosztów</a:t>
            </a:r>
            <a:endParaRPr lang="pl-PL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9932B1-7608-23A1-D4EF-EBFF043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1212" y="4267901"/>
            <a:ext cx="5723021" cy="23987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Warszawa 18.04.2023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759DA8-5CB6-0738-A181-B2D7380F2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671" y="599645"/>
            <a:ext cx="7630657" cy="230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35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niekwalifikowalne</a:t>
            </a:r>
            <a:b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ramach Programu 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Odsetki od długu,</a:t>
            </a:r>
          </a:p>
          <a:p>
            <a:pPr>
              <a:buFontTx/>
              <a:buChar char="-"/>
            </a:pPr>
            <a:r>
              <a:rPr lang="pl-PL" dirty="0"/>
              <a:t>Koszty zakupu gruntu,</a:t>
            </a:r>
          </a:p>
          <a:p>
            <a:pPr>
              <a:buFontTx/>
              <a:buChar char="-"/>
            </a:pPr>
            <a:r>
              <a:rPr lang="pl-PL" dirty="0"/>
              <a:t>Cła, podatki (za wyjątkiem </a:t>
            </a:r>
            <a:r>
              <a:rPr lang="pl-PL" dirty="0" err="1"/>
              <a:t>VATu</a:t>
            </a:r>
            <a:r>
              <a:rPr lang="pl-PL" dirty="0"/>
              <a:t> dla partnerów z Polski), opłaty,</a:t>
            </a:r>
          </a:p>
          <a:p>
            <a:pPr>
              <a:buFontTx/>
              <a:buChar char="-"/>
            </a:pPr>
            <a:r>
              <a:rPr lang="pl-PL" dirty="0"/>
              <a:t>VAT dla polskich partnerów, dotyczy projektów z kosztem całkowitym ponad 5 mln </a:t>
            </a:r>
            <a:r>
              <a:rPr lang="pl-PL" dirty="0" err="1"/>
              <a:t>EUR</a:t>
            </a:r>
            <a:r>
              <a:rPr lang="pl-PL" dirty="0"/>
              <a:t> (z VAT) kiedy jest on możliwy do odzyskania zgodnie z ustawodawstwem krajowym.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216" y="5769185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98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niekwalifikowalne</a:t>
            </a:r>
            <a:b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 ramach projektu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 fontScale="55000" lnSpcReduction="20000"/>
          </a:bodyPr>
          <a:lstStyle/>
          <a:p>
            <a:pPr>
              <a:buFontTx/>
              <a:buChar char="-"/>
            </a:pPr>
            <a:r>
              <a:rPr lang="pl-PL" dirty="0"/>
              <a:t>grzywny,</a:t>
            </a:r>
          </a:p>
          <a:p>
            <a:pPr>
              <a:buFontTx/>
              <a:buChar char="-"/>
            </a:pPr>
            <a:r>
              <a:rPr lang="pl-PL" dirty="0"/>
              <a:t>kary finansowe i wydatki poniesione na spory prawne i postępowania sądowe,</a:t>
            </a:r>
          </a:p>
          <a:p>
            <a:pPr>
              <a:buFontTx/>
              <a:buChar char="-"/>
            </a:pPr>
            <a:r>
              <a:rPr lang="pl-PL" dirty="0"/>
              <a:t>koszty prezentów,</a:t>
            </a:r>
          </a:p>
          <a:p>
            <a:pPr>
              <a:buFontTx/>
              <a:buChar char="-"/>
            </a:pPr>
            <a:r>
              <a:rPr lang="pl-PL" dirty="0"/>
              <a:t>koszty związane z wahaniami kursów walut,</a:t>
            </a:r>
          </a:p>
          <a:p>
            <a:pPr>
              <a:buFontTx/>
              <a:buChar char="-"/>
            </a:pPr>
            <a:r>
              <a:rPr lang="pl-PL" dirty="0"/>
              <a:t>koszty zadeklarowane przez partnerów projektu i już sfinansowane z budżetu UE,</a:t>
            </a:r>
          </a:p>
          <a:p>
            <a:pPr>
              <a:buFontTx/>
              <a:buChar char="-"/>
            </a:pPr>
            <a:r>
              <a:rPr lang="pl-PL" dirty="0"/>
              <a:t>pożyczki osobom trzecim,</a:t>
            </a:r>
          </a:p>
          <a:p>
            <a:pPr>
              <a:buFontTx/>
              <a:buChar char="-"/>
            </a:pPr>
            <a:r>
              <a:rPr lang="pl-PL" dirty="0"/>
              <a:t>wkład niepieniężny,</a:t>
            </a:r>
          </a:p>
          <a:p>
            <a:pPr>
              <a:buFontTx/>
              <a:buChar char="-"/>
            </a:pPr>
            <a:r>
              <a:rPr lang="pl-PL" dirty="0"/>
              <a:t>inne koszty określone jako niekwalifikowalne w opisie pozycji budżetowej,</a:t>
            </a:r>
          </a:p>
          <a:p>
            <a:pPr>
              <a:buFontTx/>
              <a:buChar char="-"/>
            </a:pPr>
            <a:r>
              <a:rPr lang="pl-PL" dirty="0"/>
              <a:t>przelewy pieniężne pomiędzy Partnerem Wiodącym lub partnerami nie mogą być traktowane jako poniesione koszty. </a:t>
            </a:r>
          </a:p>
          <a:p>
            <a:pPr>
              <a:buFontTx/>
              <a:buChar char="-"/>
            </a:pPr>
            <a:r>
              <a:rPr lang="pl-PL" b="1" dirty="0"/>
              <a:t>Podwójne finansowanie.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216" y="5769185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2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osobowe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2% kosztów bezpośrednich - rozliczane tylko jako stały procent,</a:t>
            </a:r>
          </a:p>
          <a:p>
            <a:pPr>
              <a:buFontTx/>
              <a:buChar char="-"/>
            </a:pPr>
            <a:r>
              <a:rPr lang="pl-PL" dirty="0"/>
              <a:t>Koszty zatrudnienia brutto,</a:t>
            </a:r>
          </a:p>
          <a:p>
            <a:pPr>
              <a:buFontTx/>
              <a:buChar char="-"/>
            </a:pPr>
            <a:r>
              <a:rPr lang="pl-PL" dirty="0"/>
              <a:t>Wszystkie działania związane z zarządzaniem projektem</a:t>
            </a:r>
          </a:p>
          <a:p>
            <a:pPr lvl="1">
              <a:buFontTx/>
              <a:buChar char="-"/>
            </a:pPr>
            <a:r>
              <a:rPr lang="pl-PL" dirty="0"/>
              <a:t>Umowa o pracę (zgodnie z Kodeksem pracy)</a:t>
            </a:r>
          </a:p>
          <a:p>
            <a:pPr lvl="1">
              <a:buFontTx/>
              <a:buChar char="-"/>
            </a:pPr>
            <a:r>
              <a:rPr lang="pl-PL" dirty="0"/>
              <a:t>Umowa cywilno-prawna</a:t>
            </a:r>
          </a:p>
          <a:p>
            <a:pPr lvl="1">
              <a:buFontTx/>
              <a:buChar char="-"/>
            </a:pPr>
            <a:r>
              <a:rPr lang="pl-PL" dirty="0"/>
              <a:t>Osoby fizyczne prowadzące jednoosobową działalność gospodarczą, które są jednocześnie zatrudnione na podstawie umowy o pracę.</a:t>
            </a:r>
          </a:p>
          <a:p>
            <a:pPr lvl="1"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17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osobowe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88191"/>
            <a:ext cx="10515600" cy="437905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pl-PL" dirty="0"/>
              <a:t>Nie można ich rozliczyć jako kosztów rzeczywiście poniesionych,</a:t>
            </a:r>
          </a:p>
          <a:p>
            <a:pPr>
              <a:buFontTx/>
              <a:buChar char="-"/>
            </a:pPr>
            <a:r>
              <a:rPr lang="pl-PL" dirty="0"/>
              <a:t>Na etapie składania wniosku, każdy z partnerów może zdecydować, czy ubiegać się o pokrycie kosztów osobowych, czy też nie,</a:t>
            </a:r>
          </a:p>
          <a:p>
            <a:pPr>
              <a:buFontTx/>
              <a:buChar char="-"/>
            </a:pPr>
            <a:r>
              <a:rPr lang="pl-PL" dirty="0"/>
              <a:t>Mogą być rozliczane tylko przez partnera, który przewidział koszty osobowe w budżecie,</a:t>
            </a:r>
          </a:p>
          <a:p>
            <a:pPr>
              <a:buFontTx/>
              <a:buChar char="-"/>
            </a:pPr>
            <a:r>
              <a:rPr lang="pl-PL" dirty="0"/>
              <a:t>Wszyscy Partnerzy Projektu, którzy zadeklarowali zryczałtowaną stawkę kosztów osobowych, rozliczają te koszty w ramach raportu,</a:t>
            </a:r>
          </a:p>
          <a:p>
            <a:pPr>
              <a:buFontTx/>
              <a:buChar char="-"/>
            </a:pPr>
            <a:r>
              <a:rPr lang="pl-PL" dirty="0"/>
              <a:t>Stała stawka ryczałtowa nie może być podwyższona ani obniżona,</a:t>
            </a:r>
          </a:p>
          <a:p>
            <a:pPr>
              <a:buFontTx/>
              <a:buChar char="-"/>
            </a:pPr>
            <a:r>
              <a:rPr lang="pl-PL" dirty="0"/>
              <a:t>Nie jest wymagana metodyka obliczania stawki ryczałtowej,</a:t>
            </a:r>
          </a:p>
          <a:p>
            <a:pPr>
              <a:buFontTx/>
              <a:buChar char="-"/>
            </a:pPr>
            <a:r>
              <a:rPr lang="pl-PL" dirty="0"/>
              <a:t>Ryczałt obliczany jest w stosunku do kosztów bezpośrednich poniesionych przez </a:t>
            </a:r>
            <a:r>
              <a:rPr lang="pl-PL" b="1" dirty="0"/>
              <a:t>danego</a:t>
            </a:r>
            <a:r>
              <a:rPr lang="pl-PL" dirty="0"/>
              <a:t> </a:t>
            </a:r>
            <a:r>
              <a:rPr lang="pl-PL" b="1" dirty="0"/>
              <a:t>partnera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Partnerzy nie są zobowiązani do przedkładania dokumentów potwierdzających (że wydatek został poniesiony i opłacony lub że stawka ryczałtowa odpowiada rzeczywistości np. dokument zatrudnienia, opis stanowiska, dane z systemu ewidencji czasu pracy itp.).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624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osobowe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21079"/>
            <a:ext cx="10515600" cy="4387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Partner Projektu, wykazujący koszty osobowe w raporcie, jest zobowiązany do </a:t>
            </a:r>
            <a:r>
              <a:rPr lang="pl-PL" b="1" dirty="0"/>
              <a:t>przechowywania oryginałów dokumentów potwierdzających zatrudnienie </a:t>
            </a:r>
            <a:r>
              <a:rPr lang="pl-PL" dirty="0"/>
              <a:t>personelu pracującego nad projektem.</a:t>
            </a:r>
          </a:p>
          <a:p>
            <a:pPr marL="0" indent="0">
              <a:buNone/>
            </a:pPr>
            <a:r>
              <a:rPr lang="pl-PL" dirty="0"/>
              <a:t>Każdy Partner Projektu stosujący ryczałt kosztów personelu jest zobowiązany do </a:t>
            </a:r>
            <a:r>
              <a:rPr lang="pl-PL" b="1" dirty="0"/>
              <a:t>złożenia oświadczenia o faktycznym zaangażowaniu personelu </a:t>
            </a:r>
            <a:r>
              <a:rPr lang="pl-PL" dirty="0"/>
              <a:t>w realizację projektu.</a:t>
            </a:r>
          </a:p>
          <a:p>
            <a:pPr marL="0" indent="0">
              <a:buNone/>
            </a:pPr>
            <a:r>
              <a:rPr lang="pl-PL" dirty="0"/>
              <a:t>Dokumenty potwierdzające zatrudnienie będą stanowić</a:t>
            </a:r>
            <a:r>
              <a:rPr lang="pl-PL" b="1" dirty="0"/>
              <a:t> dowód zasadności stosowania ryczałtu</a:t>
            </a:r>
            <a:r>
              <a:rPr lang="pl-PL" dirty="0"/>
              <a:t> (dokumenty nie będą służyły do porównania realnych wynagrodzeń z kwotą wypłacaną ryczałtem, ale do udowodnienia, że projekt rzeczywiście posiada personel pracujący nad projektem) 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71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7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administracyjne i prowadzenia biura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89" y="1912691"/>
            <a:ext cx="10627515" cy="4718806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dirty="0"/>
              <a:t>Nie można ich rozliczyć jako kosztów rzeczywiście poniesionych,</a:t>
            </a:r>
          </a:p>
          <a:p>
            <a:pPr>
              <a:buFontTx/>
              <a:buChar char="-"/>
            </a:pPr>
            <a:r>
              <a:rPr lang="pl-PL" dirty="0"/>
              <a:t>Na etapie składania wniosku, każdy z partnerów może zdecydować, czy ubiegać się o pokrycie kosztów administracyjnych i prowadzenia biura, czy też nie,</a:t>
            </a:r>
          </a:p>
          <a:p>
            <a:pPr>
              <a:buFontTx/>
              <a:buChar char="-"/>
            </a:pPr>
            <a:r>
              <a:rPr lang="pl-PL" dirty="0"/>
              <a:t>Mogą być rozliczane tylko przez partnera, który przewidział koszty administracyjne i prowadzenia biura w budżecie,</a:t>
            </a:r>
          </a:p>
          <a:p>
            <a:pPr>
              <a:buFontTx/>
              <a:buChar char="-"/>
            </a:pPr>
            <a:r>
              <a:rPr lang="pl-PL" dirty="0"/>
              <a:t>Wszyscy Partnerzy Projektu, którzy zadeklarowali zryczałtowaną stawkę kosztów administracyjnych i prowadzenia biura, rozliczają te koszty w ramach raportu,</a:t>
            </a:r>
          </a:p>
          <a:p>
            <a:pPr>
              <a:buFontTx/>
              <a:buChar char="-"/>
            </a:pPr>
            <a:r>
              <a:rPr lang="pl-PL" dirty="0"/>
              <a:t>Stała stawka ryczałtowa nie może być podwyższona ani obniżona,</a:t>
            </a:r>
          </a:p>
          <a:p>
            <a:pPr>
              <a:buFontTx/>
              <a:buChar char="-"/>
            </a:pPr>
            <a:r>
              <a:rPr lang="pl-PL" dirty="0"/>
              <a:t>Nie jest wymagana metodyka obliczania stawki ryczałtowej,</a:t>
            </a:r>
          </a:p>
          <a:p>
            <a:pPr>
              <a:buFontTx/>
              <a:buChar char="-"/>
            </a:pPr>
            <a:r>
              <a:rPr lang="pl-PL" dirty="0"/>
              <a:t>Ryczałt obliczany jest w stosunku do kosztów osobowych poniesionych przez </a:t>
            </a:r>
            <a:r>
              <a:rPr lang="pl-PL" b="1" dirty="0"/>
              <a:t>danego</a:t>
            </a:r>
            <a:r>
              <a:rPr lang="pl-PL" dirty="0"/>
              <a:t> </a:t>
            </a:r>
            <a:r>
              <a:rPr lang="pl-PL" b="1" dirty="0"/>
              <a:t>partnera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Partnerzy nie są zobowiązani do przedkładania dokumentów potwierdzających (że wydatek został poniesiony i opłacony lub że stawka ryczałtowa odpowiada rzeczywistości).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67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72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administracyjne i prowadzenia biura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89" y="1912691"/>
            <a:ext cx="10627515" cy="4718806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dirty="0"/>
              <a:t>15% kosztów osobowych wykazanych w raporcie </a:t>
            </a:r>
            <a:r>
              <a:rPr lang="pl-PL" b="1" dirty="0"/>
              <a:t>danego</a:t>
            </a:r>
            <a:r>
              <a:rPr lang="pl-PL" dirty="0"/>
              <a:t> </a:t>
            </a:r>
            <a:r>
              <a:rPr lang="pl-PL" b="1" dirty="0"/>
              <a:t>partnera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Koszty </a:t>
            </a:r>
            <a:r>
              <a:rPr lang="pl-PL" b="1" dirty="0"/>
              <a:t>prowadzenia biura</a:t>
            </a:r>
            <a:r>
              <a:rPr lang="pl-PL" dirty="0"/>
              <a:t>, media (np. prąd, woda grzewcza), ubezpieczenia i podatki związane z budynkami,</a:t>
            </a:r>
          </a:p>
          <a:p>
            <a:pPr>
              <a:buFontTx/>
              <a:buChar char="-"/>
            </a:pPr>
            <a:r>
              <a:rPr lang="pl-PL" dirty="0"/>
              <a:t>Materiały biurowe (np. długopisy, spinacze, segregatory, papier, toner do kserokopiarek kawa/herbatniki na małe spotkania projektowe)</a:t>
            </a:r>
          </a:p>
          <a:p>
            <a:pPr>
              <a:buFontTx/>
              <a:buChar char="-"/>
            </a:pPr>
            <a:r>
              <a:rPr lang="pl-PL" dirty="0"/>
              <a:t>Koszty </a:t>
            </a:r>
            <a:r>
              <a:rPr lang="pl-PL" b="1" dirty="0"/>
              <a:t>archiwizacji</a:t>
            </a:r>
            <a:r>
              <a:rPr lang="pl-PL" dirty="0"/>
              <a:t> dokumentów, archiwizacji i </a:t>
            </a:r>
            <a:r>
              <a:rPr lang="pl-PL" b="1" dirty="0"/>
              <a:t>przechowywania</a:t>
            </a:r>
            <a:r>
              <a:rPr lang="pl-PL" dirty="0"/>
              <a:t> danych,</a:t>
            </a:r>
          </a:p>
          <a:p>
            <a:pPr>
              <a:buFontTx/>
              <a:buChar char="-"/>
            </a:pPr>
            <a:r>
              <a:rPr lang="pl-PL" dirty="0"/>
              <a:t>Koszty poniesione na </a:t>
            </a:r>
            <a:r>
              <a:rPr lang="pl-PL" b="1" dirty="0"/>
              <a:t>utrzymanie</a:t>
            </a:r>
            <a:r>
              <a:rPr lang="pl-PL" dirty="0"/>
              <a:t> i </a:t>
            </a:r>
            <a:r>
              <a:rPr lang="pl-PL" b="1" dirty="0"/>
              <a:t>sprzątanie</a:t>
            </a:r>
            <a:r>
              <a:rPr lang="pl-PL" dirty="0"/>
              <a:t> pomieszczeń biurowych, ochrona, </a:t>
            </a:r>
          </a:p>
          <a:p>
            <a:pPr>
              <a:buFontTx/>
              <a:buChar char="-"/>
            </a:pPr>
            <a:r>
              <a:rPr lang="pl-PL" dirty="0"/>
              <a:t>Koszty </a:t>
            </a:r>
            <a:r>
              <a:rPr lang="pl-PL" b="1" dirty="0"/>
              <a:t>opłat licencyjnych </a:t>
            </a:r>
            <a:r>
              <a:rPr lang="pl-PL" dirty="0"/>
              <a:t>za korzystanie z oprogramowania (np. systemu księgowego),</a:t>
            </a:r>
          </a:p>
          <a:p>
            <a:pPr>
              <a:buFontTx/>
              <a:buChar char="-"/>
            </a:pPr>
            <a:r>
              <a:rPr lang="pl-PL" dirty="0"/>
              <a:t>Koszty </a:t>
            </a:r>
            <a:r>
              <a:rPr lang="pl-PL" b="1" dirty="0"/>
              <a:t>komunikacji</a:t>
            </a:r>
            <a:r>
              <a:rPr lang="pl-PL" dirty="0"/>
              <a:t> (np. telefon, abonament na telefon komórkowy, faks, Internet, usługi pocztowe, opłaty za korzystanie ze Skype, </a:t>
            </a:r>
            <a:r>
              <a:rPr lang="pl-PL" dirty="0" err="1"/>
              <a:t>Teams</a:t>
            </a:r>
            <a:r>
              <a:rPr lang="pl-PL" dirty="0"/>
              <a:t>, Zoom lub innych aplikacji internetowych do komunikacji),</a:t>
            </a:r>
          </a:p>
          <a:p>
            <a:pPr>
              <a:buFontTx/>
              <a:buChar char="-"/>
            </a:pPr>
            <a:r>
              <a:rPr lang="pl-PL" b="1" dirty="0"/>
              <a:t>Koszty opłat bankowych</a:t>
            </a:r>
            <a:r>
              <a:rPr lang="pl-PL" dirty="0"/>
              <a:t>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216" y="5769185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47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podróży i noclegu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54635"/>
            <a:ext cx="10515600" cy="4420998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pl-PL" dirty="0"/>
              <a:t>Nie można ich rozliczyć jako kosztów rzeczywiście poniesionych,</a:t>
            </a:r>
          </a:p>
          <a:p>
            <a:pPr>
              <a:buFontTx/>
              <a:buChar char="-"/>
            </a:pPr>
            <a:r>
              <a:rPr lang="pl-PL" dirty="0"/>
              <a:t>Na etapie składania wniosku, każdy z partnerów może zdecydować, czy ubiegać się o pokrycie kosztów podróży i noclegu, czy też nie,</a:t>
            </a:r>
          </a:p>
          <a:p>
            <a:pPr>
              <a:buFontTx/>
              <a:buChar char="-"/>
            </a:pPr>
            <a:r>
              <a:rPr lang="pl-PL" dirty="0"/>
              <a:t>Mogą być rozliczane tylko przez partnera, który przewidział koszty podróży i noclegu w budżecie,</a:t>
            </a:r>
          </a:p>
          <a:p>
            <a:pPr>
              <a:buFontTx/>
              <a:buChar char="-"/>
            </a:pPr>
            <a:r>
              <a:rPr lang="pl-PL" dirty="0"/>
              <a:t>Wszyscy Partnerzy Projektu, którzy zadeklarowali zryczałtowaną stawkę kosztów podróży i noclegu, rozliczają te koszty w ramach raportu,</a:t>
            </a:r>
          </a:p>
          <a:p>
            <a:pPr>
              <a:buFontTx/>
              <a:buChar char="-"/>
            </a:pPr>
            <a:r>
              <a:rPr lang="pl-PL" dirty="0"/>
              <a:t>Stała stawka ryczałtowa nie może być podwyższona ani obniżona,</a:t>
            </a:r>
          </a:p>
          <a:p>
            <a:pPr>
              <a:buFontTx/>
              <a:buChar char="-"/>
            </a:pPr>
            <a:r>
              <a:rPr lang="pl-PL" dirty="0"/>
              <a:t>Nie jest wymagana metodyka obliczania stawki ryczałtowej,</a:t>
            </a:r>
          </a:p>
          <a:p>
            <a:pPr>
              <a:buFontTx/>
              <a:buChar char="-"/>
            </a:pPr>
            <a:r>
              <a:rPr lang="pl-PL" dirty="0"/>
              <a:t>Ryczałt obliczany jest w stosunku do kosztów osobowych poniesionych przez </a:t>
            </a:r>
            <a:r>
              <a:rPr lang="pl-PL" b="1" dirty="0"/>
              <a:t>danego</a:t>
            </a:r>
            <a:r>
              <a:rPr lang="pl-PL" dirty="0"/>
              <a:t> </a:t>
            </a:r>
            <a:r>
              <a:rPr lang="pl-PL" b="1" dirty="0"/>
              <a:t>partnera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Partnerzy nie są zobowiązani do przedkładania dokumentów potwierdzających (że wydatek został poniesiony i opłacony lub że stawka ryczałtowa odpowiada rzeczywistości).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10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podróży i noclegu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54635"/>
            <a:ext cx="10515600" cy="442099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7% kosztów osobowych wykazanych w raporcie </a:t>
            </a:r>
            <a:r>
              <a:rPr lang="pl-PL" b="1" dirty="0"/>
              <a:t>danego</a:t>
            </a:r>
            <a:r>
              <a:rPr lang="pl-PL" dirty="0"/>
              <a:t> </a:t>
            </a:r>
            <a:r>
              <a:rPr lang="pl-PL" b="1" dirty="0"/>
              <a:t>partnera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Każdy Partner Projektu stosujący ryczałt kosztów podróży jest zobowiązany do </a:t>
            </a:r>
            <a:r>
              <a:rPr lang="pl-PL" b="1" dirty="0"/>
              <a:t>złożenia oświadczenia o niezbędności podróży </a:t>
            </a:r>
            <a:r>
              <a:rPr lang="pl-PL" dirty="0"/>
              <a:t>dla realizacji projektu.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73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usług zewnętrznych i ekspertyz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pl-PL" dirty="0"/>
              <a:t>Wykonane przez podmiot prawa publicznego lub prywatnego lub osobę fizyczną inną niż partnerzy projektu,</a:t>
            </a:r>
          </a:p>
          <a:p>
            <a:pPr>
              <a:buFontTx/>
              <a:buChar char="-"/>
            </a:pPr>
            <a:r>
              <a:rPr lang="pl-PL" dirty="0"/>
              <a:t>Badania lub ankiety (np. oceny, strategie, podręczniki),</a:t>
            </a:r>
          </a:p>
          <a:p>
            <a:pPr>
              <a:buFontTx/>
              <a:buChar char="-"/>
            </a:pPr>
            <a:r>
              <a:rPr lang="pl-PL" dirty="0"/>
              <a:t>Koszty organizacji szkoleń,</a:t>
            </a:r>
          </a:p>
          <a:p>
            <a:pPr>
              <a:buFontTx/>
              <a:buChar char="-"/>
            </a:pPr>
            <a:r>
              <a:rPr lang="pl-PL" dirty="0"/>
              <a:t>Koszty tłumaczeń,</a:t>
            </a:r>
          </a:p>
          <a:p>
            <a:pPr>
              <a:buFontTx/>
              <a:buChar char="-"/>
            </a:pPr>
            <a:r>
              <a:rPr lang="pl-PL" dirty="0"/>
              <a:t>Koszty rozwoju, modyfikacji i aktualizacji systemów informatycznych oraz strony internetowej,</a:t>
            </a:r>
          </a:p>
          <a:p>
            <a:pPr>
              <a:buFontTx/>
              <a:buChar char="-"/>
            </a:pPr>
            <a:r>
              <a:rPr lang="pl-PL" dirty="0"/>
              <a:t>Koszty promocji, reklamy, artykułów promocyjnych, pod warunkiem przestrzegania zasad dotyczących oznakowania,</a:t>
            </a:r>
          </a:p>
          <a:p>
            <a:pPr>
              <a:buFontTx/>
              <a:buChar char="-"/>
            </a:pPr>
            <a:r>
              <a:rPr lang="pl-PL" dirty="0"/>
              <a:t>Usługi związane z organizacją i realizacją wydarzeń lub spotkań (w tym wynajem, catering czy tłumaczenie),</a:t>
            </a:r>
          </a:p>
          <a:p>
            <a:pPr>
              <a:buFontTx/>
              <a:buChar char="-"/>
            </a:pPr>
            <a:r>
              <a:rPr lang="pl-PL" dirty="0"/>
              <a:t>Udział w wydarzeniach (np. opłaty rejestracyjne),</a:t>
            </a:r>
          </a:p>
          <a:p>
            <a:pPr>
              <a:buFontTx/>
              <a:buChar char="-"/>
            </a:pPr>
            <a:r>
              <a:rPr lang="pl-PL" dirty="0"/>
              <a:t>Doradztwo prawne i usługi notarialne, ekspertyzy techniczne i finansowe, inne doradztwo,</a:t>
            </a:r>
          </a:p>
          <a:p>
            <a:pPr>
              <a:buFontTx/>
              <a:buChar char="-"/>
            </a:pPr>
            <a:r>
              <a:rPr lang="pl-PL" dirty="0"/>
              <a:t>Prawa własności intelektualnej, </a:t>
            </a:r>
          </a:p>
          <a:p>
            <a:pPr>
              <a:buFontTx/>
              <a:buChar char="-"/>
            </a:pPr>
            <a:r>
              <a:rPr lang="pl-PL" dirty="0"/>
              <a:t>Gwarancje finansowe jeśli są wymagane przez Program,</a:t>
            </a:r>
          </a:p>
          <a:p>
            <a:pPr>
              <a:buFontTx/>
              <a:buChar char="-"/>
            </a:pPr>
            <a:r>
              <a:rPr lang="pl-PL" dirty="0"/>
              <a:t>Przejazdy i zakwaterowanie ekspertów zewnętrznych, prelegentów, przewodniczących spotkań i usługodawców,</a:t>
            </a:r>
          </a:p>
          <a:p>
            <a:pPr>
              <a:buFontTx/>
              <a:buChar char="-"/>
            </a:pPr>
            <a:r>
              <a:rPr lang="pl-PL" dirty="0"/>
              <a:t>Inne specyficzne ekspertyzy i usługi potrzebne do projektów.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56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01336"/>
            <a:ext cx="10889202" cy="2160123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Projekt</a:t>
            </a:r>
            <a:r>
              <a:rPr lang="pl-PL" sz="4000" b="1" dirty="0"/>
              <a:t> </a:t>
            </a: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sz="2400" dirty="0"/>
              <a:t>Koszt całkowity projektu: przynajmniej 2 500 000 </a:t>
            </a:r>
            <a:r>
              <a:rPr lang="pl-PL" sz="2400" dirty="0" err="1"/>
              <a:t>EUR</a:t>
            </a:r>
            <a:r>
              <a:rPr lang="pl-PL" sz="2400" dirty="0"/>
              <a:t>,</a:t>
            </a:r>
          </a:p>
          <a:p>
            <a:pPr>
              <a:buFontTx/>
              <a:buChar char="-"/>
            </a:pPr>
            <a:r>
              <a:rPr lang="pl-PL" sz="2400" dirty="0"/>
              <a:t>20% dofinansowania UE dla partnera z drugiej strony granicy,</a:t>
            </a:r>
          </a:p>
          <a:p>
            <a:pPr>
              <a:buFontTx/>
              <a:buChar char="-"/>
            </a:pPr>
            <a:r>
              <a:rPr lang="pl-PL" sz="2400" dirty="0"/>
              <a:t>Dofinansowanie maksymalnie 90% wartości projektu,</a:t>
            </a:r>
          </a:p>
          <a:p>
            <a:pPr>
              <a:buFontTx/>
              <a:buChar char="-"/>
            </a:pPr>
            <a:r>
              <a:rPr lang="pl-PL" sz="2400" dirty="0"/>
              <a:t>Procent dofinansowania może być różny dla poszczególnych partnerów, ale dla żadnego z nich nie może przekroczyć 90% jego (danego partnera) części projektu.</a:t>
            </a: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665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usług zewnętrznych i ekspertyz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pl-PL" b="1" dirty="0"/>
              <a:t>UWAGA</a:t>
            </a:r>
            <a:r>
              <a:rPr lang="pl-PL" dirty="0"/>
              <a:t>: partnerzy PL-</a:t>
            </a:r>
            <a:r>
              <a:rPr lang="pl-PL" dirty="0" err="1"/>
              <a:t>UA</a:t>
            </a:r>
            <a:r>
              <a:rPr lang="pl-PL" dirty="0"/>
              <a:t> 2021-2027 nie poniosą kosztów kontroli. System kontroli, zarówno w Polsce, jak i na Ukrainie, został ustanowiony na poziomie krajowym i nie jest opłacany z projektów.</a:t>
            </a:r>
          </a:p>
          <a:p>
            <a:pPr>
              <a:buFontTx/>
              <a:buChar char="-"/>
            </a:pPr>
            <a:r>
              <a:rPr lang="pl-PL" dirty="0"/>
              <a:t>KWALIFIKOWALNE SĄ: </a:t>
            </a:r>
          </a:p>
          <a:p>
            <a:pPr lvl="1">
              <a:buFontTx/>
              <a:buChar char="-"/>
            </a:pPr>
            <a:r>
              <a:rPr lang="pl-PL" dirty="0"/>
              <a:t>koszty ekspertów zewnętrznych i usług zewnętrznych ograniczone do usług i ekspertyz świadczonych przez podmioty publiczne lub prywatne lub osoby fizyczne inne niż partnerzy projektu.</a:t>
            </a:r>
          </a:p>
          <a:p>
            <a:pPr marL="228600" lvl="1">
              <a:spcBef>
                <a:spcPts val="1000"/>
              </a:spcBef>
              <a:buFontTx/>
              <a:buChar char="-"/>
            </a:pPr>
            <a:r>
              <a:rPr lang="pl-PL" sz="2900" dirty="0"/>
              <a:t>SPECYFICZNE WYMAGANIA:</a:t>
            </a:r>
          </a:p>
          <a:p>
            <a:pPr lvl="1">
              <a:buFontTx/>
              <a:buChar char="-"/>
            </a:pPr>
            <a:r>
              <a:rPr lang="pl-PL" dirty="0"/>
              <a:t>Koszty muszą być ściśle związane z działaniami projektowymi lub wynikać bezpośrednio z wymagań nałożonych przez Program,</a:t>
            </a:r>
          </a:p>
          <a:p>
            <a:pPr lvl="1">
              <a:buFontTx/>
              <a:buChar char="-"/>
            </a:pPr>
            <a:r>
              <a:rPr lang="pl-PL" dirty="0"/>
              <a:t>Koszt musi być poniesiony w związku z projektem, wyraźnie identyfikowalny i nieobjęty żadną inną pozycją kosztów,</a:t>
            </a:r>
          </a:p>
          <a:p>
            <a:pPr lvl="1">
              <a:buFontTx/>
              <a:buChar char="-"/>
            </a:pPr>
            <a:r>
              <a:rPr lang="pl-PL" dirty="0"/>
              <a:t>Koszty są kwalifikowalne, jeżeli zostały zatwierdzone w budżecie projektu,</a:t>
            </a:r>
          </a:p>
          <a:p>
            <a:pPr lvl="1">
              <a:buFontTx/>
              <a:buChar char="-"/>
            </a:pPr>
            <a:r>
              <a:rPr lang="pl-PL" dirty="0"/>
              <a:t>Koszty usług podlegają obowiązującym przepisom dotyczącym zamówień publicznych, a wszyscy partnerzy są odpowiedzialni za zapewnienie przestrzegania tych zasad,</a:t>
            </a:r>
          </a:p>
          <a:p>
            <a:pPr lvl="1">
              <a:buFontTx/>
              <a:buChar char="-"/>
            </a:pPr>
            <a:r>
              <a:rPr lang="pl-PL" dirty="0"/>
              <a:t>Działania w zakresie komunikacji i oznakowania powinny być odpowiednio zaplanowane na każdym etapie planowania projektu,</a:t>
            </a:r>
          </a:p>
          <a:p>
            <a:pPr lvl="1">
              <a:buFontTx/>
              <a:buChar char="-"/>
            </a:pPr>
            <a:r>
              <a:rPr lang="pl-PL" dirty="0"/>
              <a:t>Działania te muszą być zgodne z odpowiednimi wymogami UE w zakresie informacji i promocji.</a:t>
            </a:r>
          </a:p>
          <a:p>
            <a:pPr marL="228600" lvl="1">
              <a:spcBef>
                <a:spcPts val="1000"/>
              </a:spcBef>
              <a:buFontTx/>
              <a:buChar char="-"/>
            </a:pPr>
            <a:r>
              <a:rPr lang="pl-PL" sz="2900" dirty="0"/>
              <a:t>KOSZTY NIEKWALIFIKOWALNE:</a:t>
            </a:r>
          </a:p>
          <a:p>
            <a:pPr lvl="1">
              <a:buFontTx/>
              <a:buChar char="-"/>
            </a:pPr>
            <a:r>
              <a:rPr lang="pl-PL" dirty="0"/>
              <a:t>Koszty zarządzania projektem zlecone firmom zewnętrznym,</a:t>
            </a:r>
          </a:p>
          <a:p>
            <a:pPr lvl="1">
              <a:buFontTx/>
              <a:buChar char="-"/>
            </a:pPr>
            <a:r>
              <a:rPr lang="pl-PL" dirty="0"/>
              <a:t>Wolontariat,</a:t>
            </a:r>
          </a:p>
          <a:p>
            <a:pPr lvl="1">
              <a:buFontTx/>
              <a:buChar char="-"/>
            </a:pPr>
            <a:r>
              <a:rPr lang="pl-PL" dirty="0"/>
              <a:t>Artykuły promocyjne/upominki w przypadku nieprzestrzegania zasad oznakowania,</a:t>
            </a:r>
          </a:p>
          <a:p>
            <a:pPr lvl="1">
              <a:buFontTx/>
              <a:buChar char="-"/>
            </a:pPr>
            <a:r>
              <a:rPr lang="pl-PL" dirty="0"/>
              <a:t>Podwykonawstwo między partnerami projektu jest niedozwolone.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25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usług zewnętrznych i ekspertyz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/>
          </a:bodyPr>
          <a:lstStyle/>
          <a:p>
            <a:pPr marL="57150" lvl="1" indent="0">
              <a:lnSpc>
                <a:spcPct val="80000"/>
              </a:lnSpc>
              <a:spcBef>
                <a:spcPts val="1000"/>
              </a:spcBef>
              <a:buNone/>
            </a:pPr>
            <a:r>
              <a:rPr lang="pl-PL" sz="1800" b="1" dirty="0"/>
              <a:t>DO CELÓW KONTROLNYCH MUSZĄ BYĆ DOSTĘPNE NASTĘPUJĄCE DOKUMENTY</a:t>
            </a:r>
            <a:r>
              <a:rPr lang="pl-PL" sz="1800" dirty="0"/>
              <a:t>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Dowód postępowania o udzielenie zamówienia (ogłoszenie, wybór, udzielenie zamówienia) zgodnie z krajowym prawem i zasadami zamówień publicznych (w przypadku partnerów z Polski) lub zasadami zamówień publicznych określonymi w art. 58 rozporządzenia </a:t>
            </a:r>
            <a:r>
              <a:rPr lang="pl-PL" sz="1800" dirty="0" err="1"/>
              <a:t>Interreg</a:t>
            </a:r>
            <a:r>
              <a:rPr lang="pl-PL" sz="1800" dirty="0"/>
              <a:t> i zgodnie z zasadami Programu PL-</a:t>
            </a:r>
            <a:r>
              <a:rPr lang="pl-PL" sz="1800" dirty="0" err="1"/>
              <a:t>UA</a:t>
            </a:r>
            <a:r>
              <a:rPr lang="pl-PL" sz="1800" dirty="0"/>
              <a:t> 2021-2027,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Umowa określająca usługę, która ma być świadczona, z wyraźnym odniesieniem do projektu i Programu PL-</a:t>
            </a:r>
            <a:r>
              <a:rPr lang="pl-PL" sz="1800" dirty="0" err="1"/>
              <a:t>UA</a:t>
            </a:r>
            <a:r>
              <a:rPr lang="pl-PL" sz="1800" dirty="0"/>
              <a:t> 2021-2027,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Faktura zawierająca wszystkie istotne informacje zgodnie z obowiązującymi zasadami rachunkowości,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Protokół odbioru usługi,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Dowód zapłaty,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Próbka rezultatów umowy (np. publikacja, podręcznik, opublikowany artykuł itp.),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800" dirty="0"/>
              <a:t>Dowody zorganizowania wydarzenia (np. agenda, lista uczestników podpisana na każdy dzień wydarzenia, zdjęcia, próbki rozdanych materiałów, prezentacje itp.).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66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sprzętu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Koszty zakupu sprzętu, wynajmu lub leasingu, takiego jak np.:</a:t>
            </a:r>
          </a:p>
          <a:p>
            <a:pPr lvl="1">
              <a:buFontTx/>
              <a:buChar char="-"/>
            </a:pPr>
            <a:r>
              <a:rPr lang="pl-PL" dirty="0"/>
              <a:t>Sprzęt biurowy,</a:t>
            </a:r>
          </a:p>
          <a:p>
            <a:pPr lvl="1">
              <a:buFontTx/>
              <a:buChar char="-"/>
            </a:pPr>
            <a:r>
              <a:rPr lang="pl-PL" dirty="0"/>
              <a:t>Sprzęt i oprogramowanie informatyczne,</a:t>
            </a:r>
          </a:p>
          <a:p>
            <a:pPr lvl="1">
              <a:buFontTx/>
              <a:buChar char="-"/>
            </a:pPr>
            <a:r>
              <a:rPr lang="pl-PL" dirty="0"/>
              <a:t>Meble i wyposażenie,</a:t>
            </a:r>
          </a:p>
          <a:p>
            <a:pPr lvl="1">
              <a:buFontTx/>
              <a:buChar char="-"/>
            </a:pPr>
            <a:r>
              <a:rPr lang="pl-PL" dirty="0"/>
              <a:t>Sprzęt laboratoryjny,</a:t>
            </a:r>
          </a:p>
          <a:p>
            <a:pPr lvl="1">
              <a:buFontTx/>
              <a:buChar char="-"/>
            </a:pPr>
            <a:r>
              <a:rPr lang="pl-PL" dirty="0"/>
              <a:t>Maszyny i przyrządy,</a:t>
            </a:r>
          </a:p>
          <a:p>
            <a:pPr lvl="1">
              <a:buFontTx/>
              <a:buChar char="-"/>
            </a:pPr>
            <a:r>
              <a:rPr lang="pl-PL" dirty="0"/>
              <a:t>Narzędzia lub urządzenia,</a:t>
            </a:r>
          </a:p>
          <a:p>
            <a:pPr lvl="1">
              <a:buFontTx/>
              <a:buChar char="-"/>
            </a:pPr>
            <a:r>
              <a:rPr lang="pl-PL" dirty="0"/>
              <a:t>Pojazdy,</a:t>
            </a:r>
          </a:p>
          <a:p>
            <a:pPr lvl="1">
              <a:buFontTx/>
              <a:buChar char="-"/>
            </a:pPr>
            <a:r>
              <a:rPr lang="pl-PL" dirty="0"/>
              <a:t>Inny specyficzny sprzęt potrzebny do realizacji projektu.</a:t>
            </a:r>
          </a:p>
          <a:p>
            <a:pPr>
              <a:buFontTx/>
              <a:buChar char="-"/>
            </a:pPr>
            <a:r>
              <a:rPr lang="pl-PL" dirty="0"/>
              <a:t>Nie mogą się pokrywać ze sprzętem zakupionym w ramach linii budżetowej Koszty administracyjne i prowadzenia biura.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35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sprzętu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Koszty zakupu sprzętu używanego mogą być kwalifikowalne pod następującymi warunkami:</a:t>
            </a:r>
          </a:p>
          <a:p>
            <a:pPr>
              <a:buFontTx/>
              <a:buChar char="-"/>
            </a:pPr>
            <a:r>
              <a:rPr lang="pl-PL" dirty="0"/>
              <a:t>Nie zachodzi podwójne finansowanie,</a:t>
            </a:r>
          </a:p>
          <a:p>
            <a:pPr>
              <a:buFontTx/>
              <a:buChar char="-"/>
            </a:pPr>
            <a:r>
              <a:rPr lang="pl-PL" dirty="0"/>
              <a:t>Cena zakupu nie przekracza ceny ogólnie przyjętej na danym rynku,</a:t>
            </a:r>
          </a:p>
          <a:p>
            <a:pPr>
              <a:buFontTx/>
              <a:buChar char="-"/>
            </a:pPr>
            <a:r>
              <a:rPr lang="pl-PL" dirty="0"/>
              <a:t>Zakupiony sprzęt posiada parametry techniczne niezbędne do realizacji projektu i jest zgodny z obowiązującymi normami i standardami.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415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sprzętu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UWAGA</a:t>
            </a:r>
            <a:r>
              <a:rPr lang="pl-PL" dirty="0"/>
              <a:t>:</a:t>
            </a:r>
          </a:p>
          <a:p>
            <a:pPr>
              <a:buFontTx/>
              <a:buChar char="-"/>
            </a:pPr>
            <a:r>
              <a:rPr lang="pl-PL" dirty="0"/>
              <a:t>Wszystkie koszty podlegają obowiązującym przepisom dotyczącym zamówień publicznych, a wszyscy partnerzy są odpowiedzialni za przestrzeganie tych zasad.</a:t>
            </a:r>
          </a:p>
          <a:p>
            <a:pPr>
              <a:buFontTx/>
              <a:buChar char="-"/>
            </a:pPr>
            <a:r>
              <a:rPr lang="pl-PL" dirty="0"/>
              <a:t>Koszt zakupu sprzętu jest kwalifikowalny, jeżeli jest on wykorzystywany wyłącznie na potrzeby projektu lub grupy docelowej zgodnie z celami projektu i poniesiony w okresie kwalifikowalnym.</a:t>
            </a:r>
          </a:p>
          <a:p>
            <a:pPr>
              <a:buFontTx/>
              <a:buChar char="-"/>
            </a:pPr>
            <a:r>
              <a:rPr lang="pl-PL" dirty="0"/>
              <a:t>Pełny koszt zakupu sprzętu (w tym koszt dostawy i instalacji) jest kwalifikowalny.</a:t>
            </a:r>
          </a:p>
          <a:p>
            <a:pPr>
              <a:buFontTx/>
              <a:buChar char="-"/>
            </a:pPr>
            <a:r>
              <a:rPr lang="pl-PL" dirty="0"/>
              <a:t>Koszt zakupu sprzętu używanego jest kwalifikowalny pod warunkiem, że sprzęt spełnia obowiązujące normy i standardy.</a:t>
            </a:r>
          </a:p>
          <a:p>
            <a:pPr>
              <a:buFontTx/>
              <a:buChar char="-"/>
            </a:pPr>
            <a:r>
              <a:rPr lang="pl-PL" dirty="0"/>
              <a:t>Partnerzy projektu zapewniają, aby sprzęt był używany zgodnie z celami projektu w ciągu pięciu lat od ostatecznej płatności dokonanej na rzecz Partnera Wiodącego przez IZ/ostatecznego rozliczenia z IZ.</a:t>
            </a:r>
          </a:p>
          <a:p>
            <a:pPr>
              <a:buFontTx/>
              <a:buChar char="-"/>
            </a:pPr>
            <a:r>
              <a:rPr lang="pl-PL" dirty="0"/>
              <a:t>Partnerzy zwracają dofinansowanie, jeżeli projekt uległ istotnej zmianie mającej wpływ na jego charakter, cele lub warunki realizacji, co skutkowało naruszeniem jego pierwotnych celów.</a:t>
            </a:r>
          </a:p>
          <a:p>
            <a:pPr>
              <a:buFontTx/>
              <a:buChar char="-"/>
            </a:pPr>
            <a:r>
              <a:rPr lang="pl-PL" dirty="0"/>
              <a:t>Kwoty nienależnie wypłacone z tytułu projektu podlegają zwrotowi proporcjonalnie do okresu, za który wymóg nie został spełniony.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40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sprzętu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Koszty niekwalifikowalne:</a:t>
            </a:r>
          </a:p>
          <a:p>
            <a:pPr>
              <a:buFontTx/>
              <a:buChar char="-"/>
            </a:pPr>
            <a:r>
              <a:rPr lang="pl-PL" dirty="0"/>
              <a:t>Amortyzacja zakupionego sprzętu,</a:t>
            </a:r>
          </a:p>
          <a:p>
            <a:pPr>
              <a:buFontTx/>
              <a:buChar char="-"/>
            </a:pPr>
            <a:r>
              <a:rPr lang="pl-PL" dirty="0"/>
              <a:t>Przekazanie sprzętu jako wkład niepieniężny,</a:t>
            </a:r>
          </a:p>
          <a:p>
            <a:pPr>
              <a:buFontTx/>
              <a:buChar char="-"/>
            </a:pPr>
            <a:r>
              <a:rPr lang="pl-PL" dirty="0"/>
              <a:t>Wynajem lub zakup sprzętu od innych partnerów projektu.</a:t>
            </a:r>
          </a:p>
          <a:p>
            <a:pPr marL="0" indent="0">
              <a:buNone/>
            </a:pPr>
            <a:r>
              <a:rPr lang="pl-PL" b="1" dirty="0"/>
              <a:t>Do celów kontrolnych muszą być dostępne następujące dokumenty</a:t>
            </a:r>
            <a:r>
              <a:rPr lang="pl-PL" dirty="0"/>
              <a:t>:</a:t>
            </a:r>
          </a:p>
          <a:p>
            <a:pPr>
              <a:buFontTx/>
              <a:buChar char="-"/>
            </a:pPr>
            <a:r>
              <a:rPr lang="pl-PL" dirty="0"/>
              <a:t>Dowody postępowania o udzielenie zamówienia (ogłoszenie, wybór, udzielenie zamówienia) zgodnie z krajowym prawem i zasadami zamówień publicznych (w przypadku partnerów z Polski) lub zasadami zamówień publicznych określonymi w art. 58 rozporządzenia </a:t>
            </a:r>
            <a:r>
              <a:rPr lang="pl-PL" dirty="0" err="1"/>
              <a:t>Interreg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Umowy, faktury (zawierające wszystkie istotne informacje zgodnie z obowiązującymi zasadami rachunkowości), dowody dostawy, potwierdzenia zapłaty.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8144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Infrastruktura i prace budowlane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Koszty infrastruktury i robót ograniczają się do</a:t>
            </a:r>
            <a:r>
              <a:rPr lang="pl-PL" dirty="0"/>
              <a:t>:</a:t>
            </a:r>
          </a:p>
          <a:p>
            <a:pPr>
              <a:buFontTx/>
              <a:buChar char="-"/>
            </a:pPr>
            <a:r>
              <a:rPr lang="pl-PL" dirty="0"/>
              <a:t>Kosztów uzyskania pozwolenia na budowę,</a:t>
            </a:r>
          </a:p>
          <a:p>
            <a:pPr>
              <a:buFontTx/>
              <a:buChar char="-"/>
            </a:pPr>
            <a:r>
              <a:rPr lang="pl-PL" dirty="0"/>
              <a:t>Kosztu zakupu materiałów budowlanych,</a:t>
            </a:r>
          </a:p>
          <a:p>
            <a:pPr>
              <a:buFontTx/>
              <a:buChar char="-"/>
            </a:pPr>
            <a:r>
              <a:rPr lang="pl-PL" dirty="0"/>
              <a:t>Kosztu prac budowlanych, </a:t>
            </a:r>
          </a:p>
          <a:p>
            <a:pPr>
              <a:buFontTx/>
              <a:buChar char="-"/>
            </a:pPr>
            <a:r>
              <a:rPr lang="pl-PL" dirty="0"/>
              <a:t>Kosztów nadzoru,</a:t>
            </a:r>
          </a:p>
          <a:p>
            <a:pPr>
              <a:buFontTx/>
              <a:buChar char="-"/>
            </a:pPr>
            <a:r>
              <a:rPr lang="pl-PL" dirty="0"/>
              <a:t>Kosztów specjalistycznych interwencji (np. rekultywacja gleby).</a:t>
            </a:r>
          </a:p>
          <a:p>
            <a:pPr marL="0" indent="0">
              <a:buNone/>
            </a:pPr>
            <a:r>
              <a:rPr lang="pl-PL" dirty="0"/>
              <a:t>Wydatki na finansowanie infrastruktury i robót obejmują również koszty związane z tworzeniem infrastruktury, które nie wchodzą w zakres innych kategorii kosztów. Obejmuje to koszty przygotowania terenu, dostawy, obsługi, instalacji, remontu oraz inne koszty związane z planowanymi pracami, np.: koszty przygotowania dokumentacji technicznej i niezbędnych zmian w dokumentacji na etapie realizacji (dotyczy tylko przypadku, gdy zarówno projekt i wykonanie prac są przewidziane w ramach tego samego projektu), kosztów dostaw, w tym zakupu środków trwałych itp., jeśli dotyczy.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788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Infrastruktura i prace budowlane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UWAGA</a:t>
            </a:r>
            <a:r>
              <a:rPr lang="pl-PL" dirty="0"/>
              <a:t>:</a:t>
            </a:r>
          </a:p>
          <a:p>
            <a:pPr>
              <a:buFontTx/>
              <a:buChar char="-"/>
            </a:pPr>
            <a:r>
              <a:rPr lang="pl-PL" dirty="0"/>
              <a:t>Wszystkie koszty podlegają krajowym przepisom i zasadom dotyczącym zamówień publicznych (w przypadku partnerów z Polski) lub zasadom dotyczącym zamówień publicznych określonym w art. 58 rozporządzenia </a:t>
            </a:r>
            <a:r>
              <a:rPr lang="pl-PL" dirty="0" err="1"/>
              <a:t>Interreg</a:t>
            </a:r>
            <a:r>
              <a:rPr lang="pl-PL" dirty="0"/>
              <a:t>, a wszyscy partnerzy są odpowiedzialni za przestrzeganie tych zasad.</a:t>
            </a:r>
          </a:p>
          <a:p>
            <a:pPr>
              <a:buFontTx/>
              <a:buChar char="-"/>
            </a:pPr>
            <a:r>
              <a:rPr lang="pl-PL" dirty="0"/>
              <a:t>Należy przedstawić dokumenty określające własność gruntów i/lub budynków, na których będą prowadzone prace.</a:t>
            </a:r>
          </a:p>
          <a:p>
            <a:pPr>
              <a:buFontTx/>
              <a:buChar char="-"/>
            </a:pPr>
            <a:r>
              <a:rPr lang="pl-PL" dirty="0"/>
              <a:t>Muszą zostać spełnione wszystkie obowiązkowe wymagania określone przez przepisy UE i krajowe związane z odpowiednią inwestycją w infrastrukturę (np. studia wykonalności, oceny oddziaływania na środowisko, pozwolenie na budowę itp.).</a:t>
            </a:r>
          </a:p>
          <a:p>
            <a:pPr>
              <a:buFontTx/>
              <a:buChar char="-"/>
            </a:pPr>
            <a:r>
              <a:rPr lang="pl-PL" dirty="0"/>
              <a:t>Należy przestrzegać wymogów UE dotyczących informacji i promocji działań związanych z infrastrukturą.</a:t>
            </a:r>
          </a:p>
          <a:p>
            <a:pPr>
              <a:buFontTx/>
              <a:buChar char="-"/>
            </a:pPr>
            <a:r>
              <a:rPr lang="pl-PL" dirty="0"/>
              <a:t>Partnerzy zwracają dofinansowanie, jeżeli w ciągu pięciu lat od ostatecznej płatności dokonanej na rzecz Partnera Wiodącego przez IZ/ostatecznego rozliczenia z IZ, projekt uległ istotnej zmianie mającej wpływ na jego charakter, cele lub warunki realizacji, co skutkowało naruszeniem jego pierwotnych celów. Kwoty nienależnie wypłacone z tytułu projektu podlegają zwrotowi przez IZ proporcjonalnie do okresu, za który wymóg nie został spełniony.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3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Infrastruktura i prace budowlane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Koszty niekwalifikowalne:</a:t>
            </a:r>
          </a:p>
          <a:p>
            <a:pPr>
              <a:buFontTx/>
              <a:buChar char="-"/>
            </a:pPr>
            <a:r>
              <a:rPr lang="pl-PL" dirty="0"/>
              <a:t>Amortyzacja infrastruktury.</a:t>
            </a:r>
          </a:p>
          <a:p>
            <a:pPr marL="0" indent="0">
              <a:buNone/>
            </a:pPr>
            <a:r>
              <a:rPr lang="pl-PL" b="1" dirty="0"/>
              <a:t>Do celów kontrolnych muszą być dostępne następujące dokumenty</a:t>
            </a:r>
            <a:r>
              <a:rPr lang="pl-PL" dirty="0"/>
              <a:t>:</a:t>
            </a:r>
          </a:p>
          <a:p>
            <a:pPr>
              <a:buFontTx/>
              <a:buChar char="-"/>
            </a:pPr>
            <a:r>
              <a:rPr lang="pl-PL" dirty="0"/>
              <a:t>Dowód postępowania o udzielenie zamówienia (ogłoszenie, wybór, udzielenie zamówienia) zgodnie z krajowym prawem i zasadami zamówień publicznych (w przypadku partnerów z Polski) lub zasadami zamówień publicznych określonymi w art. 58 rozporządzenia </a:t>
            </a:r>
            <a:r>
              <a:rPr lang="pl-PL" dirty="0" err="1"/>
              <a:t>Interreg</a:t>
            </a:r>
            <a:r>
              <a:rPr lang="pl-PL" dirty="0"/>
              <a:t> i zgodnie z zasadami Programu PL-</a:t>
            </a:r>
            <a:r>
              <a:rPr lang="pl-PL" dirty="0" err="1"/>
              <a:t>UA</a:t>
            </a:r>
            <a:r>
              <a:rPr lang="pl-PL" dirty="0"/>
              <a:t> 2021-2027,</a:t>
            </a:r>
          </a:p>
          <a:p>
            <a:pPr>
              <a:buFontTx/>
              <a:buChar char="-"/>
            </a:pPr>
            <a:r>
              <a:rPr lang="pl-PL" dirty="0"/>
              <a:t>Umowa na wykonanie robót budowlanych/infrastruktury, z wyraźnym odniesieniem do projektu i Programu PL-</a:t>
            </a:r>
            <a:r>
              <a:rPr lang="pl-PL" dirty="0" err="1"/>
              <a:t>UA</a:t>
            </a:r>
            <a:r>
              <a:rPr lang="pl-PL" dirty="0"/>
              <a:t> 2021-2027,</a:t>
            </a:r>
          </a:p>
          <a:p>
            <a:pPr>
              <a:buFontTx/>
              <a:buChar char="-"/>
            </a:pPr>
            <a:r>
              <a:rPr lang="pl-PL" dirty="0"/>
              <a:t>Faktura zawierająca wszystkie istotne informacje zgodnie z obowiązującymi zasadami rachunkowości,</a:t>
            </a:r>
          </a:p>
          <a:p>
            <a:pPr>
              <a:buFontTx/>
              <a:buChar char="-"/>
            </a:pPr>
            <a:r>
              <a:rPr lang="pl-PL" dirty="0"/>
              <a:t>Dowód odbioru robót (częściowy/końcowy),</a:t>
            </a:r>
          </a:p>
          <a:p>
            <a:pPr>
              <a:buFontTx/>
              <a:buChar char="-"/>
            </a:pPr>
            <a:r>
              <a:rPr lang="pl-PL" dirty="0"/>
              <a:t>Dowód zapłaty.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31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przygotowawcze związane z infrastrukturą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pl-PL" dirty="0"/>
              <a:t>Projekty z komponentem infrastrukturalnym mogą również przedstawić w budżecie koszty przygotowawcze związane z infrastrukturą, pod warunkiem ich poniesienia po 01.04.2022.</a:t>
            </a:r>
          </a:p>
          <a:p>
            <a:pPr>
              <a:buFontTx/>
              <a:buChar char="-"/>
            </a:pPr>
            <a:r>
              <a:rPr lang="pl-PL" dirty="0"/>
              <a:t>Koszty te obejmują wydatki związane z przygotowaniem dokumentacji infrastrukturalnej, niezbędnej do złożenia wniosku i rozpoczęcia działalności infrastrukturalnej, jeżeli wymaga tego prawo krajowe/unijne.</a:t>
            </a:r>
          </a:p>
          <a:p>
            <a:pPr>
              <a:buFontTx/>
              <a:buChar char="-"/>
            </a:pPr>
            <a:r>
              <a:rPr lang="pl-PL" dirty="0"/>
              <a:t>Koszty przygotowawcze związane z infrastrukturą ograniczają się do następujących: </a:t>
            </a:r>
            <a:r>
              <a:rPr lang="pl-PL" b="1" dirty="0"/>
              <a:t>przygotowanie i aktualizacja projektu </a:t>
            </a:r>
            <a:r>
              <a:rPr lang="pl-PL" dirty="0"/>
              <a:t>i kosztorysu, dokumentacji techniczno-budowlanej, </a:t>
            </a:r>
            <a:r>
              <a:rPr lang="pl-PL" b="1" dirty="0"/>
              <a:t>studium wykonalności</a:t>
            </a:r>
            <a:r>
              <a:rPr lang="pl-PL" dirty="0"/>
              <a:t>, </a:t>
            </a:r>
            <a:r>
              <a:rPr lang="pl-PL" b="1" dirty="0"/>
              <a:t>ocena oddziaływania na środowisko</a:t>
            </a:r>
            <a:r>
              <a:rPr lang="pl-PL" dirty="0"/>
              <a:t>, przygotowanie dokumentacji do uzyskania pozwoleń, koszty pozwoleń.</a:t>
            </a:r>
          </a:p>
          <a:p>
            <a:pPr>
              <a:buFontTx/>
              <a:buChar char="-"/>
            </a:pPr>
            <a:r>
              <a:rPr lang="pl-PL" dirty="0"/>
              <a:t>Wymogi kwalifikowalności dotyczące kosztów przygotowawczych związanych z infrastrukturą są takie same jak dla innych kategorii kosztów:</a:t>
            </a:r>
          </a:p>
          <a:p>
            <a:pPr lvl="1">
              <a:buFontTx/>
              <a:buChar char="-"/>
            </a:pPr>
            <a:r>
              <a:rPr lang="pl-PL" dirty="0"/>
              <a:t>Wymóg przeprowadzenia zamówienia zgodnie z krajowym prawem i zasadami zamówień publicznych (w przypadku partnerów z Polski) lub zasadami zamówień publicznych określonymi w art. 58 rozporządzenia </a:t>
            </a:r>
            <a:r>
              <a:rPr lang="pl-PL" dirty="0" err="1"/>
              <a:t>Interreg</a:t>
            </a:r>
            <a:r>
              <a:rPr lang="pl-PL" dirty="0"/>
              <a:t> lub zasadami programu (jeśli istnieją).</a:t>
            </a:r>
          </a:p>
          <a:p>
            <a:pPr lvl="1">
              <a:buFontTx/>
              <a:buChar char="-"/>
            </a:pPr>
            <a:r>
              <a:rPr lang="pl-PL" dirty="0"/>
              <a:t>Należy je jasno przedstawić w budżecie (kwota może zostać zmniejszona przez Program na etapie przygotowania umowy o dofinansowanie).</a:t>
            </a:r>
          </a:p>
          <a:p>
            <a:pPr lvl="1">
              <a:buFontTx/>
              <a:buChar char="-"/>
            </a:pPr>
            <a:r>
              <a:rPr lang="pl-PL" dirty="0"/>
              <a:t>Są ponoszone jako koszty bezpośrednie.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9059" y="5738071"/>
            <a:ext cx="3712941" cy="11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2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Kwalifikowalność kosztów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Prawo UE,</a:t>
            </a:r>
          </a:p>
          <a:p>
            <a:pPr>
              <a:buFontTx/>
              <a:buChar char="-"/>
            </a:pPr>
            <a:r>
              <a:rPr lang="pl-PL" dirty="0"/>
              <a:t>Zasady Programu,</a:t>
            </a:r>
          </a:p>
          <a:p>
            <a:pPr>
              <a:buFontTx/>
              <a:buChar char="-"/>
            </a:pPr>
            <a:r>
              <a:rPr lang="pl-PL" dirty="0"/>
              <a:t>Prawo Krajowe.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547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Struktura budżetu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staff costs</a:t>
            </a:r>
          </a:p>
          <a:p>
            <a:pPr>
              <a:buFontTx/>
              <a:buChar char="-"/>
            </a:pPr>
            <a:r>
              <a:rPr lang="en-US" dirty="0"/>
              <a:t>office and administration</a:t>
            </a:r>
          </a:p>
          <a:p>
            <a:pPr>
              <a:buFontTx/>
              <a:buChar char="-"/>
            </a:pPr>
            <a:r>
              <a:rPr lang="en-US" dirty="0"/>
              <a:t>travel and accommodation</a:t>
            </a:r>
          </a:p>
          <a:p>
            <a:pPr>
              <a:buFontTx/>
              <a:buChar char="-"/>
            </a:pPr>
            <a:r>
              <a:rPr lang="en-US" dirty="0"/>
              <a:t>external expertise and services</a:t>
            </a:r>
          </a:p>
          <a:p>
            <a:pPr>
              <a:buFontTx/>
              <a:buChar char="-"/>
            </a:pPr>
            <a:r>
              <a:rPr lang="en-US" dirty="0"/>
              <a:t>equipment</a:t>
            </a:r>
          </a:p>
          <a:p>
            <a:pPr>
              <a:buFontTx/>
              <a:buChar char="-"/>
            </a:pPr>
            <a:r>
              <a:rPr lang="en-US" dirty="0"/>
              <a:t>infrastructure and works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178D344C-950A-DFC1-6C4C-1EE737F6DB08}"/>
              </a:ext>
            </a:extLst>
          </p:cNvPr>
          <p:cNvSpPr txBox="1"/>
          <p:nvPr/>
        </p:nvSpPr>
        <p:spPr>
          <a:xfrm>
            <a:off x="5712903" y="2562937"/>
            <a:ext cx="6316910" cy="3060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pl-PL" sz="2800" dirty="0"/>
              <a:t> koszty osobowe,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pl-PL" sz="2800" dirty="0"/>
              <a:t> wydatki biurowe i administracyjne,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pl-PL" sz="2800" dirty="0"/>
              <a:t> koszty podróży i noclegów,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pl-PL" sz="2800" dirty="0"/>
              <a:t> koszty ekspertyz i usług zewnętrznych,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pl-PL" sz="2800" dirty="0"/>
              <a:t>sprzęt,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-"/>
            </a:pPr>
            <a:r>
              <a:rPr lang="pl-PL" sz="2800" dirty="0"/>
              <a:t>infrastruktura i roboty budowlane.</a:t>
            </a:r>
          </a:p>
        </p:txBody>
      </p:sp>
    </p:spTree>
    <p:extLst>
      <p:ext uri="{BB962C8B-B14F-4D97-AF65-F5344CB8AC3E}">
        <p14:creationId xmlns:p14="http://schemas.microsoft.com/office/powerpoint/2010/main" val="1902580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Konstrukcja budżetu</a:t>
            </a:r>
            <a:endParaRPr lang="pl-PL" sz="4000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448A6F26-6DF5-C8A5-A129-38C3E01267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95" y="1694619"/>
            <a:ext cx="10650210" cy="493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350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Konstrukcja budżetu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946246"/>
            <a:ext cx="10515600" cy="46852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Budżet musi być wypełniony </a:t>
            </a:r>
            <a:r>
              <a:rPr lang="pl-PL" b="1" dirty="0"/>
              <a:t>w języku angielskim i w </a:t>
            </a:r>
            <a:r>
              <a:rPr lang="pl-PL" b="1" dirty="0" err="1"/>
              <a:t>EUR</a:t>
            </a:r>
            <a:r>
              <a:rPr lang="pl-PL" dirty="0"/>
              <a:t>. Koszty i stawki jednostkowe zaokrągla się do najbliższego </a:t>
            </a:r>
            <a:r>
              <a:rPr lang="pl-PL" b="1" dirty="0"/>
              <a:t>eurocenta</a:t>
            </a:r>
            <a:r>
              <a:rPr lang="pl-PL" dirty="0"/>
              <a:t>. Budżet powinien być przygotowany na podstawie szczegółowej kalkulacji budżetowej i uzasadnienia z części 1.2 Uzasadnienie budżetowe.</a:t>
            </a:r>
          </a:p>
          <a:p>
            <a:pPr marL="0" indent="0">
              <a:buNone/>
            </a:pPr>
            <a:r>
              <a:rPr lang="pl-PL" dirty="0"/>
              <a:t>3. W stosownych przypadkach proszę </a:t>
            </a:r>
            <a:r>
              <a:rPr lang="pl-PL" b="1" dirty="0"/>
              <a:t>określić</a:t>
            </a:r>
            <a:r>
              <a:rPr lang="pl-PL" dirty="0"/>
              <a:t>: kwoty ryczałtowe, koszt jednostkowy lub stawkę ryczałtową.</a:t>
            </a:r>
          </a:p>
          <a:p>
            <a:pPr marL="0" indent="0">
              <a:buNone/>
            </a:pPr>
            <a:r>
              <a:rPr lang="pl-PL" dirty="0"/>
              <a:t>4. Jeżeli wybrany rodzaj kosztów uproszczonych to stawka ryczałtowa, proszę podać procentową stawkę ryczałtową (%).</a:t>
            </a:r>
          </a:p>
          <a:p>
            <a:pPr lvl="1">
              <a:buFontTx/>
              <a:buChar char="-"/>
            </a:pPr>
            <a:r>
              <a:rPr lang="pl-PL" dirty="0"/>
              <a:t>Jeżeli wybrany rodzaj kosztów uproszczonych to </a:t>
            </a:r>
            <a:r>
              <a:rPr lang="pl-PL" b="1" dirty="0" err="1"/>
              <a:t>flat</a:t>
            </a:r>
            <a:r>
              <a:rPr lang="pl-PL" b="1" dirty="0"/>
              <a:t> </a:t>
            </a:r>
            <a:r>
              <a:rPr lang="pl-PL" b="1" dirty="0" err="1"/>
              <a:t>rate</a:t>
            </a:r>
            <a:r>
              <a:rPr lang="pl-PL" dirty="0"/>
              <a:t>, proszę podać co najmniej jeden wskaźnik dla odpowiedniej linii budżetowej oraz wartość tego wskaźnika.</a:t>
            </a:r>
          </a:p>
          <a:p>
            <a:pPr lvl="1">
              <a:buFontTx/>
              <a:buChar char="-"/>
            </a:pPr>
            <a:r>
              <a:rPr lang="pl-PL" dirty="0"/>
              <a:t>Jeżeli linia budżetowa zawiera </a:t>
            </a:r>
            <a:r>
              <a:rPr lang="pl-PL" b="1" dirty="0"/>
              <a:t>pomoc publiczną</a:t>
            </a:r>
            <a:r>
              <a:rPr lang="pl-PL" dirty="0"/>
              <a:t>, proszę to zaznaczyć również w tym miejscu.</a:t>
            </a:r>
          </a:p>
          <a:p>
            <a:pPr marL="0" indent="0">
              <a:buNone/>
            </a:pPr>
            <a:r>
              <a:rPr lang="pl-PL" dirty="0"/>
              <a:t>5. Proszę wypełnić budżet dla każdego z:</a:t>
            </a:r>
          </a:p>
          <a:p>
            <a:pPr lvl="1">
              <a:buFontTx/>
              <a:buChar char="-"/>
            </a:pPr>
            <a:r>
              <a:rPr lang="pl-PL" dirty="0"/>
              <a:t>Działań określonych w sekcji D1 formularza wniosku,</a:t>
            </a:r>
          </a:p>
          <a:p>
            <a:pPr lvl="1">
              <a:buFontTx/>
              <a:buChar char="-"/>
            </a:pPr>
            <a:r>
              <a:rPr lang="pl-PL" dirty="0"/>
              <a:t>Partnera określonego w sekcji B2 Formularza Wniosku.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pl-PL" sz="2800" dirty="0"/>
              <a:t>6. Można dodać tyle linii budżetowych, ile jest potrzebne.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1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987" y="0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Konstrukcja budżetu</a:t>
            </a:r>
            <a:endParaRPr lang="pl-PL" sz="4000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0FD3F265-2AA5-0C62-CFD4-C1D59F980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6388"/>
            <a:ext cx="7186392" cy="5331611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9B55E78C-6561-C474-0DC4-2FBFD87F9D1D}"/>
              </a:ext>
            </a:extLst>
          </p:cNvPr>
          <p:cNvSpPr txBox="1"/>
          <p:nvPr/>
        </p:nvSpPr>
        <p:spPr>
          <a:xfrm>
            <a:off x="7186392" y="1861649"/>
            <a:ext cx="5005608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dirty="0"/>
              <a:t>Należy przenieść ostateczne kalkulacje kosztów.</a:t>
            </a:r>
          </a:p>
          <a:p>
            <a:pPr marL="342900" indent="-342900">
              <a:buAutoNum type="arabicPeriod"/>
            </a:pPr>
            <a:r>
              <a:rPr lang="pl-PL" dirty="0"/>
              <a:t>Należy przedstawić opisowe wyjaśnienie każdej pozycji budżetowej, wykazujące konieczność poniesienia kosztów oraz ich związek z działaniem (np. poprzez odniesienia do działań w ramach projektu).</a:t>
            </a:r>
          </a:p>
          <a:p>
            <a:pPr marL="342900" indent="-342900">
              <a:buAutoNum type="arabicPeriod"/>
            </a:pPr>
            <a:r>
              <a:rPr lang="pl-PL" dirty="0"/>
              <a:t>Należy przedstawić uzasadnienie kalkulacji szacunkowych kosztów. Należy pamiętać, że oszacowanie powinno opierać się na rzeczywistych kosztach. </a:t>
            </a:r>
          </a:p>
          <a:p>
            <a:pPr marL="342900" indent="-342900">
              <a:buAutoNum type="arabicPeriod"/>
            </a:pPr>
            <a:r>
              <a:rPr lang="pl-PL" dirty="0"/>
              <a:t>Należy podać zastosowany kurs wymiany podczas obliczania budżetu. Proponujemy skorzystać z miesięcznego kursu wymiany ustalonego przez KE (kurs </a:t>
            </a:r>
            <a:r>
              <a:rPr lang="pl-PL" dirty="0" err="1"/>
              <a:t>InforEuro</a:t>
            </a:r>
            <a:r>
              <a:rPr lang="pl-PL" dirty="0"/>
              <a:t>)</a:t>
            </a:r>
            <a:r>
              <a:rPr lang="pl-PL" dirty="0" err="1"/>
              <a:t>EUR</a:t>
            </a:r>
            <a:r>
              <a:rPr lang="pl-PL" dirty="0"/>
              <a:t>/</a:t>
            </a:r>
            <a:r>
              <a:rPr lang="pl-PL" dirty="0" err="1"/>
              <a:t>PLNEUR</a:t>
            </a:r>
            <a:r>
              <a:rPr lang="pl-PL" dirty="0"/>
              <a:t>/</a:t>
            </a:r>
            <a:r>
              <a:rPr lang="pl-PL" dirty="0" err="1"/>
              <a:t>UAH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5545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5649685" y="344488"/>
            <a:ext cx="5998028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endParaRPr lang="pl-PL" sz="4400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54D7E6C-BEFE-7D6C-B5BA-1117251B4D72}"/>
              </a:ext>
            </a:extLst>
          </p:cNvPr>
          <p:cNvSpPr txBox="1"/>
          <p:nvPr/>
        </p:nvSpPr>
        <p:spPr>
          <a:xfrm>
            <a:off x="6096000" y="3333442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pl-PL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Phone:    +48 22 378 31 00</a:t>
            </a:r>
          </a:p>
          <a:p>
            <a:pPr marL="457200" indent="-457200"/>
            <a:r>
              <a:rPr lang="pl-PL" sz="1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E-mail: 	 pbu@pbu2020.eu</a:t>
            </a:r>
          </a:p>
          <a:p>
            <a:pPr marL="457200" indent="-457200"/>
            <a:endParaRPr lang="pl-PL" sz="1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pl-PL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www.pbu2020.eu</a:t>
            </a: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FC44683-8B2E-54F8-D623-D9BCDC4B170A}"/>
              </a:ext>
            </a:extLst>
          </p:cNvPr>
          <p:cNvSpPr txBox="1"/>
          <p:nvPr/>
        </p:nvSpPr>
        <p:spPr>
          <a:xfrm>
            <a:off x="535625" y="2743200"/>
            <a:ext cx="43696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pl-PL" sz="3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Dziękuję </a:t>
            </a:r>
            <a:endParaRPr lang="pl-PL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1CC8D02-0A87-1531-CD58-B35DF6A099F7}"/>
              </a:ext>
            </a:extLst>
          </p:cNvPr>
          <p:cNvSpPr txBox="1"/>
          <p:nvPr/>
        </p:nvSpPr>
        <p:spPr>
          <a:xfrm>
            <a:off x="6043245" y="2609651"/>
            <a:ext cx="4305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pl-PL" sz="2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  <a:endParaRPr lang="pl-PL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57928F5-8BC6-CC75-1BDF-B081FD509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089" y="142055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7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Okres ponoszenia wydatków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048674" cy="314513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01/04/2022 - 31/12/2029,</a:t>
            </a:r>
          </a:p>
          <a:p>
            <a:pPr>
              <a:buFontTx/>
              <a:buChar char="-"/>
            </a:pPr>
            <a:r>
              <a:rPr lang="pl-PL" dirty="0"/>
              <a:t>Żaden projekt nie może być ukończony przed złożeniem wniosku,</a:t>
            </a:r>
          </a:p>
          <a:p>
            <a:pPr>
              <a:buFontTx/>
              <a:buChar char="-"/>
            </a:pPr>
            <a:r>
              <a:rPr lang="pl-PL" dirty="0"/>
              <a:t>W projektach, które rozpoczęły się przed 01/04/2022, koszty kwalifikowalne to te poniesione po 01/04/2022.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kwalifikowalne</a:t>
            </a:r>
            <a:endParaRPr lang="pl-PL" sz="4000" b="1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  <p:pic>
        <p:nvPicPr>
          <p:cNvPr id="39" name="Obraz 38">
            <a:extLst>
              <a:ext uri="{FF2B5EF4-FFF2-40B4-BE49-F238E27FC236}">
                <a16:creationId xmlns:a16="http://schemas.microsoft.com/office/drawing/2014/main" id="{181BEC01-C3C0-D5F2-2464-70FDFFAB2A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6627" y="1494792"/>
            <a:ext cx="7903974" cy="4200442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2DC8F0A-2BC4-4F24-9E8D-49868169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1825625"/>
            <a:ext cx="3338733" cy="4351338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Poniesione w okresie</a:t>
            </a:r>
          </a:p>
          <a:p>
            <a:pPr lvl="1"/>
            <a:r>
              <a:rPr lang="pl-PL" dirty="0"/>
              <a:t>Przygotowawczym</a:t>
            </a:r>
          </a:p>
          <a:p>
            <a:pPr lvl="1"/>
            <a:r>
              <a:rPr lang="pl-PL" dirty="0"/>
              <a:t>Wdrażania</a:t>
            </a:r>
          </a:p>
          <a:p>
            <a:pPr lvl="1"/>
            <a:r>
              <a:rPr lang="pl-PL" dirty="0"/>
              <a:t>Zamknięcia</a:t>
            </a:r>
          </a:p>
        </p:txBody>
      </p:sp>
    </p:spTree>
    <p:extLst>
      <p:ext uri="{BB962C8B-B14F-4D97-AF65-F5344CB8AC3E}">
        <p14:creationId xmlns:p14="http://schemas.microsoft.com/office/powerpoint/2010/main" val="333444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Kwalifikowalność kosztów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pl-PL" dirty="0"/>
              <a:t>Koszty kwalifikowalne to te, które Program może sfinansować, przeznaczone na realizację działań będących przedmiotem zawartej umowy grantowej,</a:t>
            </a:r>
          </a:p>
          <a:p>
            <a:pPr>
              <a:buFontTx/>
              <a:buChar char="-"/>
            </a:pPr>
            <a:r>
              <a:rPr lang="pl-PL" dirty="0"/>
              <a:t>Tylko koszty kwalifikowalne znajdują się w budżecie projektu,</a:t>
            </a:r>
          </a:p>
          <a:p>
            <a:pPr>
              <a:buFontTx/>
              <a:buChar char="-"/>
            </a:pPr>
            <a:r>
              <a:rPr lang="pl-PL" dirty="0"/>
              <a:t>Niezbędne dla wdrożenia projektu,</a:t>
            </a:r>
          </a:p>
          <a:p>
            <a:pPr>
              <a:buFontTx/>
              <a:buChar char="-"/>
            </a:pPr>
            <a:r>
              <a:rPr lang="pl-PL" dirty="0"/>
              <a:t>Możliwe do zidentyfikowania i zweryfikowania (systemy księgowe instytucji partnerów, oddzielne konta utworzone na potrzeby projektu, zgodne z zasadami systemu księgowego instytucji partnera),</a:t>
            </a:r>
          </a:p>
          <a:p>
            <a:pPr>
              <a:buFontTx/>
              <a:buChar char="-"/>
            </a:pPr>
            <a:r>
              <a:rPr lang="pl-PL" dirty="0"/>
              <a:t>Spełniają wymagania prawne (podatki),</a:t>
            </a:r>
          </a:p>
          <a:p>
            <a:pPr>
              <a:buFontTx/>
              <a:buChar char="-"/>
            </a:pPr>
            <a:r>
              <a:rPr lang="pl-PL" dirty="0"/>
              <a:t>Poniesione rozsądnie, uzasadnione, spełniające wymagania należytego zarządzania finansami,</a:t>
            </a:r>
          </a:p>
          <a:p>
            <a:pPr>
              <a:buFontTx/>
              <a:buChar char="-"/>
            </a:pPr>
            <a:r>
              <a:rPr lang="pl-PL" dirty="0"/>
              <a:t>Udokumentowane fakturami lub innymi właściwymi dokumentami.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89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Simplified</a:t>
            </a: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pl-PL" sz="4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cost</a:t>
            </a: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pl-PL" sz="4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Uproszczone rozliczenie,</a:t>
            </a:r>
          </a:p>
          <a:p>
            <a:pPr>
              <a:buFontTx/>
              <a:buChar char="-"/>
            </a:pPr>
            <a:r>
              <a:rPr lang="pl-PL" dirty="0" err="1"/>
              <a:t>Indirect</a:t>
            </a:r>
            <a:r>
              <a:rPr lang="pl-PL" dirty="0"/>
              <a:t> </a:t>
            </a:r>
            <a:r>
              <a:rPr lang="pl-PL" dirty="0" err="1"/>
              <a:t>costs</a:t>
            </a:r>
            <a:r>
              <a:rPr lang="pl-PL" dirty="0"/>
              <a:t> (koszty bezpośrednio nie związane z projektem),</a:t>
            </a:r>
          </a:p>
          <a:p>
            <a:pPr lvl="1">
              <a:buFontTx/>
              <a:buChar char="-"/>
            </a:pPr>
            <a:r>
              <a:rPr lang="pl-PL" dirty="0"/>
              <a:t>Staff </a:t>
            </a:r>
            <a:r>
              <a:rPr lang="pl-PL" dirty="0" err="1"/>
              <a:t>costs</a:t>
            </a:r>
            <a:r>
              <a:rPr lang="pl-PL" dirty="0"/>
              <a:t>,</a:t>
            </a:r>
          </a:p>
          <a:p>
            <a:pPr lvl="1">
              <a:buFontTx/>
              <a:buChar char="-"/>
            </a:pPr>
            <a:r>
              <a:rPr lang="pl-PL" dirty="0"/>
              <a:t>Office and </a:t>
            </a:r>
            <a:r>
              <a:rPr lang="pl-PL" dirty="0" err="1"/>
              <a:t>administrative</a:t>
            </a:r>
            <a:r>
              <a:rPr lang="pl-PL" dirty="0"/>
              <a:t> </a:t>
            </a:r>
            <a:r>
              <a:rPr lang="pl-PL" dirty="0" err="1"/>
              <a:t>costs</a:t>
            </a:r>
            <a:r>
              <a:rPr lang="pl-PL" dirty="0"/>
              <a:t>,</a:t>
            </a:r>
          </a:p>
          <a:p>
            <a:pPr lvl="1">
              <a:buFontTx/>
              <a:buChar char="-"/>
            </a:pPr>
            <a:r>
              <a:rPr lang="pl-PL" dirty="0"/>
              <a:t>Travel and </a:t>
            </a:r>
            <a:r>
              <a:rPr lang="pl-PL" dirty="0" err="1"/>
              <a:t>accommodation</a:t>
            </a:r>
            <a:r>
              <a:rPr lang="pl-PL" dirty="0"/>
              <a:t>.</a:t>
            </a:r>
          </a:p>
          <a:p>
            <a:pPr>
              <a:buFontTx/>
              <a:buChar char="-"/>
            </a:pPr>
            <a:r>
              <a:rPr lang="pl-PL" dirty="0"/>
              <a:t>Nie można ich rozliczyć jako kosztów rzeczywiście poniesionych</a:t>
            </a:r>
          </a:p>
          <a:p>
            <a:pPr>
              <a:buFontTx/>
              <a:buChar char="-"/>
            </a:pPr>
            <a:r>
              <a:rPr lang="pl-PL" dirty="0"/>
              <a:t>Stały procent ustalony na poziomie Programu (</a:t>
            </a:r>
            <a:r>
              <a:rPr lang="pl-PL" dirty="0" err="1"/>
              <a:t>flat</a:t>
            </a:r>
            <a:r>
              <a:rPr lang="pl-PL" dirty="0"/>
              <a:t> </a:t>
            </a:r>
            <a:r>
              <a:rPr lang="pl-PL" dirty="0" err="1"/>
              <a:t>rate</a:t>
            </a:r>
            <a:r>
              <a:rPr lang="pl-PL" dirty="0"/>
              <a:t>).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6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Simplified</a:t>
            </a: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pl-PL" sz="4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cost</a:t>
            </a: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pl-PL" sz="4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option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W każdym wniosku o płatność muszą być przedstawione koszty rzeczywiście poniesione, aby można było na ich podstawie obliczyć koszty rozliczane jako „</a:t>
            </a:r>
            <a:r>
              <a:rPr lang="pl-PL" dirty="0" err="1"/>
              <a:t>flat</a:t>
            </a:r>
            <a:r>
              <a:rPr lang="pl-PL" dirty="0"/>
              <a:t> </a:t>
            </a:r>
            <a:r>
              <a:rPr lang="pl-PL" dirty="0" err="1"/>
              <a:t>rate</a:t>
            </a:r>
            <a:r>
              <a:rPr lang="pl-PL" dirty="0"/>
              <a:t>”,</a:t>
            </a:r>
          </a:p>
          <a:p>
            <a:pPr>
              <a:buFontTx/>
              <a:buChar char="-"/>
            </a:pPr>
            <a:r>
              <a:rPr lang="pl-PL" dirty="0"/>
              <a:t>Są wyszczególnione w budżecie projektu,</a:t>
            </a:r>
          </a:p>
          <a:p>
            <a:pPr>
              <a:buFontTx/>
              <a:buChar char="-"/>
            </a:pPr>
            <a:r>
              <a:rPr lang="pl-PL" dirty="0"/>
              <a:t>Są poniesione zgodnie z wymaganiami dla poszczególnych kategorii,</a:t>
            </a:r>
          </a:p>
          <a:p>
            <a:pPr>
              <a:buFontTx/>
              <a:buChar char="-"/>
            </a:pPr>
            <a:r>
              <a:rPr lang="pl-PL" dirty="0"/>
              <a:t>Nie ma wymogu przedstawiania faktur lub innych dokumentów finansowych,</a:t>
            </a:r>
          </a:p>
          <a:p>
            <a:pPr>
              <a:buFontTx/>
              <a:buChar char="-"/>
            </a:pPr>
            <a:r>
              <a:rPr lang="pl-PL" dirty="0"/>
              <a:t>Nie muszą mieć bezpośredniego odzwierciedlenia w systemie księgowym (mogą się różnić od wydatków zarejestrowanych w systemie księgowym).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5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9189A-908C-DA95-E87C-5EB9765F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90" y="226503"/>
            <a:ext cx="10889202" cy="2134956"/>
          </a:xfrm>
        </p:spPr>
        <p:txBody>
          <a:bodyPr>
            <a:normAutofit/>
          </a:bodyPr>
          <a:lstStyle/>
          <a:p>
            <a:pPr marL="457200" indent="-4572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Koszty rzeczywiście poniesione</a:t>
            </a:r>
            <a:endParaRPr lang="pl-PL" sz="4000" b="1" dirty="0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34072F18-E7A2-EA8D-4135-E34365487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2562937"/>
            <a:ext cx="10515600" cy="31454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/>
              <a:t>Real </a:t>
            </a:r>
            <a:r>
              <a:rPr lang="pl-PL" dirty="0" err="1"/>
              <a:t>costs</a:t>
            </a:r>
            <a:r>
              <a:rPr lang="pl-PL" dirty="0"/>
              <a:t> (rzeczywiście poniesione):</a:t>
            </a:r>
          </a:p>
          <a:p>
            <a:pPr lvl="1">
              <a:buFontTx/>
              <a:buChar char="-"/>
            </a:pPr>
            <a:r>
              <a:rPr lang="pl-PL" dirty="0" err="1"/>
              <a:t>External</a:t>
            </a:r>
            <a:r>
              <a:rPr lang="pl-PL" dirty="0"/>
              <a:t> </a:t>
            </a:r>
            <a:r>
              <a:rPr lang="pl-PL" dirty="0" err="1"/>
              <a:t>expertise</a:t>
            </a:r>
            <a:r>
              <a:rPr lang="pl-PL" dirty="0"/>
              <a:t> and services,</a:t>
            </a:r>
          </a:p>
          <a:p>
            <a:pPr lvl="1">
              <a:buFontTx/>
              <a:buChar char="-"/>
            </a:pPr>
            <a:r>
              <a:rPr lang="pl-PL" dirty="0" err="1"/>
              <a:t>Equipment</a:t>
            </a:r>
            <a:r>
              <a:rPr lang="pl-PL" dirty="0"/>
              <a:t>,</a:t>
            </a:r>
          </a:p>
          <a:p>
            <a:pPr lvl="1">
              <a:buFontTx/>
              <a:buChar char="-"/>
            </a:pPr>
            <a:r>
              <a:rPr lang="pl-PL" dirty="0" err="1"/>
              <a:t>Infrastructure</a:t>
            </a:r>
            <a:r>
              <a:rPr lang="pl-PL" dirty="0"/>
              <a:t> and </a:t>
            </a:r>
            <a:r>
              <a:rPr lang="pl-PL" dirty="0" err="1"/>
              <a:t>works</a:t>
            </a:r>
            <a:r>
              <a:rPr lang="pl-PL" dirty="0"/>
              <a:t>.</a:t>
            </a:r>
          </a:p>
          <a:p>
            <a:pPr>
              <a:buFontTx/>
              <a:buChar char="-"/>
            </a:pPr>
            <a:r>
              <a:rPr lang="pl-PL" dirty="0"/>
              <a:t>Stanowią podstawę do obliczenia kwoty wydatków rozliczanych jako „</a:t>
            </a:r>
            <a:r>
              <a:rPr lang="pl-PL" dirty="0" err="1"/>
              <a:t>flat</a:t>
            </a:r>
            <a:r>
              <a:rPr lang="pl-PL" dirty="0"/>
              <a:t> </a:t>
            </a:r>
            <a:r>
              <a:rPr lang="pl-PL" dirty="0" err="1"/>
              <a:t>rate</a:t>
            </a:r>
            <a:r>
              <a:rPr lang="pl-PL" dirty="0"/>
              <a:t>”,</a:t>
            </a:r>
          </a:p>
          <a:p>
            <a:pPr>
              <a:buFontTx/>
              <a:buChar char="-"/>
            </a:pPr>
            <a:r>
              <a:rPr lang="pl-PL" dirty="0"/>
              <a:t>Koszty bezpośrednio związane z celami projektu.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8AF913B-C6D0-30FF-7BAF-FE7551B29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784" cy="108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351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2907</Words>
  <Application>Microsoft Office PowerPoint</Application>
  <PresentationFormat>Panoramiczny</PresentationFormat>
  <Paragraphs>270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Motyw pakietu Office</vt:lpstr>
      <vt:lpstr>Kwalifikowalność kosztów</vt:lpstr>
      <vt:lpstr>Projekt </vt:lpstr>
      <vt:lpstr>Kwalifikowalność kosztów</vt:lpstr>
      <vt:lpstr>Okres ponoszenia wydatków</vt:lpstr>
      <vt:lpstr>Koszty kwalifikowalne</vt:lpstr>
      <vt:lpstr>Kwalifikowalność kosztów</vt:lpstr>
      <vt:lpstr>Simplified cost option</vt:lpstr>
      <vt:lpstr>Simplified cost option</vt:lpstr>
      <vt:lpstr>Koszty rzeczywiście poniesione</vt:lpstr>
      <vt:lpstr>Koszty niekwalifikowalne w ramach Programu </vt:lpstr>
      <vt:lpstr>Koszty niekwalifikowalne w ramach projektu</vt:lpstr>
      <vt:lpstr>Koszty osobowe</vt:lpstr>
      <vt:lpstr>Koszty osobowe</vt:lpstr>
      <vt:lpstr>Koszty osobowe</vt:lpstr>
      <vt:lpstr>Koszty administracyjne i prowadzenia biura</vt:lpstr>
      <vt:lpstr>Koszty administracyjne i prowadzenia biura</vt:lpstr>
      <vt:lpstr>Koszty podróży i noclegu</vt:lpstr>
      <vt:lpstr>Koszty podróży i noclegu</vt:lpstr>
      <vt:lpstr>Koszty usług zewnętrznych i ekspertyz</vt:lpstr>
      <vt:lpstr>Koszty usług zewnętrznych i ekspertyz</vt:lpstr>
      <vt:lpstr>Koszty usług zewnętrznych i ekspertyz</vt:lpstr>
      <vt:lpstr>Koszty sprzętu</vt:lpstr>
      <vt:lpstr>Koszty sprzętu</vt:lpstr>
      <vt:lpstr>Koszty sprzętu</vt:lpstr>
      <vt:lpstr>Koszty sprzętu</vt:lpstr>
      <vt:lpstr>Infrastruktura i prace budowlane</vt:lpstr>
      <vt:lpstr>Infrastruktura i prace budowlane</vt:lpstr>
      <vt:lpstr>Infrastruktura i prace budowlane</vt:lpstr>
      <vt:lpstr>Koszty przygotowawcze związane z infrastrukturą</vt:lpstr>
      <vt:lpstr>Struktura budżetu</vt:lpstr>
      <vt:lpstr>Konstrukcja budżetu</vt:lpstr>
      <vt:lpstr>Konstrukcja budżetu</vt:lpstr>
      <vt:lpstr>Konstrukcja budżetu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Stanisław Bielański</dc:creator>
  <cp:lastModifiedBy>Katarzyna Wyporska</cp:lastModifiedBy>
  <cp:revision>37</cp:revision>
  <dcterms:created xsi:type="dcterms:W3CDTF">2022-10-05T09:39:51Z</dcterms:created>
  <dcterms:modified xsi:type="dcterms:W3CDTF">2023-05-18T13:52:07Z</dcterms:modified>
</cp:coreProperties>
</file>