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3"/>
  </p:notesMasterIdLst>
  <p:handoutMasterIdLst>
    <p:handoutMasterId r:id="rId34"/>
  </p:handoutMasterIdLst>
  <p:sldIdLst>
    <p:sldId id="256" r:id="rId2"/>
    <p:sldId id="353" r:id="rId3"/>
    <p:sldId id="356" r:id="rId4"/>
    <p:sldId id="330" r:id="rId5"/>
    <p:sldId id="293" r:id="rId6"/>
    <p:sldId id="294" r:id="rId7"/>
    <p:sldId id="309" r:id="rId8"/>
    <p:sldId id="310" r:id="rId9"/>
    <p:sldId id="295" r:id="rId10"/>
    <p:sldId id="351" r:id="rId11"/>
    <p:sldId id="296" r:id="rId12"/>
    <p:sldId id="352" r:id="rId13"/>
    <p:sldId id="340" r:id="rId14"/>
    <p:sldId id="306" r:id="rId15"/>
    <p:sldId id="354" r:id="rId16"/>
    <p:sldId id="308" r:id="rId17"/>
    <p:sldId id="344" r:id="rId18"/>
    <p:sldId id="341" r:id="rId19"/>
    <p:sldId id="342" r:id="rId20"/>
    <p:sldId id="343" r:id="rId21"/>
    <p:sldId id="345" r:id="rId22"/>
    <p:sldId id="348" r:id="rId23"/>
    <p:sldId id="331" r:id="rId24"/>
    <p:sldId id="349" r:id="rId25"/>
    <p:sldId id="332" r:id="rId26"/>
    <p:sldId id="350" r:id="rId27"/>
    <p:sldId id="333" r:id="rId28"/>
    <p:sldId id="339" r:id="rId29"/>
    <p:sldId id="302" r:id="rId30"/>
    <p:sldId id="317" r:id="rId31"/>
    <p:sldId id="292" r:id="rId3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łgorzata Belkiewicz" initials="MB" lastIdx="8" clrIdx="0">
    <p:extLst>
      <p:ext uri="{19B8F6BF-5375-455C-9EA6-DF929625EA0E}">
        <p15:presenceInfo xmlns:p15="http://schemas.microsoft.com/office/powerpoint/2012/main" userId="24139005be78ef12" providerId="Windows Live"/>
      </p:ext>
    </p:extLst>
  </p:cmAuthor>
  <p:cmAuthor id="2" name="Michał Kazem-Bek" initials="MK" lastIdx="5" clrIdx="1">
    <p:extLst>
      <p:ext uri="{19B8F6BF-5375-455C-9EA6-DF929625EA0E}">
        <p15:presenceInfo xmlns:p15="http://schemas.microsoft.com/office/powerpoint/2012/main" userId="2f7ea2c2ff95e9e8" providerId="Windows Live"/>
      </p:ext>
    </p:extLst>
  </p:cmAuthor>
  <p:cmAuthor id="3" name="w.kijania@utila.pl" initials="w" lastIdx="1" clrIdx="2">
    <p:extLst>
      <p:ext uri="{19B8F6BF-5375-455C-9EA6-DF929625EA0E}">
        <p15:presenceInfo xmlns:p15="http://schemas.microsoft.com/office/powerpoint/2012/main" userId="a68dc0abd2aec11e" providerId="Windows Live"/>
      </p:ext>
    </p:extLst>
  </p:cmAuthor>
  <p:cmAuthor id="4" name="Beata Paczek" initials="BP" lastIdx="5" clrIdx="3">
    <p:extLst>
      <p:ext uri="{19B8F6BF-5375-455C-9EA6-DF929625EA0E}">
        <p15:presenceInfo xmlns:p15="http://schemas.microsoft.com/office/powerpoint/2012/main" userId="7f652675d89b4da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1783"/>
    <a:srgbClr val="510C76"/>
    <a:srgbClr val="FF7C80"/>
    <a:srgbClr val="D69DF5"/>
    <a:srgbClr val="EE5CAC"/>
    <a:srgbClr val="B761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2F1B8E-A916-40F7-A8A4-A1676842DE69}" v="7" dt="2020-11-30T11:01:20.5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yl pośredni 1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400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ata P" userId="cb9f5c466c7816d6" providerId="Windows Live" clId="Web-{B74ACA72-3C5D-412C-892D-FABDE1013798}"/>
    <pc:docChg chg="modSld">
      <pc:chgData name="Beata P" userId="cb9f5c466c7816d6" providerId="Windows Live" clId="Web-{B74ACA72-3C5D-412C-892D-FABDE1013798}" dt="2020-09-23T07:39:51.242" v="0" actId="1076"/>
      <pc:docMkLst>
        <pc:docMk/>
      </pc:docMkLst>
      <pc:sldChg chg="modSp">
        <pc:chgData name="Beata P" userId="cb9f5c466c7816d6" providerId="Windows Live" clId="Web-{B74ACA72-3C5D-412C-892D-FABDE1013798}" dt="2020-09-23T07:39:51.242" v="0" actId="1076"/>
        <pc:sldMkLst>
          <pc:docMk/>
          <pc:sldMk cId="181004317" sldId="293"/>
        </pc:sldMkLst>
        <pc:spChg chg="mod">
          <ac:chgData name="Beata P" userId="cb9f5c466c7816d6" providerId="Windows Live" clId="Web-{B74ACA72-3C5D-412C-892D-FABDE1013798}" dt="2020-09-23T07:39:51.242" v="0" actId="1076"/>
          <ac:spMkLst>
            <pc:docMk/>
            <pc:sldMk cId="181004317" sldId="293"/>
            <ac:spMk id="4" creationId="{EAE0880C-F726-4A4F-B6D4-D0C15C5BF1C2}"/>
          </ac:spMkLst>
        </pc:spChg>
      </pc:sldChg>
    </pc:docChg>
  </pc:docChgLst>
  <pc:docChgLst>
    <pc:chgData name="w.kijania@utila.pl" userId="a68dc0abd2aec11e" providerId="LiveId" clId="{2A62A2CE-47EF-40CD-BBB1-1D6B064C7C9A}"/>
    <pc:docChg chg="undo custSel addSld delSld modSld sldOrd">
      <pc:chgData name="w.kijania@utila.pl" userId="a68dc0abd2aec11e" providerId="LiveId" clId="{2A62A2CE-47EF-40CD-BBB1-1D6B064C7C9A}" dt="2020-09-22T12:53:42.806" v="2725"/>
      <pc:docMkLst>
        <pc:docMk/>
      </pc:docMkLst>
      <pc:sldChg chg="modSp">
        <pc:chgData name="w.kijania@utila.pl" userId="a68dc0abd2aec11e" providerId="LiveId" clId="{2A62A2CE-47EF-40CD-BBB1-1D6B064C7C9A}" dt="2020-09-22T09:06:38.341" v="207" actId="1076"/>
        <pc:sldMkLst>
          <pc:docMk/>
          <pc:sldMk cId="526921362" sldId="256"/>
        </pc:sldMkLst>
        <pc:spChg chg="mod">
          <ac:chgData name="w.kijania@utila.pl" userId="a68dc0abd2aec11e" providerId="LiveId" clId="{2A62A2CE-47EF-40CD-BBB1-1D6B064C7C9A}" dt="2020-09-22T09:05:49.170" v="73" actId="20577"/>
          <ac:spMkLst>
            <pc:docMk/>
            <pc:sldMk cId="526921362" sldId="256"/>
            <ac:spMk id="2" creationId="{0664F30F-093E-4A67-AF85-8C5BE7D7E4E2}"/>
          </ac:spMkLst>
        </pc:spChg>
        <pc:spChg chg="mod">
          <ac:chgData name="w.kijania@utila.pl" userId="a68dc0abd2aec11e" providerId="LiveId" clId="{2A62A2CE-47EF-40CD-BBB1-1D6B064C7C9A}" dt="2020-09-22T09:06:38.341" v="207" actId="1076"/>
          <ac:spMkLst>
            <pc:docMk/>
            <pc:sldMk cId="526921362" sldId="256"/>
            <ac:spMk id="11" creationId="{68C0C333-8915-4739-B279-1C5675F7A742}"/>
          </ac:spMkLst>
        </pc:spChg>
      </pc:sldChg>
      <pc:sldChg chg="delSp modSp">
        <pc:chgData name="w.kijania@utila.pl" userId="a68dc0abd2aec11e" providerId="LiveId" clId="{2A62A2CE-47EF-40CD-BBB1-1D6B064C7C9A}" dt="2020-09-22T11:44:43.462" v="2063" actId="20577"/>
        <pc:sldMkLst>
          <pc:docMk/>
          <pc:sldMk cId="1970476364" sldId="291"/>
        </pc:sldMkLst>
        <pc:spChg chg="mod">
          <ac:chgData name="w.kijania@utila.pl" userId="a68dc0abd2aec11e" providerId="LiveId" clId="{2A62A2CE-47EF-40CD-BBB1-1D6B064C7C9A}" dt="2020-09-22T11:44:43.462" v="2063" actId="20577"/>
          <ac:spMkLst>
            <pc:docMk/>
            <pc:sldMk cId="1970476364" sldId="291"/>
            <ac:spMk id="2" creationId="{E258740A-74CA-4D8F-BB1B-F6F64136CC70}"/>
          </ac:spMkLst>
        </pc:spChg>
        <pc:picChg chg="mod">
          <ac:chgData name="w.kijania@utila.pl" userId="a68dc0abd2aec11e" providerId="LiveId" clId="{2A62A2CE-47EF-40CD-BBB1-1D6B064C7C9A}" dt="2020-09-22T09:05:12.807" v="67" actId="1076"/>
          <ac:picMkLst>
            <pc:docMk/>
            <pc:sldMk cId="1970476364" sldId="291"/>
            <ac:picMk id="11" creationId="{60F42B5F-DB85-41F5-B309-AA2DDF8E3761}"/>
          </ac:picMkLst>
        </pc:picChg>
        <pc:picChg chg="del">
          <ac:chgData name="w.kijania@utila.pl" userId="a68dc0abd2aec11e" providerId="LiveId" clId="{2A62A2CE-47EF-40CD-BBB1-1D6B064C7C9A}" dt="2020-09-22T09:05:09.378" v="66" actId="478"/>
          <ac:picMkLst>
            <pc:docMk/>
            <pc:sldMk cId="1970476364" sldId="291"/>
            <ac:picMk id="13" creationId="{C4BCF686-ECF7-44DC-A5AA-D4CFE94DBBE8}"/>
          </ac:picMkLst>
        </pc:picChg>
        <pc:picChg chg="del">
          <ac:chgData name="w.kijania@utila.pl" userId="a68dc0abd2aec11e" providerId="LiveId" clId="{2A62A2CE-47EF-40CD-BBB1-1D6B064C7C9A}" dt="2020-09-22T09:05:08.028" v="64" actId="478"/>
          <ac:picMkLst>
            <pc:docMk/>
            <pc:sldMk cId="1970476364" sldId="291"/>
            <ac:picMk id="14" creationId="{65545220-CFC3-40A1-98FB-455DE5DC19B0}"/>
          </ac:picMkLst>
        </pc:picChg>
        <pc:picChg chg="del">
          <ac:chgData name="w.kijania@utila.pl" userId="a68dc0abd2aec11e" providerId="LiveId" clId="{2A62A2CE-47EF-40CD-BBB1-1D6B064C7C9A}" dt="2020-09-22T09:05:08.028" v="64" actId="478"/>
          <ac:picMkLst>
            <pc:docMk/>
            <pc:sldMk cId="1970476364" sldId="291"/>
            <ac:picMk id="15" creationId="{F721F71E-40F2-4946-A5B3-167DD43612BF}"/>
          </ac:picMkLst>
        </pc:picChg>
        <pc:picChg chg="del">
          <ac:chgData name="w.kijania@utila.pl" userId="a68dc0abd2aec11e" providerId="LiveId" clId="{2A62A2CE-47EF-40CD-BBB1-1D6B064C7C9A}" dt="2020-09-22T09:05:08.763" v="65" actId="478"/>
          <ac:picMkLst>
            <pc:docMk/>
            <pc:sldMk cId="1970476364" sldId="291"/>
            <ac:picMk id="16" creationId="{C3F097C2-BBDD-4BD9-A1DE-913E529DA5FF}"/>
          </ac:picMkLst>
        </pc:picChg>
      </pc:sldChg>
      <pc:sldChg chg="addSp delSp modSp">
        <pc:chgData name="w.kijania@utila.pl" userId="a68dc0abd2aec11e" providerId="LiveId" clId="{2A62A2CE-47EF-40CD-BBB1-1D6B064C7C9A}" dt="2020-09-22T09:46:23.652" v="211" actId="1076"/>
        <pc:sldMkLst>
          <pc:docMk/>
          <pc:sldMk cId="181004317" sldId="293"/>
        </pc:sldMkLst>
        <pc:spChg chg="mod">
          <ac:chgData name="w.kijania@utila.pl" userId="a68dc0abd2aec11e" providerId="LiveId" clId="{2A62A2CE-47EF-40CD-BBB1-1D6B064C7C9A}" dt="2020-09-22T09:04:31.667" v="61" actId="14100"/>
          <ac:spMkLst>
            <pc:docMk/>
            <pc:sldMk cId="181004317" sldId="293"/>
            <ac:spMk id="3" creationId="{D8AA86AF-7DEC-4A61-BC29-E9F4AE8C8BB0}"/>
          </ac:spMkLst>
        </pc:spChg>
        <pc:spChg chg="mod">
          <ac:chgData name="w.kijania@utila.pl" userId="a68dc0abd2aec11e" providerId="LiveId" clId="{2A62A2CE-47EF-40CD-BBB1-1D6B064C7C9A}" dt="2020-09-22T09:02:43.802" v="42" actId="1076"/>
          <ac:spMkLst>
            <pc:docMk/>
            <pc:sldMk cId="181004317" sldId="293"/>
            <ac:spMk id="4" creationId="{EAE0880C-F726-4A4F-B6D4-D0C15C5BF1C2}"/>
          </ac:spMkLst>
        </pc:spChg>
        <pc:spChg chg="del">
          <ac:chgData name="w.kijania@utila.pl" userId="a68dc0abd2aec11e" providerId="LiveId" clId="{2A62A2CE-47EF-40CD-BBB1-1D6B064C7C9A}" dt="2020-09-22T08:59:06.061" v="0" actId="478"/>
          <ac:spMkLst>
            <pc:docMk/>
            <pc:sldMk cId="181004317" sldId="293"/>
            <ac:spMk id="6" creationId="{25DE53FE-2ED7-4810-A802-32844C90DED5}"/>
          </ac:spMkLst>
        </pc:spChg>
        <pc:spChg chg="del">
          <ac:chgData name="w.kijania@utila.pl" userId="a68dc0abd2aec11e" providerId="LiveId" clId="{2A62A2CE-47EF-40CD-BBB1-1D6B064C7C9A}" dt="2020-09-22T08:59:06.061" v="0" actId="478"/>
          <ac:spMkLst>
            <pc:docMk/>
            <pc:sldMk cId="181004317" sldId="293"/>
            <ac:spMk id="8" creationId="{49FA2F3C-95E1-449A-B483-8CED4F0428E6}"/>
          </ac:spMkLst>
        </pc:spChg>
        <pc:spChg chg="del">
          <ac:chgData name="w.kijania@utila.pl" userId="a68dc0abd2aec11e" providerId="LiveId" clId="{2A62A2CE-47EF-40CD-BBB1-1D6B064C7C9A}" dt="2020-09-22T08:59:06.061" v="0" actId="478"/>
          <ac:spMkLst>
            <pc:docMk/>
            <pc:sldMk cId="181004317" sldId="293"/>
            <ac:spMk id="10" creationId="{CF528532-1CB3-487F-A746-B430F8A78097}"/>
          </ac:spMkLst>
        </pc:spChg>
        <pc:picChg chg="mod">
          <ac:chgData name="w.kijania@utila.pl" userId="a68dc0abd2aec11e" providerId="LiveId" clId="{2A62A2CE-47EF-40CD-BBB1-1D6B064C7C9A}" dt="2020-09-22T09:04:38.600" v="62" actId="1076"/>
          <ac:picMkLst>
            <pc:docMk/>
            <pc:sldMk cId="181004317" sldId="293"/>
            <ac:picMk id="5" creationId="{88FBE965-221D-4EC8-95BE-A1E359899099}"/>
          </ac:picMkLst>
        </pc:picChg>
        <pc:picChg chg="del">
          <ac:chgData name="w.kijania@utila.pl" userId="a68dc0abd2aec11e" providerId="LiveId" clId="{2A62A2CE-47EF-40CD-BBB1-1D6B064C7C9A}" dt="2020-09-22T08:59:06.061" v="0" actId="478"/>
          <ac:picMkLst>
            <pc:docMk/>
            <pc:sldMk cId="181004317" sldId="293"/>
            <ac:picMk id="9" creationId="{7C4EE595-678A-44B9-B522-CB1BF245E7D6}"/>
          </ac:picMkLst>
        </pc:picChg>
        <pc:picChg chg="del">
          <ac:chgData name="w.kijania@utila.pl" userId="a68dc0abd2aec11e" providerId="LiveId" clId="{2A62A2CE-47EF-40CD-BBB1-1D6B064C7C9A}" dt="2020-09-22T08:59:06.061" v="0" actId="478"/>
          <ac:picMkLst>
            <pc:docMk/>
            <pc:sldMk cId="181004317" sldId="293"/>
            <ac:picMk id="13" creationId="{315A4D4C-B076-466F-A524-45C042293F3B}"/>
          </ac:picMkLst>
        </pc:picChg>
        <pc:picChg chg="add mod">
          <ac:chgData name="w.kijania@utila.pl" userId="a68dc0abd2aec11e" providerId="LiveId" clId="{2A62A2CE-47EF-40CD-BBB1-1D6B064C7C9A}" dt="2020-09-22T09:46:23.652" v="211" actId="1076"/>
          <ac:picMkLst>
            <pc:docMk/>
            <pc:sldMk cId="181004317" sldId="293"/>
            <ac:picMk id="14" creationId="{507FCA75-9FB2-4310-8B6E-12499D72C5BD}"/>
          </ac:picMkLst>
        </pc:picChg>
        <pc:picChg chg="del">
          <ac:chgData name="w.kijania@utila.pl" userId="a68dc0abd2aec11e" providerId="LiveId" clId="{2A62A2CE-47EF-40CD-BBB1-1D6B064C7C9A}" dt="2020-09-22T08:59:06.061" v="0" actId="478"/>
          <ac:picMkLst>
            <pc:docMk/>
            <pc:sldMk cId="181004317" sldId="293"/>
            <ac:picMk id="15" creationId="{BE0F126C-85BF-4AFB-B89B-360200C87429}"/>
          </ac:picMkLst>
        </pc:picChg>
        <pc:picChg chg="del">
          <ac:chgData name="w.kijania@utila.pl" userId="a68dc0abd2aec11e" providerId="LiveId" clId="{2A62A2CE-47EF-40CD-BBB1-1D6B064C7C9A}" dt="2020-09-22T08:59:06.061" v="0" actId="478"/>
          <ac:picMkLst>
            <pc:docMk/>
            <pc:sldMk cId="181004317" sldId="293"/>
            <ac:picMk id="19" creationId="{D1B3EF96-ABC8-4AD0-BEBB-FECEBFC42A77}"/>
          </ac:picMkLst>
        </pc:picChg>
        <pc:picChg chg="mod">
          <ac:chgData name="w.kijania@utila.pl" userId="a68dc0abd2aec11e" providerId="LiveId" clId="{2A62A2CE-47EF-40CD-BBB1-1D6B064C7C9A}" dt="2020-09-22T09:04:43.664" v="63" actId="1076"/>
          <ac:picMkLst>
            <pc:docMk/>
            <pc:sldMk cId="181004317" sldId="293"/>
            <ac:picMk id="21" creationId="{4131E8D9-A892-4F8F-B48A-AF024ED352B7}"/>
          </ac:picMkLst>
        </pc:picChg>
      </pc:sldChg>
      <pc:sldChg chg="delSp modSp">
        <pc:chgData name="w.kijania@utila.pl" userId="a68dc0abd2aec11e" providerId="LiveId" clId="{2A62A2CE-47EF-40CD-BBB1-1D6B064C7C9A}" dt="2020-09-22T11:56:08.291" v="2194" actId="1076"/>
        <pc:sldMkLst>
          <pc:docMk/>
          <pc:sldMk cId="3972227283" sldId="294"/>
        </pc:sldMkLst>
        <pc:picChg chg="mod">
          <ac:chgData name="w.kijania@utila.pl" userId="a68dc0abd2aec11e" providerId="LiveId" clId="{2A62A2CE-47EF-40CD-BBB1-1D6B064C7C9A}" dt="2020-09-22T11:56:08.291" v="2194" actId="1076"/>
          <ac:picMkLst>
            <pc:docMk/>
            <pc:sldMk cId="3972227283" sldId="294"/>
            <ac:picMk id="11" creationId="{60F42B5F-DB85-41F5-B309-AA2DDF8E3761}"/>
          </ac:picMkLst>
        </pc:picChg>
        <pc:picChg chg="del">
          <ac:chgData name="w.kijania@utila.pl" userId="a68dc0abd2aec11e" providerId="LiveId" clId="{2A62A2CE-47EF-40CD-BBB1-1D6B064C7C9A}" dt="2020-09-22T11:55:58.237" v="2191" actId="478"/>
          <ac:picMkLst>
            <pc:docMk/>
            <pc:sldMk cId="3972227283" sldId="294"/>
            <ac:picMk id="13" creationId="{C4BCF686-ECF7-44DC-A5AA-D4CFE94DBBE8}"/>
          </ac:picMkLst>
        </pc:picChg>
        <pc:picChg chg="del">
          <ac:chgData name="w.kijania@utila.pl" userId="a68dc0abd2aec11e" providerId="LiveId" clId="{2A62A2CE-47EF-40CD-BBB1-1D6B064C7C9A}" dt="2020-09-22T11:56:03.986" v="2193" actId="478"/>
          <ac:picMkLst>
            <pc:docMk/>
            <pc:sldMk cId="3972227283" sldId="294"/>
            <ac:picMk id="14" creationId="{65545220-CFC3-40A1-98FB-455DE5DC19B0}"/>
          </ac:picMkLst>
        </pc:picChg>
        <pc:picChg chg="del">
          <ac:chgData name="w.kijania@utila.pl" userId="a68dc0abd2aec11e" providerId="LiveId" clId="{2A62A2CE-47EF-40CD-BBB1-1D6B064C7C9A}" dt="2020-09-22T11:56:03.509" v="2192" actId="478"/>
          <ac:picMkLst>
            <pc:docMk/>
            <pc:sldMk cId="3972227283" sldId="294"/>
            <ac:picMk id="15" creationId="{F721F71E-40F2-4946-A5B3-167DD43612BF}"/>
          </ac:picMkLst>
        </pc:picChg>
        <pc:picChg chg="del">
          <ac:chgData name="w.kijania@utila.pl" userId="a68dc0abd2aec11e" providerId="LiveId" clId="{2A62A2CE-47EF-40CD-BBB1-1D6B064C7C9A}" dt="2020-09-22T11:55:58.237" v="2191" actId="478"/>
          <ac:picMkLst>
            <pc:docMk/>
            <pc:sldMk cId="3972227283" sldId="294"/>
            <ac:picMk id="16" creationId="{C3F097C2-BBDD-4BD9-A1DE-913E529DA5FF}"/>
          </ac:picMkLst>
        </pc:picChg>
      </pc:sldChg>
      <pc:sldChg chg="delSp modSp">
        <pc:chgData name="w.kijania@utila.pl" userId="a68dc0abd2aec11e" providerId="LiveId" clId="{2A62A2CE-47EF-40CD-BBB1-1D6B064C7C9A}" dt="2020-09-22T12:12:58.829" v="2302"/>
        <pc:sldMkLst>
          <pc:docMk/>
          <pc:sldMk cId="1160402602" sldId="295"/>
        </pc:sldMkLst>
        <pc:spChg chg="mod">
          <ac:chgData name="w.kijania@utila.pl" userId="a68dc0abd2aec11e" providerId="LiveId" clId="{2A62A2CE-47EF-40CD-BBB1-1D6B064C7C9A}" dt="2020-09-22T12:12:58.829" v="2302"/>
          <ac:spMkLst>
            <pc:docMk/>
            <pc:sldMk cId="1160402602" sldId="295"/>
            <ac:spMk id="2" creationId="{E258740A-74CA-4D8F-BB1B-F6F64136CC70}"/>
          </ac:spMkLst>
        </pc:spChg>
        <pc:picChg chg="mod">
          <ac:chgData name="w.kijania@utila.pl" userId="a68dc0abd2aec11e" providerId="LiveId" clId="{2A62A2CE-47EF-40CD-BBB1-1D6B064C7C9A}" dt="2020-09-22T12:09:05.941" v="2298" actId="1076"/>
          <ac:picMkLst>
            <pc:docMk/>
            <pc:sldMk cId="1160402602" sldId="295"/>
            <ac:picMk id="11" creationId="{60F42B5F-DB85-41F5-B309-AA2DDF8E3761}"/>
          </ac:picMkLst>
        </pc:picChg>
        <pc:picChg chg="del">
          <ac:chgData name="w.kijania@utila.pl" userId="a68dc0abd2aec11e" providerId="LiveId" clId="{2A62A2CE-47EF-40CD-BBB1-1D6B064C7C9A}" dt="2020-09-22T12:09:02.227" v="2294" actId="478"/>
          <ac:picMkLst>
            <pc:docMk/>
            <pc:sldMk cId="1160402602" sldId="295"/>
            <ac:picMk id="13" creationId="{C4BCF686-ECF7-44DC-A5AA-D4CFE94DBBE8}"/>
          </ac:picMkLst>
        </pc:picChg>
        <pc:picChg chg="del">
          <ac:chgData name="w.kijania@utila.pl" userId="a68dc0abd2aec11e" providerId="LiveId" clId="{2A62A2CE-47EF-40CD-BBB1-1D6B064C7C9A}" dt="2020-09-22T12:09:02.956" v="2295" actId="478"/>
          <ac:picMkLst>
            <pc:docMk/>
            <pc:sldMk cId="1160402602" sldId="295"/>
            <ac:picMk id="14" creationId="{65545220-CFC3-40A1-98FB-455DE5DC19B0}"/>
          </ac:picMkLst>
        </pc:picChg>
        <pc:picChg chg="del">
          <ac:chgData name="w.kijania@utila.pl" userId="a68dc0abd2aec11e" providerId="LiveId" clId="{2A62A2CE-47EF-40CD-BBB1-1D6B064C7C9A}" dt="2020-09-22T12:09:03.415" v="2296" actId="478"/>
          <ac:picMkLst>
            <pc:docMk/>
            <pc:sldMk cId="1160402602" sldId="295"/>
            <ac:picMk id="15" creationId="{F721F71E-40F2-4946-A5B3-167DD43612BF}"/>
          </ac:picMkLst>
        </pc:picChg>
        <pc:picChg chg="del">
          <ac:chgData name="w.kijania@utila.pl" userId="a68dc0abd2aec11e" providerId="LiveId" clId="{2A62A2CE-47EF-40CD-BBB1-1D6B064C7C9A}" dt="2020-09-22T12:09:04.036" v="2297" actId="478"/>
          <ac:picMkLst>
            <pc:docMk/>
            <pc:sldMk cId="1160402602" sldId="295"/>
            <ac:picMk id="16" creationId="{C3F097C2-BBDD-4BD9-A1DE-913E529DA5FF}"/>
          </ac:picMkLst>
        </pc:picChg>
      </pc:sldChg>
      <pc:sldChg chg="delSp modSp">
        <pc:chgData name="w.kijania@utila.pl" userId="a68dc0abd2aec11e" providerId="LiveId" clId="{2A62A2CE-47EF-40CD-BBB1-1D6B064C7C9A}" dt="2020-09-22T12:37:34.381" v="2546" actId="1076"/>
        <pc:sldMkLst>
          <pc:docMk/>
          <pc:sldMk cId="86796072" sldId="296"/>
        </pc:sldMkLst>
        <pc:spChg chg="mod">
          <ac:chgData name="w.kijania@utila.pl" userId="a68dc0abd2aec11e" providerId="LiveId" clId="{2A62A2CE-47EF-40CD-BBB1-1D6B064C7C9A}" dt="2020-09-22T12:37:02.021" v="2541" actId="255"/>
          <ac:spMkLst>
            <pc:docMk/>
            <pc:sldMk cId="86796072" sldId="296"/>
            <ac:spMk id="2" creationId="{E258740A-74CA-4D8F-BB1B-F6F64136CC70}"/>
          </ac:spMkLst>
        </pc:spChg>
        <pc:picChg chg="mod">
          <ac:chgData name="w.kijania@utila.pl" userId="a68dc0abd2aec11e" providerId="LiveId" clId="{2A62A2CE-47EF-40CD-BBB1-1D6B064C7C9A}" dt="2020-09-22T12:37:34.381" v="2546" actId="1076"/>
          <ac:picMkLst>
            <pc:docMk/>
            <pc:sldMk cId="86796072" sldId="296"/>
            <ac:picMk id="11" creationId="{60F42B5F-DB85-41F5-B309-AA2DDF8E3761}"/>
          </ac:picMkLst>
        </pc:picChg>
        <pc:picChg chg="del">
          <ac:chgData name="w.kijania@utila.pl" userId="a68dc0abd2aec11e" providerId="LiveId" clId="{2A62A2CE-47EF-40CD-BBB1-1D6B064C7C9A}" dt="2020-09-22T12:37:28.486" v="2542" actId="478"/>
          <ac:picMkLst>
            <pc:docMk/>
            <pc:sldMk cId="86796072" sldId="296"/>
            <ac:picMk id="13" creationId="{C4BCF686-ECF7-44DC-A5AA-D4CFE94DBBE8}"/>
          </ac:picMkLst>
        </pc:picChg>
        <pc:picChg chg="del">
          <ac:chgData name="w.kijania@utila.pl" userId="a68dc0abd2aec11e" providerId="LiveId" clId="{2A62A2CE-47EF-40CD-BBB1-1D6B064C7C9A}" dt="2020-09-22T12:37:29.081" v="2543" actId="478"/>
          <ac:picMkLst>
            <pc:docMk/>
            <pc:sldMk cId="86796072" sldId="296"/>
            <ac:picMk id="14" creationId="{65545220-CFC3-40A1-98FB-455DE5DC19B0}"/>
          </ac:picMkLst>
        </pc:picChg>
        <pc:picChg chg="del">
          <ac:chgData name="w.kijania@utila.pl" userId="a68dc0abd2aec11e" providerId="LiveId" clId="{2A62A2CE-47EF-40CD-BBB1-1D6B064C7C9A}" dt="2020-09-22T12:37:29.550" v="2544" actId="478"/>
          <ac:picMkLst>
            <pc:docMk/>
            <pc:sldMk cId="86796072" sldId="296"/>
            <ac:picMk id="15" creationId="{F721F71E-40F2-4946-A5B3-167DD43612BF}"/>
          </ac:picMkLst>
        </pc:picChg>
        <pc:picChg chg="del">
          <ac:chgData name="w.kijania@utila.pl" userId="a68dc0abd2aec11e" providerId="LiveId" clId="{2A62A2CE-47EF-40CD-BBB1-1D6B064C7C9A}" dt="2020-09-22T12:37:30.007" v="2545" actId="478"/>
          <ac:picMkLst>
            <pc:docMk/>
            <pc:sldMk cId="86796072" sldId="296"/>
            <ac:picMk id="16" creationId="{C3F097C2-BBDD-4BD9-A1DE-913E529DA5FF}"/>
          </ac:picMkLst>
        </pc:picChg>
      </pc:sldChg>
      <pc:sldChg chg="del">
        <pc:chgData name="w.kijania@utila.pl" userId="a68dc0abd2aec11e" providerId="LiveId" clId="{2A62A2CE-47EF-40CD-BBB1-1D6B064C7C9A}" dt="2020-09-22T12:46:13.533" v="2569" actId="2696"/>
        <pc:sldMkLst>
          <pc:docMk/>
          <pc:sldMk cId="2832105209" sldId="297"/>
        </pc:sldMkLst>
      </pc:sldChg>
      <pc:sldChg chg="del">
        <pc:chgData name="w.kijania@utila.pl" userId="a68dc0abd2aec11e" providerId="LiveId" clId="{2A62A2CE-47EF-40CD-BBB1-1D6B064C7C9A}" dt="2020-09-22T12:46:14.082" v="2570" actId="2696"/>
        <pc:sldMkLst>
          <pc:docMk/>
          <pc:sldMk cId="2596585272" sldId="298"/>
        </pc:sldMkLst>
      </pc:sldChg>
      <pc:sldChg chg="del">
        <pc:chgData name="w.kijania@utila.pl" userId="a68dc0abd2aec11e" providerId="LiveId" clId="{2A62A2CE-47EF-40CD-BBB1-1D6B064C7C9A}" dt="2020-09-22T12:46:14.545" v="2571" actId="2696"/>
        <pc:sldMkLst>
          <pc:docMk/>
          <pc:sldMk cId="1936356253" sldId="299"/>
        </pc:sldMkLst>
      </pc:sldChg>
      <pc:sldChg chg="del">
        <pc:chgData name="w.kijania@utila.pl" userId="a68dc0abd2aec11e" providerId="LiveId" clId="{2A62A2CE-47EF-40CD-BBB1-1D6B064C7C9A}" dt="2020-09-22T12:46:15.082" v="2572" actId="2696"/>
        <pc:sldMkLst>
          <pc:docMk/>
          <pc:sldMk cId="3737732380" sldId="300"/>
        </pc:sldMkLst>
      </pc:sldChg>
      <pc:sldChg chg="del">
        <pc:chgData name="w.kijania@utila.pl" userId="a68dc0abd2aec11e" providerId="LiveId" clId="{2A62A2CE-47EF-40CD-BBB1-1D6B064C7C9A}" dt="2020-09-22T12:46:15.596" v="2573" actId="2696"/>
        <pc:sldMkLst>
          <pc:docMk/>
          <pc:sldMk cId="59640301" sldId="301"/>
        </pc:sldMkLst>
      </pc:sldChg>
      <pc:sldChg chg="delSp modSp add del">
        <pc:chgData name="w.kijania@utila.pl" userId="a68dc0abd2aec11e" providerId="LiveId" clId="{2A62A2CE-47EF-40CD-BBB1-1D6B064C7C9A}" dt="2020-09-22T12:48:08.088" v="2599" actId="20577"/>
        <pc:sldMkLst>
          <pc:docMk/>
          <pc:sldMk cId="3700559814" sldId="302"/>
        </pc:sldMkLst>
        <pc:spChg chg="mod">
          <ac:chgData name="w.kijania@utila.pl" userId="a68dc0abd2aec11e" providerId="LiveId" clId="{2A62A2CE-47EF-40CD-BBB1-1D6B064C7C9A}" dt="2020-09-22T12:48:08.088" v="2599" actId="20577"/>
          <ac:spMkLst>
            <pc:docMk/>
            <pc:sldMk cId="3700559814" sldId="302"/>
            <ac:spMk id="2" creationId="{E258740A-74CA-4D8F-BB1B-F6F64136CC70}"/>
          </ac:spMkLst>
        </pc:spChg>
        <pc:picChg chg="mod">
          <ac:chgData name="w.kijania@utila.pl" userId="a68dc0abd2aec11e" providerId="LiveId" clId="{2A62A2CE-47EF-40CD-BBB1-1D6B064C7C9A}" dt="2020-09-22T12:46:31.550" v="2581" actId="1076"/>
          <ac:picMkLst>
            <pc:docMk/>
            <pc:sldMk cId="3700559814" sldId="302"/>
            <ac:picMk id="11" creationId="{60F42B5F-DB85-41F5-B309-AA2DDF8E3761}"/>
          </ac:picMkLst>
        </pc:picChg>
        <pc:picChg chg="del">
          <ac:chgData name="w.kijania@utila.pl" userId="a68dc0abd2aec11e" providerId="LiveId" clId="{2A62A2CE-47EF-40CD-BBB1-1D6B064C7C9A}" dt="2020-09-22T12:46:29.534" v="2580" actId="478"/>
          <ac:picMkLst>
            <pc:docMk/>
            <pc:sldMk cId="3700559814" sldId="302"/>
            <ac:picMk id="13" creationId="{C4BCF686-ECF7-44DC-A5AA-D4CFE94DBBE8}"/>
          </ac:picMkLst>
        </pc:picChg>
        <pc:picChg chg="del">
          <ac:chgData name="w.kijania@utila.pl" userId="a68dc0abd2aec11e" providerId="LiveId" clId="{2A62A2CE-47EF-40CD-BBB1-1D6B064C7C9A}" dt="2020-09-22T12:46:29.045" v="2579" actId="478"/>
          <ac:picMkLst>
            <pc:docMk/>
            <pc:sldMk cId="3700559814" sldId="302"/>
            <ac:picMk id="14" creationId="{65545220-CFC3-40A1-98FB-455DE5DC19B0}"/>
          </ac:picMkLst>
        </pc:picChg>
        <pc:picChg chg="del">
          <ac:chgData name="w.kijania@utila.pl" userId="a68dc0abd2aec11e" providerId="LiveId" clId="{2A62A2CE-47EF-40CD-BBB1-1D6B064C7C9A}" dt="2020-09-22T12:46:27.788" v="2577" actId="478"/>
          <ac:picMkLst>
            <pc:docMk/>
            <pc:sldMk cId="3700559814" sldId="302"/>
            <ac:picMk id="15" creationId="{F721F71E-40F2-4946-A5B3-167DD43612BF}"/>
          </ac:picMkLst>
        </pc:picChg>
        <pc:picChg chg="del">
          <ac:chgData name="w.kijania@utila.pl" userId="a68dc0abd2aec11e" providerId="LiveId" clId="{2A62A2CE-47EF-40CD-BBB1-1D6B064C7C9A}" dt="2020-09-22T12:46:28.488" v="2578" actId="478"/>
          <ac:picMkLst>
            <pc:docMk/>
            <pc:sldMk cId="3700559814" sldId="302"/>
            <ac:picMk id="16" creationId="{C3F097C2-BBDD-4BD9-A1DE-913E529DA5FF}"/>
          </ac:picMkLst>
        </pc:picChg>
      </pc:sldChg>
      <pc:sldChg chg="del">
        <pc:chgData name="w.kijania@utila.pl" userId="a68dc0abd2aec11e" providerId="LiveId" clId="{2A62A2CE-47EF-40CD-BBB1-1D6B064C7C9A}" dt="2020-09-22T12:46:16.159" v="2574" actId="2696"/>
        <pc:sldMkLst>
          <pc:docMk/>
          <pc:sldMk cId="2597045365" sldId="303"/>
        </pc:sldMkLst>
      </pc:sldChg>
      <pc:sldChg chg="modSp add">
        <pc:chgData name="w.kijania@utila.pl" userId="a68dc0abd2aec11e" providerId="LiveId" clId="{2A62A2CE-47EF-40CD-BBB1-1D6B064C7C9A}" dt="2020-09-22T10:40:11.803" v="1939" actId="20577"/>
        <pc:sldMkLst>
          <pc:docMk/>
          <pc:sldMk cId="799648934" sldId="304"/>
        </pc:sldMkLst>
        <pc:spChg chg="mod">
          <ac:chgData name="w.kijania@utila.pl" userId="a68dc0abd2aec11e" providerId="LiveId" clId="{2A62A2CE-47EF-40CD-BBB1-1D6B064C7C9A}" dt="2020-09-22T10:40:11.803" v="1939" actId="20577"/>
          <ac:spMkLst>
            <pc:docMk/>
            <pc:sldMk cId="799648934" sldId="304"/>
            <ac:spMk id="2" creationId="{E258740A-74CA-4D8F-BB1B-F6F64136CC70}"/>
          </ac:spMkLst>
        </pc:spChg>
      </pc:sldChg>
      <pc:sldChg chg="modSp add">
        <pc:chgData name="w.kijania@utila.pl" userId="a68dc0abd2aec11e" providerId="LiveId" clId="{2A62A2CE-47EF-40CD-BBB1-1D6B064C7C9A}" dt="2020-09-22T11:44:46.629" v="2068" actId="20577"/>
        <pc:sldMkLst>
          <pc:docMk/>
          <pc:sldMk cId="2961908423" sldId="305"/>
        </pc:sldMkLst>
        <pc:spChg chg="mod">
          <ac:chgData name="w.kijania@utila.pl" userId="a68dc0abd2aec11e" providerId="LiveId" clId="{2A62A2CE-47EF-40CD-BBB1-1D6B064C7C9A}" dt="2020-09-22T11:44:46.629" v="2068" actId="20577"/>
          <ac:spMkLst>
            <pc:docMk/>
            <pc:sldMk cId="2961908423" sldId="305"/>
            <ac:spMk id="2" creationId="{E258740A-74CA-4D8F-BB1B-F6F64136CC70}"/>
          </ac:spMkLst>
        </pc:spChg>
      </pc:sldChg>
      <pc:sldChg chg="modSp add">
        <pc:chgData name="w.kijania@utila.pl" userId="a68dc0abd2aec11e" providerId="LiveId" clId="{2A62A2CE-47EF-40CD-BBB1-1D6B064C7C9A}" dt="2020-09-22T11:46:06.955" v="2072" actId="5793"/>
        <pc:sldMkLst>
          <pc:docMk/>
          <pc:sldMk cId="1419296644" sldId="306"/>
        </pc:sldMkLst>
        <pc:spChg chg="mod">
          <ac:chgData name="w.kijania@utila.pl" userId="a68dc0abd2aec11e" providerId="LiveId" clId="{2A62A2CE-47EF-40CD-BBB1-1D6B064C7C9A}" dt="2020-09-22T11:46:06.955" v="2072" actId="5793"/>
          <ac:spMkLst>
            <pc:docMk/>
            <pc:sldMk cId="1419296644" sldId="306"/>
            <ac:spMk id="2" creationId="{E258740A-74CA-4D8F-BB1B-F6F64136CC70}"/>
          </ac:spMkLst>
        </pc:spChg>
      </pc:sldChg>
      <pc:sldChg chg="addSp delSp modSp add">
        <pc:chgData name="w.kijania@utila.pl" userId="a68dc0abd2aec11e" providerId="LiveId" clId="{2A62A2CE-47EF-40CD-BBB1-1D6B064C7C9A}" dt="2020-09-22T12:27:07.926" v="2348" actId="255"/>
        <pc:sldMkLst>
          <pc:docMk/>
          <pc:sldMk cId="4143776152" sldId="307"/>
        </pc:sldMkLst>
        <pc:spChg chg="mod">
          <ac:chgData name="w.kijania@utila.pl" userId="a68dc0abd2aec11e" providerId="LiveId" clId="{2A62A2CE-47EF-40CD-BBB1-1D6B064C7C9A}" dt="2020-09-22T10:50:18.302" v="2055" actId="20577"/>
          <ac:spMkLst>
            <pc:docMk/>
            <pc:sldMk cId="4143776152" sldId="307"/>
            <ac:spMk id="2" creationId="{E258740A-74CA-4D8F-BB1B-F6F64136CC70}"/>
          </ac:spMkLst>
        </pc:spChg>
        <pc:spChg chg="add del mod">
          <ac:chgData name="w.kijania@utila.pl" userId="a68dc0abd2aec11e" providerId="LiveId" clId="{2A62A2CE-47EF-40CD-BBB1-1D6B064C7C9A}" dt="2020-09-22T10:43:08.889" v="1977" actId="478"/>
          <ac:spMkLst>
            <pc:docMk/>
            <pc:sldMk cId="4143776152" sldId="307"/>
            <ac:spMk id="4" creationId="{CB7BCAF6-5A59-4089-852E-51C6EA9FDB94}"/>
          </ac:spMkLst>
        </pc:spChg>
        <pc:spChg chg="add del mod">
          <ac:chgData name="w.kijania@utila.pl" userId="a68dc0abd2aec11e" providerId="LiveId" clId="{2A62A2CE-47EF-40CD-BBB1-1D6B064C7C9A}" dt="2020-09-22T10:41:58.341" v="1964" actId="478"/>
          <ac:spMkLst>
            <pc:docMk/>
            <pc:sldMk cId="4143776152" sldId="307"/>
            <ac:spMk id="5" creationId="{3B0E1F0A-96F3-4A8D-8043-0873A33504ED}"/>
          </ac:spMkLst>
        </pc:spChg>
        <pc:spChg chg="add del">
          <ac:chgData name="w.kijania@utila.pl" userId="a68dc0abd2aec11e" providerId="LiveId" clId="{2A62A2CE-47EF-40CD-BBB1-1D6B064C7C9A}" dt="2020-09-22T10:46:16.714" v="1996"/>
          <ac:spMkLst>
            <pc:docMk/>
            <pc:sldMk cId="4143776152" sldId="307"/>
            <ac:spMk id="7" creationId="{D18A73F2-40A9-41E0-8D33-E19F0CE778FE}"/>
          </ac:spMkLst>
        </pc:spChg>
        <pc:spChg chg="add del">
          <ac:chgData name="w.kijania@utila.pl" userId="a68dc0abd2aec11e" providerId="LiveId" clId="{2A62A2CE-47EF-40CD-BBB1-1D6B064C7C9A}" dt="2020-09-22T10:46:16.714" v="1996"/>
          <ac:spMkLst>
            <pc:docMk/>
            <pc:sldMk cId="4143776152" sldId="307"/>
            <ac:spMk id="8" creationId="{5D215631-1902-4EB4-9F2B-549955668E64}"/>
          </ac:spMkLst>
        </pc:spChg>
        <pc:graphicFrameChg chg="add mod modGraphic">
          <ac:chgData name="w.kijania@utila.pl" userId="a68dc0abd2aec11e" providerId="LiveId" clId="{2A62A2CE-47EF-40CD-BBB1-1D6B064C7C9A}" dt="2020-09-22T12:27:07.926" v="2348" actId="255"/>
          <ac:graphicFrameMkLst>
            <pc:docMk/>
            <pc:sldMk cId="4143776152" sldId="307"/>
            <ac:graphicFrameMk id="3" creationId="{1D58E5E5-C1EC-4F6A-AAFA-6A5DDE16E516}"/>
          </ac:graphicFrameMkLst>
        </pc:graphicFrameChg>
        <pc:graphicFrameChg chg="add del">
          <ac:chgData name="w.kijania@utila.pl" userId="a68dc0abd2aec11e" providerId="LiveId" clId="{2A62A2CE-47EF-40CD-BBB1-1D6B064C7C9A}" dt="2020-09-22T10:46:16.714" v="1996"/>
          <ac:graphicFrameMkLst>
            <pc:docMk/>
            <pc:sldMk cId="4143776152" sldId="307"/>
            <ac:graphicFrameMk id="6" creationId="{1C6E17C5-A34A-43E2-9054-C84A22CBF1C5}"/>
          </ac:graphicFrameMkLst>
        </pc:graphicFrameChg>
        <pc:graphicFrameChg chg="add mod modGraphic">
          <ac:chgData name="w.kijania@utila.pl" userId="a68dc0abd2aec11e" providerId="LiveId" clId="{2A62A2CE-47EF-40CD-BBB1-1D6B064C7C9A}" dt="2020-09-22T10:50:23.089" v="2056" actId="1076"/>
          <ac:graphicFrameMkLst>
            <pc:docMk/>
            <pc:sldMk cId="4143776152" sldId="307"/>
            <ac:graphicFrameMk id="9" creationId="{B15CC450-86FE-48D8-A2A7-218E8E726663}"/>
          </ac:graphicFrameMkLst>
        </pc:graphicFrameChg>
      </pc:sldChg>
      <pc:sldChg chg="modSp add ord">
        <pc:chgData name="w.kijania@utila.pl" userId="a68dc0abd2aec11e" providerId="LiveId" clId="{2A62A2CE-47EF-40CD-BBB1-1D6B064C7C9A}" dt="2020-09-22T11:52:31.931" v="2159" actId="113"/>
        <pc:sldMkLst>
          <pc:docMk/>
          <pc:sldMk cId="2252563027" sldId="308"/>
        </pc:sldMkLst>
        <pc:spChg chg="mod">
          <ac:chgData name="w.kijania@utila.pl" userId="a68dc0abd2aec11e" providerId="LiveId" clId="{2A62A2CE-47EF-40CD-BBB1-1D6B064C7C9A}" dt="2020-09-22T11:51:25.664" v="2150" actId="20577"/>
          <ac:spMkLst>
            <pc:docMk/>
            <pc:sldMk cId="2252563027" sldId="308"/>
            <ac:spMk id="2" creationId="{E258740A-74CA-4D8F-BB1B-F6F64136CC70}"/>
          </ac:spMkLst>
        </pc:spChg>
        <pc:graphicFrameChg chg="mod modGraphic">
          <ac:chgData name="w.kijania@utila.pl" userId="a68dc0abd2aec11e" providerId="LiveId" clId="{2A62A2CE-47EF-40CD-BBB1-1D6B064C7C9A}" dt="2020-09-22T11:51:02.560" v="2126" actId="404"/>
          <ac:graphicFrameMkLst>
            <pc:docMk/>
            <pc:sldMk cId="2252563027" sldId="308"/>
            <ac:graphicFrameMk id="3" creationId="{1D58E5E5-C1EC-4F6A-AAFA-6A5DDE16E516}"/>
          </ac:graphicFrameMkLst>
        </pc:graphicFrameChg>
        <pc:graphicFrameChg chg="mod modGraphic">
          <ac:chgData name="w.kijania@utila.pl" userId="a68dc0abd2aec11e" providerId="LiveId" clId="{2A62A2CE-47EF-40CD-BBB1-1D6B064C7C9A}" dt="2020-09-22T11:52:31.931" v="2159" actId="113"/>
          <ac:graphicFrameMkLst>
            <pc:docMk/>
            <pc:sldMk cId="2252563027" sldId="308"/>
            <ac:graphicFrameMk id="9" creationId="{B15CC450-86FE-48D8-A2A7-218E8E726663}"/>
          </ac:graphicFrameMkLst>
        </pc:graphicFrameChg>
      </pc:sldChg>
      <pc:sldChg chg="delSp modSp add">
        <pc:chgData name="w.kijania@utila.pl" userId="a68dc0abd2aec11e" providerId="LiveId" clId="{2A62A2CE-47EF-40CD-BBB1-1D6B064C7C9A}" dt="2020-09-22T12:06:31.854" v="2293" actId="1076"/>
        <pc:sldMkLst>
          <pc:docMk/>
          <pc:sldMk cId="4267660453" sldId="309"/>
        </pc:sldMkLst>
        <pc:spChg chg="mod">
          <ac:chgData name="w.kijania@utila.pl" userId="a68dc0abd2aec11e" providerId="LiveId" clId="{2A62A2CE-47EF-40CD-BBB1-1D6B064C7C9A}" dt="2020-09-22T11:54:43.568" v="2188" actId="20577"/>
          <ac:spMkLst>
            <pc:docMk/>
            <pc:sldMk cId="4267660453" sldId="309"/>
            <ac:spMk id="2" creationId="{E258740A-74CA-4D8F-BB1B-F6F64136CC70}"/>
          </ac:spMkLst>
        </pc:spChg>
        <pc:picChg chg="mod">
          <ac:chgData name="w.kijania@utila.pl" userId="a68dc0abd2aec11e" providerId="LiveId" clId="{2A62A2CE-47EF-40CD-BBB1-1D6B064C7C9A}" dt="2020-09-22T12:06:31.854" v="2293" actId="1076"/>
          <ac:picMkLst>
            <pc:docMk/>
            <pc:sldMk cId="4267660453" sldId="309"/>
            <ac:picMk id="11" creationId="{60F42B5F-DB85-41F5-B309-AA2DDF8E3761}"/>
          </ac:picMkLst>
        </pc:picChg>
        <pc:picChg chg="del">
          <ac:chgData name="w.kijania@utila.pl" userId="a68dc0abd2aec11e" providerId="LiveId" clId="{2A62A2CE-47EF-40CD-BBB1-1D6B064C7C9A}" dt="2020-09-22T12:06:18.212" v="2288" actId="478"/>
          <ac:picMkLst>
            <pc:docMk/>
            <pc:sldMk cId="4267660453" sldId="309"/>
            <ac:picMk id="13" creationId="{C4BCF686-ECF7-44DC-A5AA-D4CFE94DBBE8}"/>
          </ac:picMkLst>
        </pc:picChg>
        <pc:picChg chg="del mod">
          <ac:chgData name="w.kijania@utila.pl" userId="a68dc0abd2aec11e" providerId="LiveId" clId="{2A62A2CE-47EF-40CD-BBB1-1D6B064C7C9A}" dt="2020-09-22T12:06:18.677" v="2290" actId="478"/>
          <ac:picMkLst>
            <pc:docMk/>
            <pc:sldMk cId="4267660453" sldId="309"/>
            <ac:picMk id="14" creationId="{65545220-CFC3-40A1-98FB-455DE5DC19B0}"/>
          </ac:picMkLst>
        </pc:picChg>
        <pc:picChg chg="del">
          <ac:chgData name="w.kijania@utila.pl" userId="a68dc0abd2aec11e" providerId="LiveId" clId="{2A62A2CE-47EF-40CD-BBB1-1D6B064C7C9A}" dt="2020-09-22T12:06:19.099" v="2291" actId="478"/>
          <ac:picMkLst>
            <pc:docMk/>
            <pc:sldMk cId="4267660453" sldId="309"/>
            <ac:picMk id="15" creationId="{F721F71E-40F2-4946-A5B3-167DD43612BF}"/>
          </ac:picMkLst>
        </pc:picChg>
        <pc:picChg chg="del">
          <ac:chgData name="w.kijania@utila.pl" userId="a68dc0abd2aec11e" providerId="LiveId" clId="{2A62A2CE-47EF-40CD-BBB1-1D6B064C7C9A}" dt="2020-09-22T12:06:19.470" v="2292" actId="478"/>
          <ac:picMkLst>
            <pc:docMk/>
            <pc:sldMk cId="4267660453" sldId="309"/>
            <ac:picMk id="16" creationId="{C3F097C2-BBDD-4BD9-A1DE-913E529DA5FF}"/>
          </ac:picMkLst>
        </pc:picChg>
      </pc:sldChg>
      <pc:sldChg chg="addSp delSp modSp add ord">
        <pc:chgData name="w.kijania@utila.pl" userId="a68dc0abd2aec11e" providerId="LiveId" clId="{2A62A2CE-47EF-40CD-BBB1-1D6B064C7C9A}" dt="2020-09-22T12:29:22.930" v="2444" actId="1076"/>
        <pc:sldMkLst>
          <pc:docMk/>
          <pc:sldMk cId="699412269" sldId="310"/>
        </pc:sldMkLst>
        <pc:spChg chg="mod">
          <ac:chgData name="w.kijania@utila.pl" userId="a68dc0abd2aec11e" providerId="LiveId" clId="{2A62A2CE-47EF-40CD-BBB1-1D6B064C7C9A}" dt="2020-09-22T12:29:02.825" v="2441" actId="6549"/>
          <ac:spMkLst>
            <pc:docMk/>
            <pc:sldMk cId="699412269" sldId="310"/>
            <ac:spMk id="2" creationId="{E258740A-74CA-4D8F-BB1B-F6F64136CC70}"/>
          </ac:spMkLst>
        </pc:spChg>
        <pc:spChg chg="add mod">
          <ac:chgData name="w.kijania@utila.pl" userId="a68dc0abd2aec11e" providerId="LiveId" clId="{2A62A2CE-47EF-40CD-BBB1-1D6B064C7C9A}" dt="2020-09-22T12:29:20.146" v="2443" actId="1076"/>
          <ac:spMkLst>
            <pc:docMk/>
            <pc:sldMk cId="699412269" sldId="310"/>
            <ac:spMk id="5" creationId="{84D6A5D7-71E3-46A9-856E-211FC9AFBE45}"/>
          </ac:spMkLst>
        </pc:spChg>
        <pc:graphicFrameChg chg="mod modGraphic">
          <ac:chgData name="w.kijania@utila.pl" userId="a68dc0abd2aec11e" providerId="LiveId" clId="{2A62A2CE-47EF-40CD-BBB1-1D6B064C7C9A}" dt="2020-09-22T12:28:11.099" v="2360" actId="1076"/>
          <ac:graphicFrameMkLst>
            <pc:docMk/>
            <pc:sldMk cId="699412269" sldId="310"/>
            <ac:graphicFrameMk id="3" creationId="{1D58E5E5-C1EC-4F6A-AAFA-6A5DDE16E516}"/>
          </ac:graphicFrameMkLst>
        </pc:graphicFrameChg>
        <pc:graphicFrameChg chg="add mod modGraphic">
          <ac:chgData name="w.kijania@utila.pl" userId="a68dc0abd2aec11e" providerId="LiveId" clId="{2A62A2CE-47EF-40CD-BBB1-1D6B064C7C9A}" dt="2020-09-22T12:29:22.930" v="2444" actId="1076"/>
          <ac:graphicFrameMkLst>
            <pc:docMk/>
            <pc:sldMk cId="699412269" sldId="310"/>
            <ac:graphicFrameMk id="4" creationId="{3B9BC836-2C12-49FE-9ECA-2089F97684E3}"/>
          </ac:graphicFrameMkLst>
        </pc:graphicFrameChg>
        <pc:graphicFrameChg chg="del modGraphic">
          <ac:chgData name="w.kijania@utila.pl" userId="a68dc0abd2aec11e" providerId="LiveId" clId="{2A62A2CE-47EF-40CD-BBB1-1D6B064C7C9A}" dt="2020-09-22T11:57:27.515" v="2203" actId="478"/>
          <ac:graphicFrameMkLst>
            <pc:docMk/>
            <pc:sldMk cId="699412269" sldId="310"/>
            <ac:graphicFrameMk id="9" creationId="{B15CC450-86FE-48D8-A2A7-218E8E726663}"/>
          </ac:graphicFrameMkLst>
        </pc:graphicFrameChg>
        <pc:graphicFrameChg chg="add del mod modGraphic">
          <ac:chgData name="w.kijania@utila.pl" userId="a68dc0abd2aec11e" providerId="LiveId" clId="{2A62A2CE-47EF-40CD-BBB1-1D6B064C7C9A}" dt="2020-09-22T12:01:41.137" v="2228" actId="478"/>
          <ac:graphicFrameMkLst>
            <pc:docMk/>
            <pc:sldMk cId="699412269" sldId="310"/>
            <ac:graphicFrameMk id="10" creationId="{A6D49150-D2FE-4790-A6C4-D38A8CDF58AA}"/>
          </ac:graphicFrameMkLst>
        </pc:graphicFrameChg>
      </pc:sldChg>
      <pc:sldChg chg="delSp modSp add del">
        <pc:chgData name="w.kijania@utila.pl" userId="a68dc0abd2aec11e" providerId="LiveId" clId="{2A62A2CE-47EF-40CD-BBB1-1D6B064C7C9A}" dt="2020-09-22T12:04:52.280" v="2281" actId="2696"/>
        <pc:sldMkLst>
          <pc:docMk/>
          <pc:sldMk cId="2799882630" sldId="311"/>
        </pc:sldMkLst>
        <pc:spChg chg="mod">
          <ac:chgData name="w.kijania@utila.pl" userId="a68dc0abd2aec11e" providerId="LiveId" clId="{2A62A2CE-47EF-40CD-BBB1-1D6B064C7C9A}" dt="2020-09-22T12:03:24.915" v="2262" actId="2711"/>
          <ac:spMkLst>
            <pc:docMk/>
            <pc:sldMk cId="2799882630" sldId="311"/>
            <ac:spMk id="2" creationId="{E258740A-74CA-4D8F-BB1B-F6F64136CC70}"/>
          </ac:spMkLst>
        </pc:spChg>
        <pc:graphicFrameChg chg="del">
          <ac:chgData name="w.kijania@utila.pl" userId="a68dc0abd2aec11e" providerId="LiveId" clId="{2A62A2CE-47EF-40CD-BBB1-1D6B064C7C9A}" dt="2020-09-22T12:02:22.721" v="2234" actId="478"/>
          <ac:graphicFrameMkLst>
            <pc:docMk/>
            <pc:sldMk cId="2799882630" sldId="311"/>
            <ac:graphicFrameMk id="3" creationId="{1D58E5E5-C1EC-4F6A-AAFA-6A5DDE16E516}"/>
          </ac:graphicFrameMkLst>
        </pc:graphicFrameChg>
        <pc:graphicFrameChg chg="mod modGraphic">
          <ac:chgData name="w.kijania@utila.pl" userId="a68dc0abd2aec11e" providerId="LiveId" clId="{2A62A2CE-47EF-40CD-BBB1-1D6B064C7C9A}" dt="2020-09-22T12:02:59.904" v="2258" actId="1076"/>
          <ac:graphicFrameMkLst>
            <pc:docMk/>
            <pc:sldMk cId="2799882630" sldId="311"/>
            <ac:graphicFrameMk id="10" creationId="{A6D49150-D2FE-4790-A6C4-D38A8CDF58AA}"/>
          </ac:graphicFrameMkLst>
        </pc:graphicFrameChg>
      </pc:sldChg>
      <pc:sldChg chg="addSp delSp modSp add del">
        <pc:chgData name="w.kijania@utila.pl" userId="a68dc0abd2aec11e" providerId="LiveId" clId="{2A62A2CE-47EF-40CD-BBB1-1D6B064C7C9A}" dt="2020-09-22T12:29:32.652" v="2445" actId="2696"/>
        <pc:sldMkLst>
          <pc:docMk/>
          <pc:sldMk cId="618375739" sldId="312"/>
        </pc:sldMkLst>
        <pc:spChg chg="mod">
          <ac:chgData name="w.kijania@utila.pl" userId="a68dc0abd2aec11e" providerId="LiveId" clId="{2A62A2CE-47EF-40CD-BBB1-1D6B064C7C9A}" dt="2020-09-22T12:04:02.010" v="2273" actId="20577"/>
          <ac:spMkLst>
            <pc:docMk/>
            <pc:sldMk cId="618375739" sldId="312"/>
            <ac:spMk id="2" creationId="{E258740A-74CA-4D8F-BB1B-F6F64136CC70}"/>
          </ac:spMkLst>
        </pc:spChg>
        <pc:graphicFrameChg chg="del modGraphic">
          <ac:chgData name="w.kijania@utila.pl" userId="a68dc0abd2aec11e" providerId="LiveId" clId="{2A62A2CE-47EF-40CD-BBB1-1D6B064C7C9A}" dt="2020-09-22T12:04:37.987" v="2279" actId="478"/>
          <ac:graphicFrameMkLst>
            <pc:docMk/>
            <pc:sldMk cId="618375739" sldId="312"/>
            <ac:graphicFrameMk id="3" creationId="{1D58E5E5-C1EC-4F6A-AAFA-6A5DDE16E516}"/>
          </ac:graphicFrameMkLst>
        </pc:graphicFrameChg>
        <pc:graphicFrameChg chg="add mod modGraphic">
          <ac:chgData name="w.kijania@utila.pl" userId="a68dc0abd2aec11e" providerId="LiveId" clId="{2A62A2CE-47EF-40CD-BBB1-1D6B064C7C9A}" dt="2020-09-22T12:27:30.126" v="2350" actId="255"/>
          <ac:graphicFrameMkLst>
            <pc:docMk/>
            <pc:sldMk cId="618375739" sldId="312"/>
            <ac:graphicFrameMk id="9" creationId="{C9879239-49AA-4E3C-84A9-156A815442B6}"/>
          </ac:graphicFrameMkLst>
        </pc:graphicFrameChg>
        <pc:picChg chg="mod">
          <ac:chgData name="w.kijania@utila.pl" userId="a68dc0abd2aec11e" providerId="LiveId" clId="{2A62A2CE-47EF-40CD-BBB1-1D6B064C7C9A}" dt="2020-09-22T12:09:16.055" v="2299" actId="1076"/>
          <ac:picMkLst>
            <pc:docMk/>
            <pc:sldMk cId="618375739" sldId="312"/>
            <ac:picMk id="11" creationId="{60F42B5F-DB85-41F5-B309-AA2DDF8E3761}"/>
          </ac:picMkLst>
        </pc:picChg>
      </pc:sldChg>
      <pc:sldChg chg="delSp modSp add">
        <pc:chgData name="w.kijania@utila.pl" userId="a68dc0abd2aec11e" providerId="LiveId" clId="{2A62A2CE-47EF-40CD-BBB1-1D6B064C7C9A}" dt="2020-09-22T12:25:05.329" v="2338" actId="20577"/>
        <pc:sldMkLst>
          <pc:docMk/>
          <pc:sldMk cId="1246481235" sldId="313"/>
        </pc:sldMkLst>
        <pc:spChg chg="mod">
          <ac:chgData name="w.kijania@utila.pl" userId="a68dc0abd2aec11e" providerId="LiveId" clId="{2A62A2CE-47EF-40CD-BBB1-1D6B064C7C9A}" dt="2020-09-22T12:25:05.329" v="2338" actId="20577"/>
          <ac:spMkLst>
            <pc:docMk/>
            <pc:sldMk cId="1246481235" sldId="313"/>
            <ac:spMk id="2" creationId="{E258740A-74CA-4D8F-BB1B-F6F64136CC70}"/>
          </ac:spMkLst>
        </pc:spChg>
        <pc:picChg chg="mod">
          <ac:chgData name="w.kijania@utila.pl" userId="a68dc0abd2aec11e" providerId="LiveId" clId="{2A62A2CE-47EF-40CD-BBB1-1D6B064C7C9A}" dt="2020-09-22T12:24:05.466" v="2330" actId="1076"/>
          <ac:picMkLst>
            <pc:docMk/>
            <pc:sldMk cId="1246481235" sldId="313"/>
            <ac:picMk id="11" creationId="{60F42B5F-DB85-41F5-B309-AA2DDF8E3761}"/>
          </ac:picMkLst>
        </pc:picChg>
        <pc:picChg chg="del">
          <ac:chgData name="w.kijania@utila.pl" userId="a68dc0abd2aec11e" providerId="LiveId" clId="{2A62A2CE-47EF-40CD-BBB1-1D6B064C7C9A}" dt="2020-09-22T12:24:01.494" v="2326" actId="478"/>
          <ac:picMkLst>
            <pc:docMk/>
            <pc:sldMk cId="1246481235" sldId="313"/>
            <ac:picMk id="13" creationId="{C4BCF686-ECF7-44DC-A5AA-D4CFE94DBBE8}"/>
          </ac:picMkLst>
        </pc:picChg>
        <pc:picChg chg="del">
          <ac:chgData name="w.kijania@utila.pl" userId="a68dc0abd2aec11e" providerId="LiveId" clId="{2A62A2CE-47EF-40CD-BBB1-1D6B064C7C9A}" dt="2020-09-22T12:24:02.064" v="2327" actId="478"/>
          <ac:picMkLst>
            <pc:docMk/>
            <pc:sldMk cId="1246481235" sldId="313"/>
            <ac:picMk id="14" creationId="{65545220-CFC3-40A1-98FB-455DE5DC19B0}"/>
          </ac:picMkLst>
        </pc:picChg>
        <pc:picChg chg="del">
          <ac:chgData name="w.kijania@utila.pl" userId="a68dc0abd2aec11e" providerId="LiveId" clId="{2A62A2CE-47EF-40CD-BBB1-1D6B064C7C9A}" dt="2020-09-22T12:24:02.579" v="2328" actId="478"/>
          <ac:picMkLst>
            <pc:docMk/>
            <pc:sldMk cId="1246481235" sldId="313"/>
            <ac:picMk id="15" creationId="{F721F71E-40F2-4946-A5B3-167DD43612BF}"/>
          </ac:picMkLst>
        </pc:picChg>
        <pc:picChg chg="del">
          <ac:chgData name="w.kijania@utila.pl" userId="a68dc0abd2aec11e" providerId="LiveId" clId="{2A62A2CE-47EF-40CD-BBB1-1D6B064C7C9A}" dt="2020-09-22T12:24:03.172" v="2329" actId="478"/>
          <ac:picMkLst>
            <pc:docMk/>
            <pc:sldMk cId="1246481235" sldId="313"/>
            <ac:picMk id="16" creationId="{C3F097C2-BBDD-4BD9-A1DE-913E529DA5FF}"/>
          </ac:picMkLst>
        </pc:picChg>
      </pc:sldChg>
      <pc:sldChg chg="modSp add ord">
        <pc:chgData name="w.kijania@utila.pl" userId="a68dc0abd2aec11e" providerId="LiveId" clId="{2A62A2CE-47EF-40CD-BBB1-1D6B064C7C9A}" dt="2020-09-22T12:32:20.474" v="2449" actId="255"/>
        <pc:sldMkLst>
          <pc:docMk/>
          <pc:sldMk cId="3878353390" sldId="314"/>
        </pc:sldMkLst>
        <pc:spChg chg="mod">
          <ac:chgData name="w.kijania@utila.pl" userId="a68dc0abd2aec11e" providerId="LiveId" clId="{2A62A2CE-47EF-40CD-BBB1-1D6B064C7C9A}" dt="2020-09-22T12:19:37.739" v="2325" actId="20577"/>
          <ac:spMkLst>
            <pc:docMk/>
            <pc:sldMk cId="3878353390" sldId="314"/>
            <ac:spMk id="2" creationId="{E258740A-74CA-4D8F-BB1B-F6F64136CC70}"/>
          </ac:spMkLst>
        </pc:spChg>
        <pc:graphicFrameChg chg="mod modGraphic">
          <ac:chgData name="w.kijania@utila.pl" userId="a68dc0abd2aec11e" providerId="LiveId" clId="{2A62A2CE-47EF-40CD-BBB1-1D6B064C7C9A}" dt="2020-09-22T12:32:20.474" v="2449" actId="255"/>
          <ac:graphicFrameMkLst>
            <pc:docMk/>
            <pc:sldMk cId="3878353390" sldId="314"/>
            <ac:graphicFrameMk id="3" creationId="{1D58E5E5-C1EC-4F6A-AAFA-6A5DDE16E516}"/>
          </ac:graphicFrameMkLst>
        </pc:graphicFrameChg>
        <pc:graphicFrameChg chg="mod modGraphic">
          <ac:chgData name="w.kijania@utila.pl" userId="a68dc0abd2aec11e" providerId="LiveId" clId="{2A62A2CE-47EF-40CD-BBB1-1D6B064C7C9A}" dt="2020-09-22T12:32:16.407" v="2448" actId="255"/>
          <ac:graphicFrameMkLst>
            <pc:docMk/>
            <pc:sldMk cId="3878353390" sldId="314"/>
            <ac:graphicFrameMk id="9" creationId="{B15CC450-86FE-48D8-A2A7-218E8E726663}"/>
          </ac:graphicFrameMkLst>
        </pc:graphicFrameChg>
      </pc:sldChg>
      <pc:sldChg chg="modSp add ord">
        <pc:chgData name="w.kijania@utila.pl" userId="a68dc0abd2aec11e" providerId="LiveId" clId="{2A62A2CE-47EF-40CD-BBB1-1D6B064C7C9A}" dt="2020-09-22T12:35:40.958" v="2527" actId="20577"/>
        <pc:sldMkLst>
          <pc:docMk/>
          <pc:sldMk cId="3127086575" sldId="315"/>
        </pc:sldMkLst>
        <pc:spChg chg="mod">
          <ac:chgData name="w.kijania@utila.pl" userId="a68dc0abd2aec11e" providerId="LiveId" clId="{2A62A2CE-47EF-40CD-BBB1-1D6B064C7C9A}" dt="2020-09-22T12:34:04.659" v="2497" actId="20577"/>
          <ac:spMkLst>
            <pc:docMk/>
            <pc:sldMk cId="3127086575" sldId="315"/>
            <ac:spMk id="2" creationId="{E258740A-74CA-4D8F-BB1B-F6F64136CC70}"/>
          </ac:spMkLst>
        </pc:spChg>
        <pc:graphicFrameChg chg="mod modGraphic">
          <ac:chgData name="w.kijania@utila.pl" userId="a68dc0abd2aec11e" providerId="LiveId" clId="{2A62A2CE-47EF-40CD-BBB1-1D6B064C7C9A}" dt="2020-09-22T12:35:37.077" v="2526" actId="20577"/>
          <ac:graphicFrameMkLst>
            <pc:docMk/>
            <pc:sldMk cId="3127086575" sldId="315"/>
            <ac:graphicFrameMk id="3" creationId="{1D58E5E5-C1EC-4F6A-AAFA-6A5DDE16E516}"/>
          </ac:graphicFrameMkLst>
        </pc:graphicFrameChg>
        <pc:graphicFrameChg chg="mod modGraphic">
          <ac:chgData name="w.kijania@utila.pl" userId="a68dc0abd2aec11e" providerId="LiveId" clId="{2A62A2CE-47EF-40CD-BBB1-1D6B064C7C9A}" dt="2020-09-22T12:35:40.958" v="2527" actId="20577"/>
          <ac:graphicFrameMkLst>
            <pc:docMk/>
            <pc:sldMk cId="3127086575" sldId="315"/>
            <ac:graphicFrameMk id="9" creationId="{B15CC450-86FE-48D8-A2A7-218E8E726663}"/>
          </ac:graphicFrameMkLst>
        </pc:graphicFrameChg>
      </pc:sldChg>
      <pc:sldChg chg="modSp add ord">
        <pc:chgData name="w.kijania@utila.pl" userId="a68dc0abd2aec11e" providerId="LiveId" clId="{2A62A2CE-47EF-40CD-BBB1-1D6B064C7C9A}" dt="2020-09-22T12:50:39.190" v="2636" actId="14734"/>
        <pc:sldMkLst>
          <pc:docMk/>
          <pc:sldMk cId="1129982650" sldId="316"/>
        </pc:sldMkLst>
        <pc:spChg chg="mod">
          <ac:chgData name="w.kijania@utila.pl" userId="a68dc0abd2aec11e" providerId="LiveId" clId="{2A62A2CE-47EF-40CD-BBB1-1D6B064C7C9A}" dt="2020-09-22T12:45:13.900" v="2567" actId="20577"/>
          <ac:spMkLst>
            <pc:docMk/>
            <pc:sldMk cId="1129982650" sldId="316"/>
            <ac:spMk id="2" creationId="{E258740A-74CA-4D8F-BB1B-F6F64136CC70}"/>
          </ac:spMkLst>
        </pc:spChg>
        <pc:graphicFrameChg chg="mod modGraphic">
          <ac:chgData name="w.kijania@utila.pl" userId="a68dc0abd2aec11e" providerId="LiveId" clId="{2A62A2CE-47EF-40CD-BBB1-1D6B064C7C9A}" dt="2020-09-22T12:45:23.936" v="2568" actId="1076"/>
          <ac:graphicFrameMkLst>
            <pc:docMk/>
            <pc:sldMk cId="1129982650" sldId="316"/>
            <ac:graphicFrameMk id="3" creationId="{1D58E5E5-C1EC-4F6A-AAFA-6A5DDE16E516}"/>
          </ac:graphicFrameMkLst>
        </pc:graphicFrameChg>
        <pc:graphicFrameChg chg="mod modGraphic">
          <ac:chgData name="w.kijania@utila.pl" userId="a68dc0abd2aec11e" providerId="LiveId" clId="{2A62A2CE-47EF-40CD-BBB1-1D6B064C7C9A}" dt="2020-09-22T12:50:39.190" v="2636" actId="14734"/>
          <ac:graphicFrameMkLst>
            <pc:docMk/>
            <pc:sldMk cId="1129982650" sldId="316"/>
            <ac:graphicFrameMk id="9" creationId="{B15CC450-86FE-48D8-A2A7-218E8E726663}"/>
          </ac:graphicFrameMkLst>
        </pc:graphicFrameChg>
      </pc:sldChg>
      <pc:sldChg chg="addSp delSp modSp add ord">
        <pc:chgData name="w.kijania@utila.pl" userId="a68dc0abd2aec11e" providerId="LiveId" clId="{2A62A2CE-47EF-40CD-BBB1-1D6B064C7C9A}" dt="2020-09-22T12:51:41.818" v="2694" actId="20577"/>
        <pc:sldMkLst>
          <pc:docMk/>
          <pc:sldMk cId="3845948215" sldId="317"/>
        </pc:sldMkLst>
        <pc:spChg chg="mod">
          <ac:chgData name="w.kijania@utila.pl" userId="a68dc0abd2aec11e" providerId="LiveId" clId="{2A62A2CE-47EF-40CD-BBB1-1D6B064C7C9A}" dt="2020-09-22T12:51:41.818" v="2694" actId="20577"/>
          <ac:spMkLst>
            <pc:docMk/>
            <pc:sldMk cId="3845948215" sldId="317"/>
            <ac:spMk id="2" creationId="{E258740A-74CA-4D8F-BB1B-F6F64136CC70}"/>
          </ac:spMkLst>
        </pc:spChg>
        <pc:spChg chg="mod">
          <ac:chgData name="w.kijania@utila.pl" userId="a68dc0abd2aec11e" providerId="LiveId" clId="{2A62A2CE-47EF-40CD-BBB1-1D6B064C7C9A}" dt="2020-09-22T12:49:01.911" v="2614" actId="20577"/>
          <ac:spMkLst>
            <pc:docMk/>
            <pc:sldMk cId="3845948215" sldId="317"/>
            <ac:spMk id="20" creationId="{A155BDE1-A1C6-42B8-BECF-765CDD1473D0}"/>
          </ac:spMkLst>
        </pc:spChg>
        <pc:graphicFrameChg chg="mod modGraphic">
          <ac:chgData name="w.kijania@utila.pl" userId="a68dc0abd2aec11e" providerId="LiveId" clId="{2A62A2CE-47EF-40CD-BBB1-1D6B064C7C9A}" dt="2020-09-22T12:50:18.202" v="2626" actId="255"/>
          <ac:graphicFrameMkLst>
            <pc:docMk/>
            <pc:sldMk cId="3845948215" sldId="317"/>
            <ac:graphicFrameMk id="3" creationId="{1D58E5E5-C1EC-4F6A-AAFA-6A5DDE16E516}"/>
          </ac:graphicFrameMkLst>
        </pc:graphicFrameChg>
        <pc:graphicFrameChg chg="mod modGraphic">
          <ac:chgData name="w.kijania@utila.pl" userId="a68dc0abd2aec11e" providerId="LiveId" clId="{2A62A2CE-47EF-40CD-BBB1-1D6B064C7C9A}" dt="2020-09-22T12:51:29.772" v="2688" actId="113"/>
          <ac:graphicFrameMkLst>
            <pc:docMk/>
            <pc:sldMk cId="3845948215" sldId="317"/>
            <ac:graphicFrameMk id="9" creationId="{B15CC450-86FE-48D8-A2A7-218E8E726663}"/>
          </ac:graphicFrameMkLst>
        </pc:graphicFrameChg>
        <pc:picChg chg="add">
          <ac:chgData name="w.kijania@utila.pl" userId="a68dc0abd2aec11e" providerId="LiveId" clId="{2A62A2CE-47EF-40CD-BBB1-1D6B064C7C9A}" dt="2020-09-22T12:49:21.538" v="2618"/>
          <ac:picMkLst>
            <pc:docMk/>
            <pc:sldMk cId="3845948215" sldId="317"/>
            <ac:picMk id="10" creationId="{D81E258F-FD67-4D58-9A05-DA2DD853489C}"/>
          </ac:picMkLst>
        </pc:picChg>
        <pc:picChg chg="del">
          <ac:chgData name="w.kijania@utila.pl" userId="a68dc0abd2aec11e" providerId="LiveId" clId="{2A62A2CE-47EF-40CD-BBB1-1D6B064C7C9A}" dt="2020-09-22T12:49:16.321" v="2616" actId="478"/>
          <ac:picMkLst>
            <pc:docMk/>
            <pc:sldMk cId="3845948215" sldId="317"/>
            <ac:picMk id="11" creationId="{60F42B5F-DB85-41F5-B309-AA2DDF8E3761}"/>
          </ac:picMkLst>
        </pc:picChg>
        <pc:picChg chg="add">
          <ac:chgData name="w.kijania@utila.pl" userId="a68dc0abd2aec11e" providerId="LiveId" clId="{2A62A2CE-47EF-40CD-BBB1-1D6B064C7C9A}" dt="2020-09-22T12:49:21.538" v="2618"/>
          <ac:picMkLst>
            <pc:docMk/>
            <pc:sldMk cId="3845948215" sldId="317"/>
            <ac:picMk id="12" creationId="{9209FFC9-14CC-4A00-B1EF-B25917275B8E}"/>
          </ac:picMkLst>
        </pc:picChg>
        <pc:picChg chg="del">
          <ac:chgData name="w.kijania@utila.pl" userId="a68dc0abd2aec11e" providerId="LiveId" clId="{2A62A2CE-47EF-40CD-BBB1-1D6B064C7C9A}" dt="2020-09-22T12:49:16.941" v="2617" actId="478"/>
          <ac:picMkLst>
            <pc:docMk/>
            <pc:sldMk cId="3845948215" sldId="317"/>
            <ac:picMk id="17" creationId="{9B1892EA-B561-4349-A0F4-35A146E52912}"/>
          </ac:picMkLst>
        </pc:picChg>
      </pc:sldChg>
      <pc:sldChg chg="modSp add ord">
        <pc:chgData name="w.kijania@utila.pl" userId="a68dc0abd2aec11e" providerId="LiveId" clId="{2A62A2CE-47EF-40CD-BBB1-1D6B064C7C9A}" dt="2020-09-22T12:53:24.159" v="2724" actId="20577"/>
        <pc:sldMkLst>
          <pc:docMk/>
          <pc:sldMk cId="2124778454" sldId="318"/>
        </pc:sldMkLst>
        <pc:spChg chg="mod">
          <ac:chgData name="w.kijania@utila.pl" userId="a68dc0abd2aec11e" providerId="LiveId" clId="{2A62A2CE-47EF-40CD-BBB1-1D6B064C7C9A}" dt="2020-09-22T12:53:24.159" v="2724" actId="20577"/>
          <ac:spMkLst>
            <pc:docMk/>
            <pc:sldMk cId="2124778454" sldId="318"/>
            <ac:spMk id="2" creationId="{E258740A-74CA-4D8F-BB1B-F6F64136CC70}"/>
          </ac:spMkLst>
        </pc:spChg>
      </pc:sldChg>
      <pc:sldChg chg="modSp add ord">
        <pc:chgData name="w.kijania@utila.pl" userId="a68dc0abd2aec11e" providerId="LiveId" clId="{2A62A2CE-47EF-40CD-BBB1-1D6B064C7C9A}" dt="2020-09-22T12:53:42.806" v="2725"/>
        <pc:sldMkLst>
          <pc:docMk/>
          <pc:sldMk cId="374551198" sldId="319"/>
        </pc:sldMkLst>
        <pc:spChg chg="mod">
          <ac:chgData name="w.kijania@utila.pl" userId="a68dc0abd2aec11e" providerId="LiveId" clId="{2A62A2CE-47EF-40CD-BBB1-1D6B064C7C9A}" dt="2020-09-22T12:53:42.806" v="2725"/>
          <ac:spMkLst>
            <pc:docMk/>
            <pc:sldMk cId="374551198" sldId="319"/>
            <ac:spMk id="2" creationId="{E258740A-74CA-4D8F-BB1B-F6F64136CC70}"/>
          </ac:spMkLst>
        </pc:spChg>
      </pc:sldChg>
    </pc:docChg>
  </pc:docChgLst>
  <pc:docChgLst>
    <pc:chgData name="Beata P" userId="cb9f5c466c7816d6" providerId="LiveId" clId="{472F1B8E-A916-40F7-A8A4-A1676842DE69}"/>
    <pc:docChg chg="undo custSel mod addSld delSld modSld">
      <pc:chgData name="Beata P" userId="cb9f5c466c7816d6" providerId="LiveId" clId="{472F1B8E-A916-40F7-A8A4-A1676842DE69}" dt="2020-11-30T11:01:20.594" v="97"/>
      <pc:docMkLst>
        <pc:docMk/>
      </pc:docMkLst>
      <pc:sldChg chg="modSp">
        <pc:chgData name="Beata P" userId="cb9f5c466c7816d6" providerId="LiveId" clId="{472F1B8E-A916-40F7-A8A4-A1676842DE69}" dt="2020-11-17T19:47:45.097" v="72" actId="20577"/>
        <pc:sldMkLst>
          <pc:docMk/>
          <pc:sldMk cId="526921362" sldId="256"/>
        </pc:sldMkLst>
        <pc:spChg chg="mod">
          <ac:chgData name="Beata P" userId="cb9f5c466c7816d6" providerId="LiveId" clId="{472F1B8E-A916-40F7-A8A4-A1676842DE69}" dt="2020-11-17T19:47:45.097" v="72" actId="20577"/>
          <ac:spMkLst>
            <pc:docMk/>
            <pc:sldMk cId="526921362" sldId="256"/>
            <ac:spMk id="11" creationId="{68C0C333-8915-4739-B279-1C5675F7A742}"/>
          </ac:spMkLst>
        </pc:spChg>
      </pc:sldChg>
      <pc:sldChg chg="modSp">
        <pc:chgData name="Beata P" userId="cb9f5c466c7816d6" providerId="LiveId" clId="{472F1B8E-A916-40F7-A8A4-A1676842DE69}" dt="2020-11-17T19:41:22.468" v="1" actId="1076"/>
        <pc:sldMkLst>
          <pc:docMk/>
          <pc:sldMk cId="181004317" sldId="293"/>
        </pc:sldMkLst>
        <pc:spChg chg="mod">
          <ac:chgData name="Beata P" userId="cb9f5c466c7816d6" providerId="LiveId" clId="{472F1B8E-A916-40F7-A8A4-A1676842DE69}" dt="2020-11-17T19:41:22.468" v="1" actId="1076"/>
          <ac:spMkLst>
            <pc:docMk/>
            <pc:sldMk cId="181004317" sldId="293"/>
            <ac:spMk id="3" creationId="{D8AA86AF-7DEC-4A61-BC29-E9F4AE8C8BB0}"/>
          </ac:spMkLst>
        </pc:spChg>
        <pc:picChg chg="mod">
          <ac:chgData name="Beata P" userId="cb9f5c466c7816d6" providerId="LiveId" clId="{472F1B8E-A916-40F7-A8A4-A1676842DE69}" dt="2020-11-17T19:41:19.776" v="0" actId="1076"/>
          <ac:picMkLst>
            <pc:docMk/>
            <pc:sldMk cId="181004317" sldId="293"/>
            <ac:picMk id="5" creationId="{88FBE965-221D-4EC8-95BE-A1E359899099}"/>
          </ac:picMkLst>
        </pc:picChg>
      </pc:sldChg>
      <pc:sldChg chg="modSp">
        <pc:chgData name="Beata P" userId="cb9f5c466c7816d6" providerId="LiveId" clId="{472F1B8E-A916-40F7-A8A4-A1676842DE69}" dt="2020-11-17T19:41:41.277" v="3" actId="14100"/>
        <pc:sldMkLst>
          <pc:docMk/>
          <pc:sldMk cId="3972227283" sldId="294"/>
        </pc:sldMkLst>
        <pc:spChg chg="mod">
          <ac:chgData name="Beata P" userId="cb9f5c466c7816d6" providerId="LiveId" clId="{472F1B8E-A916-40F7-A8A4-A1676842DE69}" dt="2020-11-17T19:41:41.277" v="3" actId="14100"/>
          <ac:spMkLst>
            <pc:docMk/>
            <pc:sldMk cId="3972227283" sldId="294"/>
            <ac:spMk id="2" creationId="{E258740A-74CA-4D8F-BB1B-F6F64136CC70}"/>
          </ac:spMkLst>
        </pc:spChg>
      </pc:sldChg>
      <pc:sldChg chg="modSp">
        <pc:chgData name="Beata P" userId="cb9f5c466c7816d6" providerId="LiveId" clId="{472F1B8E-A916-40F7-A8A4-A1676842DE69}" dt="2020-11-17T19:43:50.155" v="16" actId="20577"/>
        <pc:sldMkLst>
          <pc:docMk/>
          <pc:sldMk cId="3948215777" sldId="302"/>
        </pc:sldMkLst>
        <pc:spChg chg="mod">
          <ac:chgData name="Beata P" userId="cb9f5c466c7816d6" providerId="LiveId" clId="{472F1B8E-A916-40F7-A8A4-A1676842DE69}" dt="2020-11-17T19:43:50.155" v="16" actId="20577"/>
          <ac:spMkLst>
            <pc:docMk/>
            <pc:sldMk cId="3948215777" sldId="302"/>
            <ac:spMk id="2" creationId="{E258740A-74CA-4D8F-BB1B-F6F64136CC70}"/>
          </ac:spMkLst>
        </pc:spChg>
      </pc:sldChg>
      <pc:sldChg chg="modSp">
        <pc:chgData name="Beata P" userId="cb9f5c466c7816d6" providerId="LiveId" clId="{472F1B8E-A916-40F7-A8A4-A1676842DE69}" dt="2020-11-17T19:46:19.096" v="22" actId="1076"/>
        <pc:sldMkLst>
          <pc:docMk/>
          <pc:sldMk cId="4216535873" sldId="308"/>
        </pc:sldMkLst>
        <pc:spChg chg="mod">
          <ac:chgData name="Beata P" userId="cb9f5c466c7816d6" providerId="LiveId" clId="{472F1B8E-A916-40F7-A8A4-A1676842DE69}" dt="2020-11-17T19:46:19.096" v="22" actId="1076"/>
          <ac:spMkLst>
            <pc:docMk/>
            <pc:sldMk cId="4216535873" sldId="308"/>
            <ac:spMk id="2" creationId="{E258740A-74CA-4D8F-BB1B-F6F64136CC70}"/>
          </ac:spMkLst>
        </pc:spChg>
        <pc:graphicFrameChg chg="modGraphic">
          <ac:chgData name="Beata P" userId="cb9f5c466c7816d6" providerId="LiveId" clId="{472F1B8E-A916-40F7-A8A4-A1676842DE69}" dt="2020-11-17T19:46:02.077" v="20" actId="108"/>
          <ac:graphicFrameMkLst>
            <pc:docMk/>
            <pc:sldMk cId="4216535873" sldId="308"/>
            <ac:graphicFrameMk id="3" creationId="{1D58E5E5-C1EC-4F6A-AAFA-6A5DDE16E516}"/>
          </ac:graphicFrameMkLst>
        </pc:graphicFrameChg>
      </pc:sldChg>
      <pc:sldChg chg="modSp">
        <pc:chgData name="Beata P" userId="cb9f5c466c7816d6" providerId="LiveId" clId="{472F1B8E-A916-40F7-A8A4-A1676842DE69}" dt="2020-11-17T19:44:17.301" v="17" actId="20577"/>
        <pc:sldMkLst>
          <pc:docMk/>
          <pc:sldMk cId="3722686849" sldId="332"/>
        </pc:sldMkLst>
        <pc:spChg chg="mod">
          <ac:chgData name="Beata P" userId="cb9f5c466c7816d6" providerId="LiveId" clId="{472F1B8E-A916-40F7-A8A4-A1676842DE69}" dt="2020-11-17T19:44:17.301" v="17" actId="20577"/>
          <ac:spMkLst>
            <pc:docMk/>
            <pc:sldMk cId="3722686849" sldId="332"/>
            <ac:spMk id="2" creationId="{E258740A-74CA-4D8F-BB1B-F6F64136CC70}"/>
          </ac:spMkLst>
        </pc:spChg>
      </pc:sldChg>
      <pc:sldChg chg="modSp">
        <pc:chgData name="Beata P" userId="cb9f5c466c7816d6" providerId="LiveId" clId="{472F1B8E-A916-40F7-A8A4-A1676842DE69}" dt="2020-11-17T19:42:30.636" v="5" actId="1076"/>
        <pc:sldMkLst>
          <pc:docMk/>
          <pc:sldMk cId="1922315483" sldId="340"/>
        </pc:sldMkLst>
        <pc:spChg chg="mod">
          <ac:chgData name="Beata P" userId="cb9f5c466c7816d6" providerId="LiveId" clId="{472F1B8E-A916-40F7-A8A4-A1676842DE69}" dt="2020-11-17T19:42:30.636" v="5" actId="1076"/>
          <ac:spMkLst>
            <pc:docMk/>
            <pc:sldMk cId="1922315483" sldId="340"/>
            <ac:spMk id="3" creationId="{D8AA86AF-7DEC-4A61-BC29-E9F4AE8C8BB0}"/>
          </ac:spMkLst>
        </pc:spChg>
        <pc:picChg chg="mod">
          <ac:chgData name="Beata P" userId="cb9f5c466c7816d6" providerId="LiveId" clId="{472F1B8E-A916-40F7-A8A4-A1676842DE69}" dt="2020-11-17T19:42:28.517" v="4" actId="1076"/>
          <ac:picMkLst>
            <pc:docMk/>
            <pc:sldMk cId="1922315483" sldId="340"/>
            <ac:picMk id="8" creationId="{BD8C53FC-A3E2-4F6B-8031-A805362A572F}"/>
          </ac:picMkLst>
        </pc:picChg>
      </pc:sldChg>
      <pc:sldChg chg="modSp">
        <pc:chgData name="Beata P" userId="cb9f5c466c7816d6" providerId="LiveId" clId="{472F1B8E-A916-40F7-A8A4-A1676842DE69}" dt="2020-11-30T11:01:20.594" v="97"/>
        <pc:sldMkLst>
          <pc:docMk/>
          <pc:sldMk cId="2924285445" sldId="353"/>
        </pc:sldMkLst>
        <pc:graphicFrameChg chg="mod modGraphic">
          <ac:chgData name="Beata P" userId="cb9f5c466c7816d6" providerId="LiveId" clId="{472F1B8E-A916-40F7-A8A4-A1676842DE69}" dt="2020-11-30T11:01:20.594" v="97"/>
          <ac:graphicFrameMkLst>
            <pc:docMk/>
            <pc:sldMk cId="2924285445" sldId="353"/>
            <ac:graphicFrameMk id="4" creationId="{CB8B95D0-9A10-409F-A844-F999A8BE5C8E}"/>
          </ac:graphicFrameMkLst>
        </pc:graphicFrameChg>
      </pc:sldChg>
      <pc:sldChg chg="modSp">
        <pc:chgData name="Beata P" userId="cb9f5c466c7816d6" providerId="LiveId" clId="{472F1B8E-A916-40F7-A8A4-A1676842DE69}" dt="2020-11-17T19:46:34.201" v="25" actId="20577"/>
        <pc:sldMkLst>
          <pc:docMk/>
          <pc:sldMk cId="2763134620" sldId="354"/>
        </pc:sldMkLst>
        <pc:spChg chg="mod">
          <ac:chgData name="Beata P" userId="cb9f5c466c7816d6" providerId="LiveId" clId="{472F1B8E-A916-40F7-A8A4-A1676842DE69}" dt="2020-11-17T19:46:34.201" v="25" actId="20577"/>
          <ac:spMkLst>
            <pc:docMk/>
            <pc:sldMk cId="2763134620" sldId="354"/>
            <ac:spMk id="2" creationId="{E258740A-74CA-4D8F-BB1B-F6F64136CC70}"/>
          </ac:spMkLst>
        </pc:spChg>
      </pc:sldChg>
      <pc:sldChg chg="addSp delSp modSp add del">
        <pc:chgData name="Beata P" userId="cb9f5c466c7816d6" providerId="LiveId" clId="{472F1B8E-A916-40F7-A8A4-A1676842DE69}" dt="2020-11-30T10:59:56.260" v="86" actId="2696"/>
        <pc:sldMkLst>
          <pc:docMk/>
          <pc:sldMk cId="3215334755" sldId="355"/>
        </pc:sldMkLst>
        <pc:spChg chg="del">
          <ac:chgData name="Beata P" userId="cb9f5c466c7816d6" providerId="LiveId" clId="{472F1B8E-A916-40F7-A8A4-A1676842DE69}" dt="2020-11-30T10:59:12.455" v="74"/>
          <ac:spMkLst>
            <pc:docMk/>
            <pc:sldMk cId="3215334755" sldId="355"/>
            <ac:spMk id="3" creationId="{015554FB-1D53-4CE8-A349-D9FBFB570B4F}"/>
          </ac:spMkLst>
        </pc:spChg>
        <pc:picChg chg="add mod">
          <ac:chgData name="Beata P" userId="cb9f5c466c7816d6" providerId="LiveId" clId="{472F1B8E-A916-40F7-A8A4-A1676842DE69}" dt="2020-11-30T10:59:21.617" v="76" actId="1076"/>
          <ac:picMkLst>
            <pc:docMk/>
            <pc:sldMk cId="3215334755" sldId="355"/>
            <ac:picMk id="4" creationId="{B0CF0937-A252-4F0B-A951-F53C3D2F703B}"/>
          </ac:picMkLst>
        </pc:picChg>
      </pc:sldChg>
      <pc:sldChg chg="addSp delSp modSp add mod setBg">
        <pc:chgData name="Beata P" userId="cb9f5c466c7816d6" providerId="LiveId" clId="{472F1B8E-A916-40F7-A8A4-A1676842DE69}" dt="2020-11-30T11:01:03.660" v="90" actId="20577"/>
        <pc:sldMkLst>
          <pc:docMk/>
          <pc:sldMk cId="1317717558" sldId="356"/>
        </pc:sldMkLst>
        <pc:spChg chg="add del">
          <ac:chgData name="Beata P" userId="cb9f5c466c7816d6" providerId="LiveId" clId="{472F1B8E-A916-40F7-A8A4-A1676842DE69}" dt="2020-11-30T10:59:48.875" v="83" actId="26606"/>
          <ac:spMkLst>
            <pc:docMk/>
            <pc:sldMk cId="1317717558" sldId="356"/>
            <ac:spMk id="2" creationId="{E9CD6A41-DFCB-4E44-9319-B1B203D429B4}"/>
          </ac:spMkLst>
        </pc:spChg>
        <pc:spChg chg="del">
          <ac:chgData name="Beata P" userId="cb9f5c466c7816d6" providerId="LiveId" clId="{472F1B8E-A916-40F7-A8A4-A1676842DE69}" dt="2020-11-30T10:59:34.662" v="78"/>
          <ac:spMkLst>
            <pc:docMk/>
            <pc:sldMk cId="1317717558" sldId="356"/>
            <ac:spMk id="3" creationId="{AF28708C-07FB-4F49-A00D-0AA0ED9F1A48}"/>
          </ac:spMkLst>
        </pc:spChg>
        <pc:spChg chg="add mod">
          <ac:chgData name="Beata P" userId="cb9f5c466c7816d6" providerId="LiveId" clId="{472F1B8E-A916-40F7-A8A4-A1676842DE69}" dt="2020-11-30T11:01:03.660" v="90" actId="20577"/>
          <ac:spMkLst>
            <pc:docMk/>
            <pc:sldMk cId="1317717558" sldId="356"/>
            <ac:spMk id="5" creationId="{A081A0E6-B66F-486E-A0A4-31C9ED17614B}"/>
          </ac:spMkLst>
        </pc:spChg>
        <pc:spChg chg="add del">
          <ac:chgData name="Beata P" userId="cb9f5c466c7816d6" providerId="LiveId" clId="{472F1B8E-A916-40F7-A8A4-A1676842DE69}" dt="2020-11-30T10:59:48.864" v="82" actId="26606"/>
          <ac:spMkLst>
            <pc:docMk/>
            <pc:sldMk cId="1317717558" sldId="356"/>
            <ac:spMk id="8" creationId="{C541ADAF-DA78-40A9-8FB3-50D8114878D9}"/>
          </ac:spMkLst>
        </pc:spChg>
        <pc:spChg chg="add del">
          <ac:chgData name="Beata P" userId="cb9f5c466c7816d6" providerId="LiveId" clId="{472F1B8E-A916-40F7-A8A4-A1676842DE69}" dt="2020-11-30T10:59:43.247" v="80" actId="26606"/>
          <ac:spMkLst>
            <pc:docMk/>
            <pc:sldMk cId="1317717558" sldId="356"/>
            <ac:spMk id="9" creationId="{0DBD4729-DBDF-40A6-9BA4-E4C97EF6DD37}"/>
          </ac:spMkLst>
        </pc:spChg>
        <pc:spChg chg="add del">
          <ac:chgData name="Beata P" userId="cb9f5c466c7816d6" providerId="LiveId" clId="{472F1B8E-A916-40F7-A8A4-A1676842DE69}" dt="2020-11-30T10:59:43.247" v="80" actId="26606"/>
          <ac:spMkLst>
            <pc:docMk/>
            <pc:sldMk cId="1317717558" sldId="356"/>
            <ac:spMk id="11" creationId="{55125130-F4AB-465E-8AE2-E583FCAAB224}"/>
          </ac:spMkLst>
        </pc:spChg>
        <pc:spChg chg="add del">
          <ac:chgData name="Beata P" userId="cb9f5c466c7816d6" providerId="LiveId" clId="{472F1B8E-A916-40F7-A8A4-A1676842DE69}" dt="2020-11-30T10:59:43.247" v="80" actId="26606"/>
          <ac:spMkLst>
            <pc:docMk/>
            <pc:sldMk cId="1317717558" sldId="356"/>
            <ac:spMk id="13" creationId="{E0BA65A2-0302-4468-ADA7-9EC3F9593F51}"/>
          </ac:spMkLst>
        </pc:spChg>
        <pc:spChg chg="add del">
          <ac:chgData name="Beata P" userId="cb9f5c466c7816d6" providerId="LiveId" clId="{472F1B8E-A916-40F7-A8A4-A1676842DE69}" dt="2020-11-30T10:59:43.247" v="80" actId="26606"/>
          <ac:spMkLst>
            <pc:docMk/>
            <pc:sldMk cId="1317717558" sldId="356"/>
            <ac:spMk id="15" creationId="{8C266B9D-DC87-430A-8D3A-2E83639A1768}"/>
          </ac:spMkLst>
        </pc:spChg>
        <pc:spChg chg="add del">
          <ac:chgData name="Beata P" userId="cb9f5c466c7816d6" providerId="LiveId" clId="{472F1B8E-A916-40F7-A8A4-A1676842DE69}" dt="2020-11-30T10:59:43.247" v="80" actId="26606"/>
          <ac:spMkLst>
            <pc:docMk/>
            <pc:sldMk cId="1317717558" sldId="356"/>
            <ac:spMk id="17" creationId="{69282F36-261B-49B3-8CA9-FB857C475A0E}"/>
          </ac:spMkLst>
        </pc:spChg>
        <pc:spChg chg="add del">
          <ac:chgData name="Beata P" userId="cb9f5c466c7816d6" providerId="LiveId" clId="{472F1B8E-A916-40F7-A8A4-A1676842DE69}" dt="2020-11-30T10:59:43.247" v="80" actId="26606"/>
          <ac:spMkLst>
            <pc:docMk/>
            <pc:sldMk cId="1317717558" sldId="356"/>
            <ac:spMk id="19" creationId="{B87215C3-3B83-4BE7-9213-26E084BD6158}"/>
          </ac:spMkLst>
        </pc:spChg>
        <pc:spChg chg="add del">
          <ac:chgData name="Beata P" userId="cb9f5c466c7816d6" providerId="LiveId" clId="{472F1B8E-A916-40F7-A8A4-A1676842DE69}" dt="2020-11-30T10:59:43.247" v="80" actId="26606"/>
          <ac:spMkLst>
            <pc:docMk/>
            <pc:sldMk cId="1317717558" sldId="356"/>
            <ac:spMk id="21" creationId="{13A105D4-2907-419E-8223-4C266BA1E5FB}"/>
          </ac:spMkLst>
        </pc:spChg>
        <pc:spChg chg="add del">
          <ac:chgData name="Beata P" userId="cb9f5c466c7816d6" providerId="LiveId" clId="{472F1B8E-A916-40F7-A8A4-A1676842DE69}" dt="2020-11-30T10:59:43.247" v="80" actId="26606"/>
          <ac:spMkLst>
            <pc:docMk/>
            <pc:sldMk cId="1317717558" sldId="356"/>
            <ac:spMk id="23" creationId="{1EEE7F17-8E08-4C69-8E22-661908E6DF72}"/>
          </ac:spMkLst>
        </pc:spChg>
        <pc:spChg chg="add del">
          <ac:chgData name="Beata P" userId="cb9f5c466c7816d6" providerId="LiveId" clId="{472F1B8E-A916-40F7-A8A4-A1676842DE69}" dt="2020-11-30T10:59:48.864" v="82" actId="26606"/>
          <ac:spMkLst>
            <pc:docMk/>
            <pc:sldMk cId="1317717558" sldId="356"/>
            <ac:spMk id="25" creationId="{B719D01B-E306-486F-A44A-E1BEE6B8C63A}"/>
          </ac:spMkLst>
        </pc:spChg>
        <pc:spChg chg="add del">
          <ac:chgData name="Beata P" userId="cb9f5c466c7816d6" providerId="LiveId" clId="{472F1B8E-A916-40F7-A8A4-A1676842DE69}" dt="2020-11-30T10:59:48.864" v="82" actId="26606"/>
          <ac:spMkLst>
            <pc:docMk/>
            <pc:sldMk cId="1317717558" sldId="356"/>
            <ac:spMk id="26" creationId="{E9CD6A41-DFCB-4E44-9319-B1B203D429B4}"/>
          </ac:spMkLst>
        </pc:spChg>
        <pc:spChg chg="add">
          <ac:chgData name="Beata P" userId="cb9f5c466c7816d6" providerId="LiveId" clId="{472F1B8E-A916-40F7-A8A4-A1676842DE69}" dt="2020-11-30T10:59:48.875" v="83" actId="26606"/>
          <ac:spMkLst>
            <pc:docMk/>
            <pc:sldMk cId="1317717558" sldId="356"/>
            <ac:spMk id="30" creationId="{0DBD4729-DBDF-40A6-9BA4-E4C97EF6DD37}"/>
          </ac:spMkLst>
        </pc:spChg>
        <pc:spChg chg="add">
          <ac:chgData name="Beata P" userId="cb9f5c466c7816d6" providerId="LiveId" clId="{472F1B8E-A916-40F7-A8A4-A1676842DE69}" dt="2020-11-30T10:59:48.875" v="83" actId="26606"/>
          <ac:spMkLst>
            <pc:docMk/>
            <pc:sldMk cId="1317717558" sldId="356"/>
            <ac:spMk id="31" creationId="{55125130-F4AB-465E-8AE2-E583FCAAB224}"/>
          </ac:spMkLst>
        </pc:spChg>
        <pc:spChg chg="add">
          <ac:chgData name="Beata P" userId="cb9f5c466c7816d6" providerId="LiveId" clId="{472F1B8E-A916-40F7-A8A4-A1676842DE69}" dt="2020-11-30T10:59:48.875" v="83" actId="26606"/>
          <ac:spMkLst>
            <pc:docMk/>
            <pc:sldMk cId="1317717558" sldId="356"/>
            <ac:spMk id="32" creationId="{E0BA65A2-0302-4468-ADA7-9EC3F9593F51}"/>
          </ac:spMkLst>
        </pc:spChg>
        <pc:spChg chg="add">
          <ac:chgData name="Beata P" userId="cb9f5c466c7816d6" providerId="LiveId" clId="{472F1B8E-A916-40F7-A8A4-A1676842DE69}" dt="2020-11-30T10:59:48.875" v="83" actId="26606"/>
          <ac:spMkLst>
            <pc:docMk/>
            <pc:sldMk cId="1317717558" sldId="356"/>
            <ac:spMk id="33" creationId="{8C266B9D-DC87-430A-8D3A-2E83639A1768}"/>
          </ac:spMkLst>
        </pc:spChg>
        <pc:spChg chg="add">
          <ac:chgData name="Beata P" userId="cb9f5c466c7816d6" providerId="LiveId" clId="{472F1B8E-A916-40F7-A8A4-A1676842DE69}" dt="2020-11-30T10:59:48.875" v="83" actId="26606"/>
          <ac:spMkLst>
            <pc:docMk/>
            <pc:sldMk cId="1317717558" sldId="356"/>
            <ac:spMk id="34" creationId="{69282F36-261B-49B3-8CA9-FB857C475A0E}"/>
          </ac:spMkLst>
        </pc:spChg>
        <pc:spChg chg="add">
          <ac:chgData name="Beata P" userId="cb9f5c466c7816d6" providerId="LiveId" clId="{472F1B8E-A916-40F7-A8A4-A1676842DE69}" dt="2020-11-30T10:59:48.875" v="83" actId="26606"/>
          <ac:spMkLst>
            <pc:docMk/>
            <pc:sldMk cId="1317717558" sldId="356"/>
            <ac:spMk id="35" creationId="{B87215C3-3B83-4BE7-9213-26E084BD6158}"/>
          </ac:spMkLst>
        </pc:spChg>
        <pc:spChg chg="add">
          <ac:chgData name="Beata P" userId="cb9f5c466c7816d6" providerId="LiveId" clId="{472F1B8E-A916-40F7-A8A4-A1676842DE69}" dt="2020-11-30T10:59:48.875" v="83" actId="26606"/>
          <ac:spMkLst>
            <pc:docMk/>
            <pc:sldMk cId="1317717558" sldId="356"/>
            <ac:spMk id="36" creationId="{13A105D4-2907-419E-8223-4C266BA1E5FB}"/>
          </ac:spMkLst>
        </pc:spChg>
        <pc:spChg chg="add">
          <ac:chgData name="Beata P" userId="cb9f5c466c7816d6" providerId="LiveId" clId="{472F1B8E-A916-40F7-A8A4-A1676842DE69}" dt="2020-11-30T10:59:48.875" v="83" actId="26606"/>
          <ac:spMkLst>
            <pc:docMk/>
            <pc:sldMk cId="1317717558" sldId="356"/>
            <ac:spMk id="37" creationId="{1EEE7F17-8E08-4C69-8E22-661908E6DF72}"/>
          </ac:spMkLst>
        </pc:spChg>
        <pc:grpChg chg="add del">
          <ac:chgData name="Beata P" userId="cb9f5c466c7816d6" providerId="LiveId" clId="{472F1B8E-A916-40F7-A8A4-A1676842DE69}" dt="2020-11-30T10:59:48.864" v="82" actId="26606"/>
          <ac:grpSpMkLst>
            <pc:docMk/>
            <pc:sldMk cId="1317717558" sldId="356"/>
            <ac:grpSpMk id="27" creationId="{E3ECE2A1-BE02-45E8-80D2-40668675E1BF}"/>
          </ac:grpSpMkLst>
        </pc:grpChg>
        <pc:picChg chg="add mod">
          <ac:chgData name="Beata P" userId="cb9f5c466c7816d6" providerId="LiveId" clId="{472F1B8E-A916-40F7-A8A4-A1676842DE69}" dt="2020-11-30T10:59:54.110" v="85" actId="1076"/>
          <ac:picMkLst>
            <pc:docMk/>
            <pc:sldMk cId="1317717558" sldId="356"/>
            <ac:picMk id="4" creationId="{9CF20798-03D9-45E7-9F4D-4F6338EAFA25}"/>
          </ac:picMkLst>
        </pc:picChg>
      </pc:sldChg>
    </pc:docChg>
  </pc:docChgLst>
  <pc:docChgLst>
    <pc:chgData name="Gość" userId="a68dc0abd2aec11e" providerId="Windows Live" clId="Web-{3F175CAD-6F9B-4CF8-9BCF-178F2FA24000}"/>
    <pc:docChg chg="delSld modSld">
      <pc:chgData name="Gość" userId="a68dc0abd2aec11e" providerId="Windows Live" clId="Web-{3F175CAD-6F9B-4CF8-9BCF-178F2FA24000}" dt="2020-10-07T08:28:01.894" v="41" actId="20577"/>
      <pc:docMkLst>
        <pc:docMk/>
      </pc:docMkLst>
      <pc:sldChg chg="modSp">
        <pc:chgData name="Gość" userId="a68dc0abd2aec11e" providerId="Windows Live" clId="Web-{3F175CAD-6F9B-4CF8-9BCF-178F2FA24000}" dt="2020-10-07T08:03:22.634" v="14" actId="1076"/>
        <pc:sldMkLst>
          <pc:docMk/>
          <pc:sldMk cId="181004317" sldId="293"/>
        </pc:sldMkLst>
        <pc:spChg chg="mod">
          <ac:chgData name="Gość" userId="a68dc0abd2aec11e" providerId="Windows Live" clId="Web-{3F175CAD-6F9B-4CF8-9BCF-178F2FA24000}" dt="2020-10-07T08:03:11.133" v="11" actId="20577"/>
          <ac:spMkLst>
            <pc:docMk/>
            <pc:sldMk cId="181004317" sldId="293"/>
            <ac:spMk id="3" creationId="{D8AA86AF-7DEC-4A61-BC29-E9F4AE8C8BB0}"/>
          </ac:spMkLst>
        </pc:spChg>
        <pc:spChg chg="mod">
          <ac:chgData name="Gość" userId="a68dc0abd2aec11e" providerId="Windows Live" clId="Web-{3F175CAD-6F9B-4CF8-9BCF-178F2FA24000}" dt="2020-10-07T08:03:18.337" v="13" actId="1076"/>
          <ac:spMkLst>
            <pc:docMk/>
            <pc:sldMk cId="181004317" sldId="293"/>
            <ac:spMk id="4" creationId="{EAE0880C-F726-4A4F-B6D4-D0C15C5BF1C2}"/>
          </ac:spMkLst>
        </pc:spChg>
        <pc:picChg chg="mod">
          <ac:chgData name="Gość" userId="a68dc0abd2aec11e" providerId="Windows Live" clId="Web-{3F175CAD-6F9B-4CF8-9BCF-178F2FA24000}" dt="2020-10-07T08:03:22.634" v="14" actId="1076"/>
          <ac:picMkLst>
            <pc:docMk/>
            <pc:sldMk cId="181004317" sldId="293"/>
            <ac:picMk id="21" creationId="{4131E8D9-A892-4F8F-B48A-AF024ED352B7}"/>
          </ac:picMkLst>
        </pc:picChg>
      </pc:sldChg>
      <pc:sldChg chg="modSp">
        <pc:chgData name="Gość" userId="a68dc0abd2aec11e" providerId="Windows Live" clId="Web-{3F175CAD-6F9B-4CF8-9BCF-178F2FA24000}" dt="2020-10-07T08:28:01.175" v="39" actId="20577"/>
        <pc:sldMkLst>
          <pc:docMk/>
          <pc:sldMk cId="1160402602" sldId="295"/>
        </pc:sldMkLst>
        <pc:spChg chg="mod">
          <ac:chgData name="Gość" userId="a68dc0abd2aec11e" providerId="Windows Live" clId="Web-{3F175CAD-6F9B-4CF8-9BCF-178F2FA24000}" dt="2020-10-07T08:28:01.175" v="39" actId="20577"/>
          <ac:spMkLst>
            <pc:docMk/>
            <pc:sldMk cId="1160402602" sldId="295"/>
            <ac:spMk id="2" creationId="{E258740A-74CA-4D8F-BB1B-F6F64136CC70}"/>
          </ac:spMkLst>
        </pc:spChg>
      </pc:sldChg>
      <pc:sldChg chg="del">
        <pc:chgData name="Gość" userId="a68dc0abd2aec11e" providerId="Windows Live" clId="Web-{3F175CAD-6F9B-4CF8-9BCF-178F2FA24000}" dt="2020-10-07T08:02:56.836" v="0"/>
        <pc:sldMkLst>
          <pc:docMk/>
          <pc:sldMk cId="136343503" sldId="334"/>
        </pc:sldMkLst>
      </pc:sldChg>
    </pc:docChg>
  </pc:docChgLst>
  <pc:docChgLst>
    <pc:chgData name="Beata Paczek" userId="7f652675d89b4da8" providerId="LiveId" clId="{F0210D12-55A0-43E7-B9C8-15D660565C4B}"/>
    <pc:docChg chg="undo custSel modSld">
      <pc:chgData name="Beata Paczek" userId="7f652675d89b4da8" providerId="LiveId" clId="{F0210D12-55A0-43E7-B9C8-15D660565C4B}" dt="2020-10-07T11:31:21.287" v="134" actId="798"/>
      <pc:docMkLst>
        <pc:docMk/>
      </pc:docMkLst>
      <pc:sldChg chg="modSp mod addCm modCm">
        <pc:chgData name="Beata Paczek" userId="7f652675d89b4da8" providerId="LiveId" clId="{F0210D12-55A0-43E7-B9C8-15D660565C4B}" dt="2020-10-07T10:45:22.838" v="77"/>
        <pc:sldMkLst>
          <pc:docMk/>
          <pc:sldMk cId="3972227283" sldId="294"/>
        </pc:sldMkLst>
        <pc:spChg chg="mod">
          <ac:chgData name="Beata Paczek" userId="7f652675d89b4da8" providerId="LiveId" clId="{F0210D12-55A0-43E7-B9C8-15D660565C4B}" dt="2020-10-07T10:38:58.356" v="67" actId="20577"/>
          <ac:spMkLst>
            <pc:docMk/>
            <pc:sldMk cId="3972227283" sldId="294"/>
            <ac:spMk id="2" creationId="{E258740A-74CA-4D8F-BB1B-F6F64136CC70}"/>
          </ac:spMkLst>
        </pc:spChg>
      </pc:sldChg>
      <pc:sldChg chg="addCm modCm">
        <pc:chgData name="Beata Paczek" userId="7f652675d89b4da8" providerId="LiveId" clId="{F0210D12-55A0-43E7-B9C8-15D660565C4B}" dt="2020-10-07T10:44:55.158" v="75"/>
        <pc:sldMkLst>
          <pc:docMk/>
          <pc:sldMk cId="86796072" sldId="296"/>
        </pc:sldMkLst>
      </pc:sldChg>
      <pc:sldChg chg="modSp mod">
        <pc:chgData name="Beata Paczek" userId="7f652675d89b4da8" providerId="LiveId" clId="{F0210D12-55A0-43E7-B9C8-15D660565C4B}" dt="2020-10-07T10:32:35.791" v="33" actId="207"/>
        <pc:sldMkLst>
          <pc:docMk/>
          <pc:sldMk cId="3722686849" sldId="332"/>
        </pc:sldMkLst>
        <pc:spChg chg="mod">
          <ac:chgData name="Beata Paczek" userId="7f652675d89b4da8" providerId="LiveId" clId="{F0210D12-55A0-43E7-B9C8-15D660565C4B}" dt="2020-10-07T10:32:35.791" v="33" actId="207"/>
          <ac:spMkLst>
            <pc:docMk/>
            <pc:sldMk cId="3722686849" sldId="332"/>
            <ac:spMk id="2" creationId="{E258740A-74CA-4D8F-BB1B-F6F64136CC70}"/>
          </ac:spMkLst>
        </pc:spChg>
      </pc:sldChg>
      <pc:sldChg chg="modSp mod">
        <pc:chgData name="Beata Paczek" userId="7f652675d89b4da8" providerId="LiveId" clId="{F0210D12-55A0-43E7-B9C8-15D660565C4B}" dt="2020-10-07T11:31:21.287" v="134" actId="798"/>
        <pc:sldMkLst>
          <pc:docMk/>
          <pc:sldMk cId="924843515" sldId="333"/>
        </pc:sldMkLst>
        <pc:graphicFrameChg chg="mod modGraphic">
          <ac:chgData name="Beata Paczek" userId="7f652675d89b4da8" providerId="LiveId" clId="{F0210D12-55A0-43E7-B9C8-15D660565C4B}" dt="2020-10-07T11:31:21.287" v="134" actId="798"/>
          <ac:graphicFrameMkLst>
            <pc:docMk/>
            <pc:sldMk cId="924843515" sldId="333"/>
            <ac:graphicFrameMk id="3" creationId="{1D58E5E5-C1EC-4F6A-AAFA-6A5DDE16E516}"/>
          </ac:graphicFrameMkLst>
        </pc:graphicFrameChg>
      </pc:sldChg>
      <pc:sldChg chg="modSp mod">
        <pc:chgData name="Beata Paczek" userId="7f652675d89b4da8" providerId="LiveId" clId="{F0210D12-55A0-43E7-B9C8-15D660565C4B}" dt="2020-10-07T11:30:09.684" v="106" actId="798"/>
        <pc:sldMkLst>
          <pc:docMk/>
          <pc:sldMk cId="2335451613" sldId="349"/>
        </pc:sldMkLst>
        <pc:graphicFrameChg chg="mod modGraphic">
          <ac:chgData name="Beata Paczek" userId="7f652675d89b4da8" providerId="LiveId" clId="{F0210D12-55A0-43E7-B9C8-15D660565C4B}" dt="2020-10-07T11:29:55.798" v="100" actId="798"/>
          <ac:graphicFrameMkLst>
            <pc:docMk/>
            <pc:sldMk cId="2335451613" sldId="349"/>
            <ac:graphicFrameMk id="3" creationId="{1D58E5E5-C1EC-4F6A-AAFA-6A5DDE16E516}"/>
          </ac:graphicFrameMkLst>
        </pc:graphicFrameChg>
        <pc:graphicFrameChg chg="mod modGraphic">
          <ac:chgData name="Beata Paczek" userId="7f652675d89b4da8" providerId="LiveId" clId="{F0210D12-55A0-43E7-B9C8-15D660565C4B}" dt="2020-10-07T11:30:09.684" v="106" actId="798"/>
          <ac:graphicFrameMkLst>
            <pc:docMk/>
            <pc:sldMk cId="2335451613" sldId="349"/>
            <ac:graphicFrameMk id="9" creationId="{B15CC450-86FE-48D8-A2A7-218E8E726663}"/>
          </ac:graphicFrameMkLst>
        </pc:graphicFrameChg>
      </pc:sldChg>
    </pc:docChg>
  </pc:docChgLst>
  <pc:docChgLst>
    <pc:chgData name="Gość" userId="a68dc0abd2aec11e" providerId="Windows Live" clId="Web-{444A1801-5A1A-49C7-A711-53B06DCE6508}"/>
    <pc:docChg chg="modSld">
      <pc:chgData name="Gość" userId="a68dc0abd2aec11e" providerId="Windows Live" clId="Web-{444A1801-5A1A-49C7-A711-53B06DCE6508}" dt="2020-09-22T13:34:12.104" v="15" actId="20577"/>
      <pc:docMkLst>
        <pc:docMk/>
      </pc:docMkLst>
      <pc:sldChg chg="modSp">
        <pc:chgData name="Gość" userId="a68dc0abd2aec11e" providerId="Windows Live" clId="Web-{444A1801-5A1A-49C7-A711-53B06DCE6508}" dt="2020-09-22T13:34:12.104" v="14" actId="20577"/>
        <pc:sldMkLst>
          <pc:docMk/>
          <pc:sldMk cId="1970476364" sldId="291"/>
        </pc:sldMkLst>
        <pc:spChg chg="mod">
          <ac:chgData name="Gość" userId="a68dc0abd2aec11e" providerId="Windows Live" clId="Web-{444A1801-5A1A-49C7-A711-53B06DCE6508}" dt="2020-09-22T13:34:12.104" v="14" actId="20577"/>
          <ac:spMkLst>
            <pc:docMk/>
            <pc:sldMk cId="1970476364" sldId="291"/>
            <ac:spMk id="2" creationId="{E258740A-74CA-4D8F-BB1B-F6F64136CC70}"/>
          </ac:spMkLst>
        </pc:spChg>
      </pc:sldChg>
      <pc:sldChg chg="modSp">
        <pc:chgData name="Gość" userId="a68dc0abd2aec11e" providerId="Windows Live" clId="Web-{444A1801-5A1A-49C7-A711-53B06DCE6508}" dt="2020-09-22T13:29:51.511" v="3" actId="1076"/>
        <pc:sldMkLst>
          <pc:docMk/>
          <pc:sldMk cId="3845948215" sldId="317"/>
        </pc:sldMkLst>
        <pc:spChg chg="mod">
          <ac:chgData name="Gość" userId="a68dc0abd2aec11e" providerId="Windows Live" clId="Web-{444A1801-5A1A-49C7-A711-53B06DCE6508}" dt="2020-09-22T13:29:47.120" v="1" actId="20577"/>
          <ac:spMkLst>
            <pc:docMk/>
            <pc:sldMk cId="3845948215" sldId="317"/>
            <ac:spMk id="2" creationId="{E258740A-74CA-4D8F-BB1B-F6F64136CC70}"/>
          </ac:spMkLst>
        </pc:spChg>
        <pc:graphicFrameChg chg="mod">
          <ac:chgData name="Gość" userId="a68dc0abd2aec11e" providerId="Windows Live" clId="Web-{444A1801-5A1A-49C7-A711-53B06DCE6508}" dt="2020-09-22T13:29:51.511" v="3" actId="1076"/>
          <ac:graphicFrameMkLst>
            <pc:docMk/>
            <pc:sldMk cId="3845948215" sldId="317"/>
            <ac:graphicFrameMk id="9" creationId="{B15CC450-86FE-48D8-A2A7-218E8E726663}"/>
          </ac:graphicFrameMkLst>
        </pc:graphicFrameChg>
      </pc:sldChg>
    </pc:docChg>
  </pc:docChgLst>
  <pc:docChgLst>
    <pc:chgData name="w.kijania@utila.pl" userId="a68dc0abd2aec11e" providerId="LiveId" clId="{2C380706-87F5-4D61-A5C0-546AE3770CBA}"/>
    <pc:docChg chg="undo custSel addSld delSld modSld">
      <pc:chgData name="w.kijania@utila.pl" userId="a68dc0abd2aec11e" providerId="LiveId" clId="{2C380706-87F5-4D61-A5C0-546AE3770CBA}" dt="2020-09-28T12:50:34.765" v="1967" actId="20577"/>
      <pc:docMkLst>
        <pc:docMk/>
      </pc:docMkLst>
      <pc:sldChg chg="addSp delSp modSp">
        <pc:chgData name="w.kijania@utila.pl" userId="a68dc0abd2aec11e" providerId="LiveId" clId="{2C380706-87F5-4D61-A5C0-546AE3770CBA}" dt="2020-09-23T16:05:00.471" v="1731" actId="20577"/>
        <pc:sldMkLst>
          <pc:docMk/>
          <pc:sldMk cId="1970476364" sldId="291"/>
        </pc:sldMkLst>
        <pc:spChg chg="mod">
          <ac:chgData name="w.kijania@utila.pl" userId="a68dc0abd2aec11e" providerId="LiveId" clId="{2C380706-87F5-4D61-A5C0-546AE3770CBA}" dt="2020-09-23T16:05:00.471" v="1731" actId="20577"/>
          <ac:spMkLst>
            <pc:docMk/>
            <pc:sldMk cId="1970476364" sldId="291"/>
            <ac:spMk id="2" creationId="{E258740A-74CA-4D8F-BB1B-F6F64136CC70}"/>
          </ac:spMkLst>
        </pc:spChg>
        <pc:spChg chg="add del mod">
          <ac:chgData name="w.kijania@utila.pl" userId="a68dc0abd2aec11e" providerId="LiveId" clId="{2C380706-87F5-4D61-A5C0-546AE3770CBA}" dt="2020-09-23T15:19:01.159" v="866"/>
          <ac:spMkLst>
            <pc:docMk/>
            <pc:sldMk cId="1970476364" sldId="291"/>
            <ac:spMk id="3" creationId="{6700D68A-8464-465D-9F2A-8988D655B58B}"/>
          </ac:spMkLst>
        </pc:spChg>
        <pc:picChg chg="add del mod">
          <ac:chgData name="w.kijania@utila.pl" userId="a68dc0abd2aec11e" providerId="LiveId" clId="{2C380706-87F5-4D61-A5C0-546AE3770CBA}" dt="2020-09-23T15:18:43.008" v="861"/>
          <ac:picMkLst>
            <pc:docMk/>
            <pc:sldMk cId="1970476364" sldId="291"/>
            <ac:picMk id="5" creationId="{77335F29-B641-408C-8DB9-FDB546B46B6A}"/>
          </ac:picMkLst>
        </pc:picChg>
        <pc:picChg chg="add del mod">
          <ac:chgData name="w.kijania@utila.pl" userId="a68dc0abd2aec11e" providerId="LiveId" clId="{2C380706-87F5-4D61-A5C0-546AE3770CBA}" dt="2020-09-23T15:28:52.044" v="1120" actId="478"/>
          <ac:picMkLst>
            <pc:docMk/>
            <pc:sldMk cId="1970476364" sldId="291"/>
            <ac:picMk id="7" creationId="{E52247CE-DD77-47E4-8E48-128FC1F74E13}"/>
          </ac:picMkLst>
        </pc:picChg>
        <pc:picChg chg="add mod">
          <ac:chgData name="w.kijania@utila.pl" userId="a68dc0abd2aec11e" providerId="LiveId" clId="{2C380706-87F5-4D61-A5C0-546AE3770CBA}" dt="2020-09-23T15:29:42.729" v="1125" actId="207"/>
          <ac:picMkLst>
            <pc:docMk/>
            <pc:sldMk cId="1970476364" sldId="291"/>
            <ac:picMk id="9" creationId="{6BEE6B8C-251A-411C-BD5E-CE064499A86E}"/>
          </ac:picMkLst>
        </pc:picChg>
        <pc:picChg chg="add del">
          <ac:chgData name="w.kijania@utila.pl" userId="a68dc0abd2aec11e" providerId="LiveId" clId="{2C380706-87F5-4D61-A5C0-546AE3770CBA}" dt="2020-09-23T15:19:34.811" v="908"/>
          <ac:picMkLst>
            <pc:docMk/>
            <pc:sldMk cId="1970476364" sldId="291"/>
            <ac:picMk id="12" creationId="{078501EA-ED33-4CBC-A317-08D21E9B150D}"/>
          </ac:picMkLst>
        </pc:picChg>
        <pc:picChg chg="add mod">
          <ac:chgData name="w.kijania@utila.pl" userId="a68dc0abd2aec11e" providerId="LiveId" clId="{2C380706-87F5-4D61-A5C0-546AE3770CBA}" dt="2020-09-23T15:29:42.729" v="1125" actId="207"/>
          <ac:picMkLst>
            <pc:docMk/>
            <pc:sldMk cId="1970476364" sldId="291"/>
            <ac:picMk id="13" creationId="{1BE6D36B-E151-4E35-8133-3790E11DA6CB}"/>
          </ac:picMkLst>
        </pc:picChg>
        <pc:picChg chg="add mod">
          <ac:chgData name="w.kijania@utila.pl" userId="a68dc0abd2aec11e" providerId="LiveId" clId="{2C380706-87F5-4D61-A5C0-546AE3770CBA}" dt="2020-09-23T15:29:42.729" v="1125" actId="207"/>
          <ac:picMkLst>
            <pc:docMk/>
            <pc:sldMk cId="1970476364" sldId="291"/>
            <ac:picMk id="14" creationId="{332F869A-9112-4CBF-84C0-21D7AE9E9AB9}"/>
          </ac:picMkLst>
        </pc:picChg>
        <pc:picChg chg="add mod">
          <ac:chgData name="w.kijania@utila.pl" userId="a68dc0abd2aec11e" providerId="LiveId" clId="{2C380706-87F5-4D61-A5C0-546AE3770CBA}" dt="2020-09-23T15:29:42.729" v="1125" actId="207"/>
          <ac:picMkLst>
            <pc:docMk/>
            <pc:sldMk cId="1970476364" sldId="291"/>
            <ac:picMk id="16" creationId="{740B7D20-C94B-4697-AD40-A473335FF259}"/>
          </ac:picMkLst>
        </pc:picChg>
      </pc:sldChg>
      <pc:sldChg chg="modSp">
        <pc:chgData name="w.kijania@utila.pl" userId="a68dc0abd2aec11e" providerId="LiveId" clId="{2C380706-87F5-4D61-A5C0-546AE3770CBA}" dt="2020-09-23T15:07:39.432" v="572"/>
        <pc:sldMkLst>
          <pc:docMk/>
          <pc:sldMk cId="181004317" sldId="293"/>
        </pc:sldMkLst>
        <pc:spChg chg="mod">
          <ac:chgData name="w.kijania@utila.pl" userId="a68dc0abd2aec11e" providerId="LiveId" clId="{2C380706-87F5-4D61-A5C0-546AE3770CBA}" dt="2020-09-23T15:07:39.432" v="572"/>
          <ac:spMkLst>
            <pc:docMk/>
            <pc:sldMk cId="181004317" sldId="293"/>
            <ac:spMk id="2" creationId="{B12B06F3-7211-4189-ADAE-F60CC6009C14}"/>
          </ac:spMkLst>
        </pc:spChg>
      </pc:sldChg>
      <pc:sldChg chg="modSp">
        <pc:chgData name="w.kijania@utila.pl" userId="a68dc0abd2aec11e" providerId="LiveId" clId="{2C380706-87F5-4D61-A5C0-546AE3770CBA}" dt="2020-09-28T12:49:22.769" v="1939" actId="20577"/>
        <pc:sldMkLst>
          <pc:docMk/>
          <pc:sldMk cId="1160402602" sldId="295"/>
        </pc:sldMkLst>
        <pc:spChg chg="mod">
          <ac:chgData name="w.kijania@utila.pl" userId="a68dc0abd2aec11e" providerId="LiveId" clId="{2C380706-87F5-4D61-A5C0-546AE3770CBA}" dt="2020-09-28T12:49:22.769" v="1939" actId="20577"/>
          <ac:spMkLst>
            <pc:docMk/>
            <pc:sldMk cId="1160402602" sldId="295"/>
            <ac:spMk id="2" creationId="{E258740A-74CA-4D8F-BB1B-F6F64136CC70}"/>
          </ac:spMkLst>
        </pc:spChg>
      </pc:sldChg>
      <pc:sldChg chg="modSp">
        <pc:chgData name="w.kijania@utila.pl" userId="a68dc0abd2aec11e" providerId="LiveId" clId="{2C380706-87F5-4D61-A5C0-546AE3770CBA}" dt="2020-09-28T12:49:34.605" v="1966" actId="20577"/>
        <pc:sldMkLst>
          <pc:docMk/>
          <pc:sldMk cId="86796072" sldId="296"/>
        </pc:sldMkLst>
        <pc:spChg chg="mod">
          <ac:chgData name="w.kijania@utila.pl" userId="a68dc0abd2aec11e" providerId="LiveId" clId="{2C380706-87F5-4D61-A5C0-546AE3770CBA}" dt="2020-09-28T12:49:34.605" v="1966" actId="20577"/>
          <ac:spMkLst>
            <pc:docMk/>
            <pc:sldMk cId="86796072" sldId="296"/>
            <ac:spMk id="2" creationId="{E258740A-74CA-4D8F-BB1B-F6F64136CC70}"/>
          </ac:spMkLst>
        </pc:spChg>
      </pc:sldChg>
      <pc:sldChg chg="modSp">
        <pc:chgData name="w.kijania@utila.pl" userId="a68dc0abd2aec11e" providerId="LiveId" clId="{2C380706-87F5-4D61-A5C0-546AE3770CBA}" dt="2020-09-28T12:48:52.546" v="1933" actId="20577"/>
        <pc:sldMkLst>
          <pc:docMk/>
          <pc:sldMk cId="799648934" sldId="304"/>
        </pc:sldMkLst>
        <pc:spChg chg="mod">
          <ac:chgData name="w.kijania@utila.pl" userId="a68dc0abd2aec11e" providerId="LiveId" clId="{2C380706-87F5-4D61-A5C0-546AE3770CBA}" dt="2020-09-28T12:48:52.546" v="1933" actId="20577"/>
          <ac:spMkLst>
            <pc:docMk/>
            <pc:sldMk cId="799648934" sldId="304"/>
            <ac:spMk id="2" creationId="{E258740A-74CA-4D8F-BB1B-F6F64136CC70}"/>
          </ac:spMkLst>
        </pc:spChg>
      </pc:sldChg>
      <pc:sldChg chg="modSp del">
        <pc:chgData name="w.kijania@utila.pl" userId="a68dc0abd2aec11e" providerId="LiveId" clId="{2C380706-87F5-4D61-A5C0-546AE3770CBA}" dt="2020-09-22T13:04:33.401" v="54" actId="2696"/>
        <pc:sldMkLst>
          <pc:docMk/>
          <pc:sldMk cId="2961908423" sldId="305"/>
        </pc:sldMkLst>
        <pc:spChg chg="mod">
          <ac:chgData name="w.kijania@utila.pl" userId="a68dc0abd2aec11e" providerId="LiveId" clId="{2C380706-87F5-4D61-A5C0-546AE3770CBA}" dt="2020-09-22T13:01:36.145" v="3" actId="2711"/>
          <ac:spMkLst>
            <pc:docMk/>
            <pc:sldMk cId="2961908423" sldId="305"/>
            <ac:spMk id="2" creationId="{E258740A-74CA-4D8F-BB1B-F6F64136CC70}"/>
          </ac:spMkLst>
        </pc:spChg>
      </pc:sldChg>
      <pc:sldChg chg="modSp">
        <pc:chgData name="w.kijania@utila.pl" userId="a68dc0abd2aec11e" providerId="LiveId" clId="{2C380706-87F5-4D61-A5C0-546AE3770CBA}" dt="2020-09-28T12:49:05.754" v="1935" actId="20577"/>
        <pc:sldMkLst>
          <pc:docMk/>
          <pc:sldMk cId="1419296644" sldId="306"/>
        </pc:sldMkLst>
        <pc:spChg chg="mod">
          <ac:chgData name="w.kijania@utila.pl" userId="a68dc0abd2aec11e" providerId="LiveId" clId="{2C380706-87F5-4D61-A5C0-546AE3770CBA}" dt="2020-09-28T12:49:05.754" v="1935" actId="20577"/>
          <ac:spMkLst>
            <pc:docMk/>
            <pc:sldMk cId="1419296644" sldId="306"/>
            <ac:spMk id="2" creationId="{E258740A-74CA-4D8F-BB1B-F6F64136CC70}"/>
          </ac:spMkLst>
        </pc:spChg>
      </pc:sldChg>
      <pc:sldChg chg="modSp">
        <pc:chgData name="w.kijania@utila.pl" userId="a68dc0abd2aec11e" providerId="LiveId" clId="{2C380706-87F5-4D61-A5C0-546AE3770CBA}" dt="2020-09-25T08:20:39.912" v="1931" actId="20577"/>
        <pc:sldMkLst>
          <pc:docMk/>
          <pc:sldMk cId="4143776152" sldId="307"/>
        </pc:sldMkLst>
        <pc:graphicFrameChg chg="modGraphic">
          <ac:chgData name="w.kijania@utila.pl" userId="a68dc0abd2aec11e" providerId="LiveId" clId="{2C380706-87F5-4D61-A5C0-546AE3770CBA}" dt="2020-09-25T08:20:39.912" v="1931" actId="20577"/>
          <ac:graphicFrameMkLst>
            <pc:docMk/>
            <pc:sldMk cId="4143776152" sldId="307"/>
            <ac:graphicFrameMk id="3" creationId="{1D58E5E5-C1EC-4F6A-AAFA-6A5DDE16E516}"/>
          </ac:graphicFrameMkLst>
        </pc:graphicFrameChg>
        <pc:graphicFrameChg chg="modGraphic">
          <ac:chgData name="w.kijania@utila.pl" userId="a68dc0abd2aec11e" providerId="LiveId" clId="{2C380706-87F5-4D61-A5C0-546AE3770CBA}" dt="2020-09-25T08:20:37.051" v="1929" actId="20577"/>
          <ac:graphicFrameMkLst>
            <pc:docMk/>
            <pc:sldMk cId="4143776152" sldId="307"/>
            <ac:graphicFrameMk id="9" creationId="{B15CC450-86FE-48D8-A2A7-218E8E726663}"/>
          </ac:graphicFrameMkLst>
        </pc:graphicFrameChg>
      </pc:sldChg>
      <pc:sldChg chg="modSp">
        <pc:chgData name="w.kijania@utila.pl" userId="a68dc0abd2aec11e" providerId="LiveId" clId="{2C380706-87F5-4D61-A5C0-546AE3770CBA}" dt="2020-09-28T12:49:14.276" v="1937" actId="20577"/>
        <pc:sldMkLst>
          <pc:docMk/>
          <pc:sldMk cId="4267660453" sldId="309"/>
        </pc:sldMkLst>
        <pc:spChg chg="mod">
          <ac:chgData name="w.kijania@utila.pl" userId="a68dc0abd2aec11e" providerId="LiveId" clId="{2C380706-87F5-4D61-A5C0-546AE3770CBA}" dt="2020-09-28T12:49:14.276" v="1937" actId="20577"/>
          <ac:spMkLst>
            <pc:docMk/>
            <pc:sldMk cId="4267660453" sldId="309"/>
            <ac:spMk id="2" creationId="{E258740A-74CA-4D8F-BB1B-F6F64136CC70}"/>
          </ac:spMkLst>
        </pc:spChg>
      </pc:sldChg>
      <pc:sldChg chg="modSp">
        <pc:chgData name="w.kijania@utila.pl" userId="a68dc0abd2aec11e" providerId="LiveId" clId="{2C380706-87F5-4D61-A5C0-546AE3770CBA}" dt="2020-09-28T12:49:28.058" v="1941" actId="20577"/>
        <pc:sldMkLst>
          <pc:docMk/>
          <pc:sldMk cId="1246481235" sldId="313"/>
        </pc:sldMkLst>
        <pc:spChg chg="mod">
          <ac:chgData name="w.kijania@utila.pl" userId="a68dc0abd2aec11e" providerId="LiveId" clId="{2C380706-87F5-4D61-A5C0-546AE3770CBA}" dt="2020-09-28T12:49:28.058" v="1941" actId="20577"/>
          <ac:spMkLst>
            <pc:docMk/>
            <pc:sldMk cId="1246481235" sldId="313"/>
            <ac:spMk id="2" creationId="{E258740A-74CA-4D8F-BB1B-F6F64136CC70}"/>
          </ac:spMkLst>
        </pc:spChg>
      </pc:sldChg>
      <pc:sldChg chg="modSp">
        <pc:chgData name="w.kijania@utila.pl" userId="a68dc0abd2aec11e" providerId="LiveId" clId="{2C380706-87F5-4D61-A5C0-546AE3770CBA}" dt="2020-09-25T08:20:22.806" v="1928" actId="20577"/>
        <pc:sldMkLst>
          <pc:docMk/>
          <pc:sldMk cId="3878353390" sldId="314"/>
        </pc:sldMkLst>
        <pc:graphicFrameChg chg="modGraphic">
          <ac:chgData name="w.kijania@utila.pl" userId="a68dc0abd2aec11e" providerId="LiveId" clId="{2C380706-87F5-4D61-A5C0-546AE3770CBA}" dt="2020-09-25T08:20:22.806" v="1928" actId="20577"/>
          <ac:graphicFrameMkLst>
            <pc:docMk/>
            <pc:sldMk cId="3878353390" sldId="314"/>
            <ac:graphicFrameMk id="3" creationId="{1D58E5E5-C1EC-4F6A-AAFA-6A5DDE16E516}"/>
          </ac:graphicFrameMkLst>
        </pc:graphicFrameChg>
      </pc:sldChg>
      <pc:sldChg chg="addSp delSp modSp add del">
        <pc:chgData name="w.kijania@utila.pl" userId="a68dc0abd2aec11e" providerId="LiveId" clId="{2C380706-87F5-4D61-A5C0-546AE3770CBA}" dt="2020-09-23T15:50:32.124" v="1683" actId="2696"/>
        <pc:sldMkLst>
          <pc:docMk/>
          <pc:sldMk cId="924508188" sldId="320"/>
        </pc:sldMkLst>
        <pc:spChg chg="mod">
          <ac:chgData name="w.kijania@utila.pl" userId="a68dc0abd2aec11e" providerId="LiveId" clId="{2C380706-87F5-4D61-A5C0-546AE3770CBA}" dt="2020-09-23T15:49:39.282" v="1663" actId="20577"/>
          <ac:spMkLst>
            <pc:docMk/>
            <pc:sldMk cId="924508188" sldId="320"/>
            <ac:spMk id="2" creationId="{E258740A-74CA-4D8F-BB1B-F6F64136CC70}"/>
          </ac:spMkLst>
        </pc:spChg>
        <pc:spChg chg="mod">
          <ac:chgData name="w.kijania@utila.pl" userId="a68dc0abd2aec11e" providerId="LiveId" clId="{2C380706-87F5-4D61-A5C0-546AE3770CBA}" dt="2020-09-22T13:05:36.968" v="74" actId="20577"/>
          <ac:spMkLst>
            <pc:docMk/>
            <pc:sldMk cId="924508188" sldId="320"/>
            <ac:spMk id="20" creationId="{A155BDE1-A1C6-42B8-BECF-765CDD1473D0}"/>
          </ac:spMkLst>
        </pc:spChg>
        <pc:picChg chg="add">
          <ac:chgData name="w.kijania@utila.pl" userId="a68dc0abd2aec11e" providerId="LiveId" clId="{2C380706-87F5-4D61-A5C0-546AE3770CBA}" dt="2020-09-22T13:05:58.459" v="92"/>
          <ac:picMkLst>
            <pc:docMk/>
            <pc:sldMk cId="924508188" sldId="320"/>
            <ac:picMk id="8" creationId="{E9841FA8-1834-409F-ABCD-373C1B7784FF}"/>
          </ac:picMkLst>
        </pc:picChg>
        <pc:picChg chg="add">
          <ac:chgData name="w.kijania@utila.pl" userId="a68dc0abd2aec11e" providerId="LiveId" clId="{2C380706-87F5-4D61-A5C0-546AE3770CBA}" dt="2020-09-22T13:05:58.459" v="92"/>
          <ac:picMkLst>
            <pc:docMk/>
            <pc:sldMk cId="924508188" sldId="320"/>
            <ac:picMk id="9" creationId="{3EBEAE9D-E598-49BD-A343-CDB1A0DBEEA5}"/>
          </ac:picMkLst>
        </pc:picChg>
        <pc:picChg chg="del">
          <ac:chgData name="w.kijania@utila.pl" userId="a68dc0abd2aec11e" providerId="LiveId" clId="{2C380706-87F5-4D61-A5C0-546AE3770CBA}" dt="2020-09-22T13:05:58.076" v="91" actId="478"/>
          <ac:picMkLst>
            <pc:docMk/>
            <pc:sldMk cId="924508188" sldId="320"/>
            <ac:picMk id="11" creationId="{60F42B5F-DB85-41F5-B309-AA2DDF8E3761}"/>
          </ac:picMkLst>
        </pc:picChg>
        <pc:picChg chg="del">
          <ac:chgData name="w.kijania@utila.pl" userId="a68dc0abd2aec11e" providerId="LiveId" clId="{2C380706-87F5-4D61-A5C0-546AE3770CBA}" dt="2020-09-22T13:05:58.076" v="91" actId="478"/>
          <ac:picMkLst>
            <pc:docMk/>
            <pc:sldMk cId="924508188" sldId="320"/>
            <ac:picMk id="17" creationId="{9B1892EA-B561-4349-A0F4-35A146E52912}"/>
          </ac:picMkLst>
        </pc:picChg>
      </pc:sldChg>
      <pc:sldChg chg="add del">
        <pc:chgData name="w.kijania@utila.pl" userId="a68dc0abd2aec11e" providerId="LiveId" clId="{2C380706-87F5-4D61-A5C0-546AE3770CBA}" dt="2020-09-22T13:05:21.267" v="56"/>
        <pc:sldMkLst>
          <pc:docMk/>
          <pc:sldMk cId="2261501964" sldId="320"/>
        </pc:sldMkLst>
      </pc:sldChg>
      <pc:sldChg chg="add">
        <pc:chgData name="w.kijania@utila.pl" userId="a68dc0abd2aec11e" providerId="LiveId" clId="{2C380706-87F5-4D61-A5C0-546AE3770CBA}" dt="2020-09-23T15:07:12.234" v="570"/>
        <pc:sldMkLst>
          <pc:docMk/>
          <pc:sldMk cId="2635845646" sldId="330"/>
        </pc:sldMkLst>
      </pc:sldChg>
      <pc:sldChg chg="modSp add">
        <pc:chgData name="w.kijania@utila.pl" userId="a68dc0abd2aec11e" providerId="LiveId" clId="{2C380706-87F5-4D61-A5C0-546AE3770CBA}" dt="2020-09-25T07:33:35.696" v="1848" actId="20577"/>
        <pc:sldMkLst>
          <pc:docMk/>
          <pc:sldMk cId="136343503" sldId="334"/>
        </pc:sldMkLst>
        <pc:spChg chg="mod">
          <ac:chgData name="w.kijania@utila.pl" userId="a68dc0abd2aec11e" providerId="LiveId" clId="{2C380706-87F5-4D61-A5C0-546AE3770CBA}" dt="2020-09-23T15:56:40.692" v="1725" actId="20577"/>
          <ac:spMkLst>
            <pc:docMk/>
            <pc:sldMk cId="136343503" sldId="334"/>
            <ac:spMk id="2" creationId="{B12B06F3-7211-4189-ADAE-F60CC6009C14}"/>
          </ac:spMkLst>
        </pc:spChg>
        <pc:graphicFrameChg chg="mod modGraphic">
          <ac:chgData name="w.kijania@utila.pl" userId="a68dc0abd2aec11e" providerId="LiveId" clId="{2C380706-87F5-4D61-A5C0-546AE3770CBA}" dt="2020-09-25T07:33:35.696" v="1848" actId="20577"/>
          <ac:graphicFrameMkLst>
            <pc:docMk/>
            <pc:sldMk cId="136343503" sldId="334"/>
            <ac:graphicFrameMk id="5" creationId="{26F58396-3F14-4BDD-B7E5-2107283BDD5A}"/>
          </ac:graphicFrameMkLst>
        </pc:graphicFrameChg>
      </pc:sldChg>
      <pc:sldChg chg="addSp delSp modSp add">
        <pc:chgData name="w.kijania@utila.pl" userId="a68dc0abd2aec11e" providerId="LiveId" clId="{2C380706-87F5-4D61-A5C0-546AE3770CBA}" dt="2020-09-23T15:29:53.529" v="1127" actId="207"/>
        <pc:sldMkLst>
          <pc:docMk/>
          <pc:sldMk cId="490597848" sldId="335"/>
        </pc:sldMkLst>
        <pc:spChg chg="mod">
          <ac:chgData name="w.kijania@utila.pl" userId="a68dc0abd2aec11e" providerId="LiveId" clId="{2C380706-87F5-4D61-A5C0-546AE3770CBA}" dt="2020-09-23T15:22:18.233" v="1100" actId="20577"/>
          <ac:spMkLst>
            <pc:docMk/>
            <pc:sldMk cId="490597848" sldId="335"/>
            <ac:spMk id="2" creationId="{E258740A-74CA-4D8F-BB1B-F6F64136CC70}"/>
          </ac:spMkLst>
        </pc:spChg>
        <pc:spChg chg="add del">
          <ac:chgData name="w.kijania@utila.pl" userId="a68dc0abd2aec11e" providerId="LiveId" clId="{2C380706-87F5-4D61-A5C0-546AE3770CBA}" dt="2020-09-23T15:23:55.983" v="1102"/>
          <ac:spMkLst>
            <pc:docMk/>
            <pc:sldMk cId="490597848" sldId="335"/>
            <ac:spMk id="3" creationId="{08950E8A-0B7D-484D-8243-CC6C476BB538}"/>
          </ac:spMkLst>
        </pc:spChg>
        <pc:spChg chg="add">
          <ac:chgData name="w.kijania@utila.pl" userId="a68dc0abd2aec11e" providerId="LiveId" clId="{2C380706-87F5-4D61-A5C0-546AE3770CBA}" dt="2020-09-23T15:19:04.307" v="867"/>
          <ac:spMkLst>
            <pc:docMk/>
            <pc:sldMk cId="490597848" sldId="335"/>
            <ac:spMk id="9" creationId="{39F1686F-F0BA-472E-A522-066B8D4B083D}"/>
          </ac:spMkLst>
        </pc:spChg>
        <pc:spChg chg="add del">
          <ac:chgData name="w.kijania@utila.pl" userId="a68dc0abd2aec11e" providerId="LiveId" clId="{2C380706-87F5-4D61-A5C0-546AE3770CBA}" dt="2020-09-23T15:19:33.086" v="907"/>
          <ac:spMkLst>
            <pc:docMk/>
            <pc:sldMk cId="490597848" sldId="335"/>
            <ac:spMk id="10" creationId="{ADCCB072-BF86-4569-ADFE-383A9EF54F3B}"/>
          </ac:spMkLst>
        </pc:spChg>
        <pc:picChg chg="add del mod">
          <ac:chgData name="w.kijania@utila.pl" userId="a68dc0abd2aec11e" providerId="LiveId" clId="{2C380706-87F5-4D61-A5C0-546AE3770CBA}" dt="2020-09-23T15:25:56.347" v="1112"/>
          <ac:picMkLst>
            <pc:docMk/>
            <pc:sldMk cId="490597848" sldId="335"/>
            <ac:picMk id="5" creationId="{1B926369-1E43-471F-B451-6A9E74688F96}"/>
          </ac:picMkLst>
        </pc:picChg>
        <pc:picChg chg="add mod">
          <ac:chgData name="w.kijania@utila.pl" userId="a68dc0abd2aec11e" providerId="LiveId" clId="{2C380706-87F5-4D61-A5C0-546AE3770CBA}" dt="2020-09-23T15:29:53.529" v="1127" actId="207"/>
          <ac:picMkLst>
            <pc:docMk/>
            <pc:sldMk cId="490597848" sldId="335"/>
            <ac:picMk id="7" creationId="{1F81050D-C139-43BA-BEBD-4C32D2600C95}"/>
          </ac:picMkLst>
        </pc:picChg>
        <pc:picChg chg="add del">
          <ac:chgData name="w.kijania@utila.pl" userId="a68dc0abd2aec11e" providerId="LiveId" clId="{2C380706-87F5-4D61-A5C0-546AE3770CBA}" dt="2020-09-23T15:18:55.711" v="863"/>
          <ac:picMkLst>
            <pc:docMk/>
            <pc:sldMk cId="490597848" sldId="335"/>
            <ac:picMk id="8" creationId="{2D93C0B2-342C-4284-8C2D-2C257E131CD9}"/>
          </ac:picMkLst>
        </pc:picChg>
        <pc:picChg chg="add del mod">
          <ac:chgData name="w.kijania@utila.pl" userId="a68dc0abd2aec11e" providerId="LiveId" clId="{2C380706-87F5-4D61-A5C0-546AE3770CBA}" dt="2020-09-23T15:25:47.375" v="1108" actId="478"/>
          <ac:picMkLst>
            <pc:docMk/>
            <pc:sldMk cId="490597848" sldId="335"/>
            <ac:picMk id="12" creationId="{07C33818-2C3D-49B0-8416-CD2915BD17BE}"/>
          </ac:picMkLst>
        </pc:picChg>
        <pc:picChg chg="add mod">
          <ac:chgData name="w.kijania@utila.pl" userId="a68dc0abd2aec11e" providerId="LiveId" clId="{2C380706-87F5-4D61-A5C0-546AE3770CBA}" dt="2020-09-23T15:29:53.529" v="1127" actId="207"/>
          <ac:picMkLst>
            <pc:docMk/>
            <pc:sldMk cId="490597848" sldId="335"/>
            <ac:picMk id="14" creationId="{448091EC-4F88-4CBB-8232-765EB91962B9}"/>
          </ac:picMkLst>
        </pc:picChg>
        <pc:picChg chg="add mod">
          <ac:chgData name="w.kijania@utila.pl" userId="a68dc0abd2aec11e" providerId="LiveId" clId="{2C380706-87F5-4D61-A5C0-546AE3770CBA}" dt="2020-09-23T15:29:53.529" v="1127" actId="207"/>
          <ac:picMkLst>
            <pc:docMk/>
            <pc:sldMk cId="490597848" sldId="335"/>
            <ac:picMk id="16" creationId="{860D79AF-601A-4372-B7D8-A33095AE4A15}"/>
          </ac:picMkLst>
        </pc:picChg>
      </pc:sldChg>
      <pc:sldChg chg="addSp delSp modSp add">
        <pc:chgData name="w.kijania@utila.pl" userId="a68dc0abd2aec11e" providerId="LiveId" clId="{2C380706-87F5-4D61-A5C0-546AE3770CBA}" dt="2020-09-28T12:50:34.765" v="1967" actId="20577"/>
        <pc:sldMkLst>
          <pc:docMk/>
          <pc:sldMk cId="1069087419" sldId="336"/>
        </pc:sldMkLst>
        <pc:spChg chg="mod">
          <ac:chgData name="w.kijania@utila.pl" userId="a68dc0abd2aec11e" providerId="LiveId" clId="{2C380706-87F5-4D61-A5C0-546AE3770CBA}" dt="2020-09-28T12:50:34.765" v="1967" actId="20577"/>
          <ac:spMkLst>
            <pc:docMk/>
            <pc:sldMk cId="1069087419" sldId="336"/>
            <ac:spMk id="2" creationId="{E258740A-74CA-4D8F-BB1B-F6F64136CC70}"/>
          </ac:spMkLst>
        </pc:spChg>
        <pc:spChg chg="mod">
          <ac:chgData name="w.kijania@utila.pl" userId="a68dc0abd2aec11e" providerId="LiveId" clId="{2C380706-87F5-4D61-A5C0-546AE3770CBA}" dt="2020-09-23T15:35:55.932" v="1143" actId="20577"/>
          <ac:spMkLst>
            <pc:docMk/>
            <pc:sldMk cId="1069087419" sldId="336"/>
            <ac:spMk id="20" creationId="{A155BDE1-A1C6-42B8-BECF-765CDD1473D0}"/>
          </ac:spMkLst>
        </pc:spChg>
        <pc:picChg chg="add mod">
          <ac:chgData name="w.kijania@utila.pl" userId="a68dc0abd2aec11e" providerId="LiveId" clId="{2C380706-87F5-4D61-A5C0-546AE3770CBA}" dt="2020-09-23T16:08:18.422" v="1732" actId="207"/>
          <ac:picMkLst>
            <pc:docMk/>
            <pc:sldMk cId="1069087419" sldId="336"/>
            <ac:picMk id="5" creationId="{57BDFA1C-8D51-415A-8140-8D75AA7FE74C}"/>
          </ac:picMkLst>
        </pc:picChg>
        <pc:picChg chg="add mod">
          <ac:chgData name="w.kijania@utila.pl" userId="a68dc0abd2aec11e" providerId="LiveId" clId="{2C380706-87F5-4D61-A5C0-546AE3770CBA}" dt="2020-09-23T16:08:18.422" v="1732" actId="207"/>
          <ac:picMkLst>
            <pc:docMk/>
            <pc:sldMk cId="1069087419" sldId="336"/>
            <ac:picMk id="7" creationId="{A68DCED3-5992-4D7A-8444-077DFB589996}"/>
          </ac:picMkLst>
        </pc:picChg>
        <pc:picChg chg="del">
          <ac:chgData name="w.kijania@utila.pl" userId="a68dc0abd2aec11e" providerId="LiveId" clId="{2C380706-87F5-4D61-A5C0-546AE3770CBA}" dt="2020-09-23T15:50:24.664" v="1679" actId="478"/>
          <ac:picMkLst>
            <pc:docMk/>
            <pc:sldMk cId="1069087419" sldId="336"/>
            <ac:picMk id="9" creationId="{6BEE6B8C-251A-411C-BD5E-CE064499A86E}"/>
          </ac:picMkLst>
        </pc:picChg>
        <pc:picChg chg="add del mod">
          <ac:chgData name="w.kijania@utila.pl" userId="a68dc0abd2aec11e" providerId="LiveId" clId="{2C380706-87F5-4D61-A5C0-546AE3770CBA}" dt="2020-09-23T15:54:49.046" v="1715" actId="478"/>
          <ac:picMkLst>
            <pc:docMk/>
            <pc:sldMk cId="1069087419" sldId="336"/>
            <ac:picMk id="10" creationId="{A5DB0A9D-D9C3-4755-BFC2-22461956E9F3}"/>
          </ac:picMkLst>
        </pc:picChg>
        <pc:picChg chg="del">
          <ac:chgData name="w.kijania@utila.pl" userId="a68dc0abd2aec11e" providerId="LiveId" clId="{2C380706-87F5-4D61-A5C0-546AE3770CBA}" dt="2020-09-23T15:36:04.860" v="1144" actId="478"/>
          <ac:picMkLst>
            <pc:docMk/>
            <pc:sldMk cId="1069087419" sldId="336"/>
            <ac:picMk id="11" creationId="{60F42B5F-DB85-41F5-B309-AA2DDF8E3761}"/>
          </ac:picMkLst>
        </pc:picChg>
        <pc:picChg chg="del">
          <ac:chgData name="w.kijania@utila.pl" userId="a68dc0abd2aec11e" providerId="LiveId" clId="{2C380706-87F5-4D61-A5C0-546AE3770CBA}" dt="2020-09-23T15:50:25.174" v="1680" actId="478"/>
          <ac:picMkLst>
            <pc:docMk/>
            <pc:sldMk cId="1069087419" sldId="336"/>
            <ac:picMk id="13" creationId="{1BE6D36B-E151-4E35-8133-3790E11DA6CB}"/>
          </ac:picMkLst>
        </pc:picChg>
        <pc:picChg chg="del">
          <ac:chgData name="w.kijania@utila.pl" userId="a68dc0abd2aec11e" providerId="LiveId" clId="{2C380706-87F5-4D61-A5C0-546AE3770CBA}" dt="2020-09-23T15:50:25.774" v="1681" actId="478"/>
          <ac:picMkLst>
            <pc:docMk/>
            <pc:sldMk cId="1069087419" sldId="336"/>
            <ac:picMk id="14" creationId="{332F869A-9112-4CBF-84C0-21D7AE9E9AB9}"/>
          </ac:picMkLst>
        </pc:picChg>
        <pc:picChg chg="add">
          <ac:chgData name="w.kijania@utila.pl" userId="a68dc0abd2aec11e" providerId="LiveId" clId="{2C380706-87F5-4D61-A5C0-546AE3770CBA}" dt="2020-09-23T15:36:06.905" v="1146"/>
          <ac:picMkLst>
            <pc:docMk/>
            <pc:sldMk cId="1069087419" sldId="336"/>
            <ac:picMk id="15" creationId="{F2D78859-7993-49CA-AAA1-F0131AA22000}"/>
          </ac:picMkLst>
        </pc:picChg>
        <pc:picChg chg="del">
          <ac:chgData name="w.kijania@utila.pl" userId="a68dc0abd2aec11e" providerId="LiveId" clId="{2C380706-87F5-4D61-A5C0-546AE3770CBA}" dt="2020-09-23T15:50:26.604" v="1682" actId="478"/>
          <ac:picMkLst>
            <pc:docMk/>
            <pc:sldMk cId="1069087419" sldId="336"/>
            <ac:picMk id="16" creationId="{740B7D20-C94B-4697-AD40-A473335FF259}"/>
          </ac:picMkLst>
        </pc:picChg>
        <pc:picChg chg="del">
          <ac:chgData name="w.kijania@utila.pl" userId="a68dc0abd2aec11e" providerId="LiveId" clId="{2C380706-87F5-4D61-A5C0-546AE3770CBA}" dt="2020-09-23T15:36:06.663" v="1145" actId="478"/>
          <ac:picMkLst>
            <pc:docMk/>
            <pc:sldMk cId="1069087419" sldId="336"/>
            <ac:picMk id="17" creationId="{9B1892EA-B561-4349-A0F4-35A146E52912}"/>
          </ac:picMkLst>
        </pc:picChg>
        <pc:picChg chg="add">
          <ac:chgData name="w.kijania@utila.pl" userId="a68dc0abd2aec11e" providerId="LiveId" clId="{2C380706-87F5-4D61-A5C0-546AE3770CBA}" dt="2020-09-23T15:36:06.905" v="1146"/>
          <ac:picMkLst>
            <pc:docMk/>
            <pc:sldMk cId="1069087419" sldId="336"/>
            <ac:picMk id="18" creationId="{E65EBA04-BF77-4533-AFFC-DD26BE13BF6E}"/>
          </ac:picMkLst>
        </pc:picChg>
        <pc:picChg chg="add del mod">
          <ac:chgData name="w.kijania@utila.pl" userId="a68dc0abd2aec11e" providerId="LiveId" clId="{2C380706-87F5-4D61-A5C0-546AE3770CBA}" dt="2020-09-23T15:54:47.058" v="1712" actId="478"/>
          <ac:picMkLst>
            <pc:docMk/>
            <pc:sldMk cId="1069087419" sldId="336"/>
            <ac:picMk id="22" creationId="{29AF00D1-1FF5-40FE-A5A2-52BB98ED68E3}"/>
          </ac:picMkLst>
        </pc:picChg>
        <pc:picChg chg="add del mod">
          <ac:chgData name="w.kijania@utila.pl" userId="a68dc0abd2aec11e" providerId="LiveId" clId="{2C380706-87F5-4D61-A5C0-546AE3770CBA}" dt="2020-09-23T15:54:48.063" v="1713" actId="478"/>
          <ac:picMkLst>
            <pc:docMk/>
            <pc:sldMk cId="1069087419" sldId="336"/>
            <ac:picMk id="24" creationId="{F7543E75-70AD-472B-8579-22DF545A3B28}"/>
          </ac:picMkLst>
        </pc:picChg>
        <pc:picChg chg="add del mod">
          <ac:chgData name="w.kijania@utila.pl" userId="a68dc0abd2aec11e" providerId="LiveId" clId="{2C380706-87F5-4D61-A5C0-546AE3770CBA}" dt="2020-09-23T15:54:48.545" v="1714" actId="478"/>
          <ac:picMkLst>
            <pc:docMk/>
            <pc:sldMk cId="1069087419" sldId="336"/>
            <ac:picMk id="26" creationId="{1E706FBD-D85C-48BB-9064-D598B3F42854}"/>
          </ac:picMkLst>
        </pc:picChg>
        <pc:picChg chg="add mod">
          <ac:chgData name="w.kijania@utila.pl" userId="a68dc0abd2aec11e" providerId="LiveId" clId="{2C380706-87F5-4D61-A5C0-546AE3770CBA}" dt="2020-09-23T16:08:18.422" v="1732" actId="207"/>
          <ac:picMkLst>
            <pc:docMk/>
            <pc:sldMk cId="1069087419" sldId="336"/>
            <ac:picMk id="28" creationId="{2C0BDB34-174B-4253-AE78-7FA9CBE5DB94}"/>
          </ac:picMkLst>
        </pc:picChg>
        <pc:picChg chg="add del mod">
          <ac:chgData name="w.kijania@utila.pl" userId="a68dc0abd2aec11e" providerId="LiveId" clId="{2C380706-87F5-4D61-A5C0-546AE3770CBA}" dt="2020-09-23T15:54:50.104" v="1717" actId="478"/>
          <ac:picMkLst>
            <pc:docMk/>
            <pc:sldMk cId="1069087419" sldId="336"/>
            <ac:picMk id="30" creationId="{E53A71F1-A6BE-4A2D-9C15-408CD16D00E3}"/>
          </ac:picMkLst>
        </pc:picChg>
        <pc:picChg chg="add del mod">
          <ac:chgData name="w.kijania@utila.pl" userId="a68dc0abd2aec11e" providerId="LiveId" clId="{2C380706-87F5-4D61-A5C0-546AE3770CBA}" dt="2020-09-23T15:54:49.538" v="1716" actId="478"/>
          <ac:picMkLst>
            <pc:docMk/>
            <pc:sldMk cId="1069087419" sldId="336"/>
            <ac:picMk id="32" creationId="{6352A973-2228-4A17-AE84-7C7DF7C15B51}"/>
          </ac:picMkLst>
        </pc:picChg>
      </pc:sldChg>
      <pc:sldChg chg="modSp add">
        <pc:chgData name="w.kijania@utila.pl" userId="a68dc0abd2aec11e" providerId="LiveId" clId="{2C380706-87F5-4D61-A5C0-546AE3770CBA}" dt="2020-09-23T16:19:58.047" v="1817" actId="1076"/>
        <pc:sldMkLst>
          <pc:docMk/>
          <pc:sldMk cId="3121913536" sldId="337"/>
        </pc:sldMkLst>
        <pc:spChg chg="mod">
          <ac:chgData name="w.kijania@utila.pl" userId="a68dc0abd2aec11e" providerId="LiveId" clId="{2C380706-87F5-4D61-A5C0-546AE3770CBA}" dt="2020-09-23T16:19:58.047" v="1817" actId="1076"/>
          <ac:spMkLst>
            <pc:docMk/>
            <pc:sldMk cId="3121913536" sldId="337"/>
            <ac:spMk id="3" creationId="{D8AA86AF-7DEC-4A61-BC29-E9F4AE8C8BB0}"/>
          </ac:spMkLst>
        </pc:spChg>
      </pc:sldChg>
      <pc:sldChg chg="modSp add">
        <pc:chgData name="w.kijania@utila.pl" userId="a68dc0abd2aec11e" providerId="LiveId" clId="{2C380706-87F5-4D61-A5C0-546AE3770CBA}" dt="2020-09-23T16:19:20.374" v="1791" actId="1076"/>
        <pc:sldMkLst>
          <pc:docMk/>
          <pc:sldMk cId="4218269419" sldId="338"/>
        </pc:sldMkLst>
        <pc:spChg chg="mod">
          <ac:chgData name="w.kijania@utila.pl" userId="a68dc0abd2aec11e" providerId="LiveId" clId="{2C380706-87F5-4D61-A5C0-546AE3770CBA}" dt="2020-09-23T16:19:20.374" v="1791" actId="1076"/>
          <ac:spMkLst>
            <pc:docMk/>
            <pc:sldMk cId="4218269419" sldId="338"/>
            <ac:spMk id="3" creationId="{D8AA86AF-7DEC-4A61-BC29-E9F4AE8C8BB0}"/>
          </ac:spMkLst>
        </pc:spChg>
      </pc:sldChg>
    </pc:docChg>
  </pc:docChgLst>
  <pc:docChgLst>
    <pc:chgData name="Gość" userId="a68dc0abd2aec11e" providerId="Windows Live" clId="Web-{42A82A36-2A4B-414B-97C9-8D97813A89B2}"/>
    <pc:docChg chg="modSld">
      <pc:chgData name="Gość" userId="a68dc0abd2aec11e" providerId="Windows Live" clId="Web-{42A82A36-2A4B-414B-97C9-8D97813A89B2}" dt="2020-09-25T07:29:55.343" v="5"/>
      <pc:docMkLst>
        <pc:docMk/>
      </pc:docMkLst>
      <pc:sldChg chg="modSp">
        <pc:chgData name="Gość" userId="a68dc0abd2aec11e" providerId="Windows Live" clId="Web-{42A82A36-2A4B-414B-97C9-8D97813A89B2}" dt="2020-09-25T07:29:55.343" v="5"/>
        <pc:sldMkLst>
          <pc:docMk/>
          <pc:sldMk cId="136343503" sldId="334"/>
        </pc:sldMkLst>
        <pc:graphicFrameChg chg="mod modGraphic">
          <ac:chgData name="Gość" userId="a68dc0abd2aec11e" providerId="Windows Live" clId="Web-{42A82A36-2A4B-414B-97C9-8D97813A89B2}" dt="2020-09-25T07:29:55.343" v="5"/>
          <ac:graphicFrameMkLst>
            <pc:docMk/>
            <pc:sldMk cId="136343503" sldId="334"/>
            <ac:graphicFrameMk id="5" creationId="{26F58396-3F14-4BDD-B7E5-2107283BDD5A}"/>
          </ac:graphicFrameMkLst>
        </pc:graphicFrameChg>
      </pc:sldChg>
    </pc:docChg>
  </pc:docChgLst>
  <pc:docChgLst>
    <pc:chgData name="w.kijania@utila.pl" userId="a68dc0abd2aec11e" providerId="LiveId" clId="{75342124-8B04-4F55-9B0C-8838B9D55A66}"/>
    <pc:docChg chg="custSel delSld modSld">
      <pc:chgData name="w.kijania@utila.pl" userId="a68dc0abd2aec11e" providerId="LiveId" clId="{75342124-8B04-4F55-9B0C-8838B9D55A66}" dt="2020-10-07T09:20:29.384" v="802" actId="20577"/>
      <pc:docMkLst>
        <pc:docMk/>
      </pc:docMkLst>
      <pc:sldChg chg="del">
        <pc:chgData name="w.kijania@utila.pl" userId="a68dc0abd2aec11e" providerId="LiveId" clId="{75342124-8B04-4F55-9B0C-8838B9D55A66}" dt="2020-10-07T09:00:16.060" v="314" actId="2696"/>
        <pc:sldMkLst>
          <pc:docMk/>
          <pc:sldMk cId="1970476364" sldId="291"/>
        </pc:sldMkLst>
      </pc:sldChg>
      <pc:sldChg chg="modSp">
        <pc:chgData name="w.kijania@utila.pl" userId="a68dc0abd2aec11e" providerId="LiveId" clId="{75342124-8B04-4F55-9B0C-8838B9D55A66}" dt="2020-10-07T09:12:45.002" v="742" actId="207"/>
        <pc:sldMkLst>
          <pc:docMk/>
          <pc:sldMk cId="3972227283" sldId="294"/>
        </pc:sldMkLst>
        <pc:spChg chg="mod">
          <ac:chgData name="w.kijania@utila.pl" userId="a68dc0abd2aec11e" providerId="LiveId" clId="{75342124-8B04-4F55-9B0C-8838B9D55A66}" dt="2020-10-07T09:12:45.002" v="742" actId="207"/>
          <ac:spMkLst>
            <pc:docMk/>
            <pc:sldMk cId="3972227283" sldId="294"/>
            <ac:spMk id="2" creationId="{E258740A-74CA-4D8F-BB1B-F6F64136CC70}"/>
          </ac:spMkLst>
        </pc:spChg>
      </pc:sldChg>
      <pc:sldChg chg="modSp">
        <pc:chgData name="w.kijania@utila.pl" userId="a68dc0abd2aec11e" providerId="LiveId" clId="{75342124-8B04-4F55-9B0C-8838B9D55A66}" dt="2020-10-07T09:02:18.869" v="368" actId="207"/>
        <pc:sldMkLst>
          <pc:docMk/>
          <pc:sldMk cId="1160402602" sldId="295"/>
        </pc:sldMkLst>
        <pc:spChg chg="mod">
          <ac:chgData name="w.kijania@utila.pl" userId="a68dc0abd2aec11e" providerId="LiveId" clId="{75342124-8B04-4F55-9B0C-8838B9D55A66}" dt="2020-10-07T09:02:18.869" v="368" actId="207"/>
          <ac:spMkLst>
            <pc:docMk/>
            <pc:sldMk cId="1160402602" sldId="295"/>
            <ac:spMk id="2" creationId="{E258740A-74CA-4D8F-BB1B-F6F64136CC70}"/>
          </ac:spMkLst>
        </pc:spChg>
      </pc:sldChg>
      <pc:sldChg chg="modSp">
        <pc:chgData name="w.kijania@utila.pl" userId="a68dc0abd2aec11e" providerId="LiveId" clId="{75342124-8B04-4F55-9B0C-8838B9D55A66}" dt="2020-10-07T09:08:59.201" v="604" actId="20577"/>
        <pc:sldMkLst>
          <pc:docMk/>
          <pc:sldMk cId="86796072" sldId="296"/>
        </pc:sldMkLst>
        <pc:spChg chg="mod">
          <ac:chgData name="w.kijania@utila.pl" userId="a68dc0abd2aec11e" providerId="LiveId" clId="{75342124-8B04-4F55-9B0C-8838B9D55A66}" dt="2020-10-07T09:08:59.201" v="604" actId="20577"/>
          <ac:spMkLst>
            <pc:docMk/>
            <pc:sldMk cId="86796072" sldId="296"/>
            <ac:spMk id="2" creationId="{E258740A-74CA-4D8F-BB1B-F6F64136CC70}"/>
          </ac:spMkLst>
        </pc:spChg>
      </pc:sldChg>
      <pc:sldChg chg="modSp">
        <pc:chgData name="w.kijania@utila.pl" userId="a68dc0abd2aec11e" providerId="LiveId" clId="{75342124-8B04-4F55-9B0C-8838B9D55A66}" dt="2020-10-07T09:20:29.384" v="802" actId="20577"/>
        <pc:sldMkLst>
          <pc:docMk/>
          <pc:sldMk cId="3700559814" sldId="302"/>
        </pc:sldMkLst>
        <pc:spChg chg="mod">
          <ac:chgData name="w.kijania@utila.pl" userId="a68dc0abd2aec11e" providerId="LiveId" clId="{75342124-8B04-4F55-9B0C-8838B9D55A66}" dt="2020-10-07T09:20:29.384" v="802" actId="20577"/>
          <ac:spMkLst>
            <pc:docMk/>
            <pc:sldMk cId="3700559814" sldId="302"/>
            <ac:spMk id="2" creationId="{E258740A-74CA-4D8F-BB1B-F6F64136CC70}"/>
          </ac:spMkLst>
        </pc:spChg>
      </pc:sldChg>
      <pc:sldChg chg="del">
        <pc:chgData name="w.kijania@utila.pl" userId="a68dc0abd2aec11e" providerId="LiveId" clId="{75342124-8B04-4F55-9B0C-8838B9D55A66}" dt="2020-10-07T08:58:08.792" v="86" actId="2696"/>
        <pc:sldMkLst>
          <pc:docMk/>
          <pc:sldMk cId="799648934" sldId="304"/>
        </pc:sldMkLst>
      </pc:sldChg>
      <pc:sldChg chg="del">
        <pc:chgData name="w.kijania@utila.pl" userId="a68dc0abd2aec11e" providerId="LiveId" clId="{75342124-8B04-4F55-9B0C-8838B9D55A66}" dt="2020-10-07T09:00:16.065" v="316" actId="2696"/>
        <pc:sldMkLst>
          <pc:docMk/>
          <pc:sldMk cId="1419296644" sldId="306"/>
        </pc:sldMkLst>
      </pc:sldChg>
      <pc:sldChg chg="del">
        <pc:chgData name="w.kijania@utila.pl" userId="a68dc0abd2aec11e" providerId="LiveId" clId="{75342124-8B04-4F55-9B0C-8838B9D55A66}" dt="2020-10-07T08:58:10.644" v="87" actId="2696"/>
        <pc:sldMkLst>
          <pc:docMk/>
          <pc:sldMk cId="4143776152" sldId="307"/>
        </pc:sldMkLst>
      </pc:sldChg>
      <pc:sldChg chg="del">
        <pc:chgData name="w.kijania@utila.pl" userId="a68dc0abd2aec11e" providerId="LiveId" clId="{75342124-8B04-4F55-9B0C-8838B9D55A66}" dt="2020-10-07T09:00:16.056" v="313" actId="2696"/>
        <pc:sldMkLst>
          <pc:docMk/>
          <pc:sldMk cId="2252563027" sldId="308"/>
        </pc:sldMkLst>
      </pc:sldChg>
      <pc:sldChg chg="modSp">
        <pc:chgData name="w.kijania@utila.pl" userId="a68dc0abd2aec11e" providerId="LiveId" clId="{75342124-8B04-4F55-9B0C-8838B9D55A66}" dt="2020-10-07T09:05:41.798" v="494" actId="207"/>
        <pc:sldMkLst>
          <pc:docMk/>
          <pc:sldMk cId="4267660453" sldId="309"/>
        </pc:sldMkLst>
        <pc:spChg chg="mod">
          <ac:chgData name="w.kijania@utila.pl" userId="a68dc0abd2aec11e" providerId="LiveId" clId="{75342124-8B04-4F55-9B0C-8838B9D55A66}" dt="2020-10-07T09:05:41.798" v="494" actId="207"/>
          <ac:spMkLst>
            <pc:docMk/>
            <pc:sldMk cId="4267660453" sldId="309"/>
            <ac:spMk id="2" creationId="{E258740A-74CA-4D8F-BB1B-F6F64136CC70}"/>
          </ac:spMkLst>
        </pc:spChg>
      </pc:sldChg>
      <pc:sldChg chg="modSp">
        <pc:chgData name="w.kijania@utila.pl" userId="a68dc0abd2aec11e" providerId="LiveId" clId="{75342124-8B04-4F55-9B0C-8838B9D55A66}" dt="2020-10-07T09:10:47.546" v="720" actId="14100"/>
        <pc:sldMkLst>
          <pc:docMk/>
          <pc:sldMk cId="699412269" sldId="310"/>
        </pc:sldMkLst>
        <pc:graphicFrameChg chg="mod modGraphic">
          <ac:chgData name="w.kijania@utila.pl" userId="a68dc0abd2aec11e" providerId="LiveId" clId="{75342124-8B04-4F55-9B0C-8838B9D55A66}" dt="2020-10-07T09:10:47.546" v="720" actId="14100"/>
          <ac:graphicFrameMkLst>
            <pc:docMk/>
            <pc:sldMk cId="699412269" sldId="310"/>
            <ac:graphicFrameMk id="3" creationId="{1D58E5E5-C1EC-4F6A-AAFA-6A5DDE16E516}"/>
          </ac:graphicFrameMkLst>
        </pc:graphicFrameChg>
        <pc:graphicFrameChg chg="modGraphic">
          <ac:chgData name="w.kijania@utila.pl" userId="a68dc0abd2aec11e" providerId="LiveId" clId="{75342124-8B04-4F55-9B0C-8838B9D55A66}" dt="2020-10-07T09:01:31.755" v="325" actId="14734"/>
          <ac:graphicFrameMkLst>
            <pc:docMk/>
            <pc:sldMk cId="699412269" sldId="310"/>
            <ac:graphicFrameMk id="4" creationId="{3B9BC836-2C12-49FE-9ECA-2089F97684E3}"/>
          </ac:graphicFrameMkLst>
        </pc:graphicFrameChg>
      </pc:sldChg>
      <pc:sldChg chg="del">
        <pc:chgData name="w.kijania@utila.pl" userId="a68dc0abd2aec11e" providerId="LiveId" clId="{75342124-8B04-4F55-9B0C-8838B9D55A66}" dt="2020-10-07T09:06:09.649" v="496" actId="2696"/>
        <pc:sldMkLst>
          <pc:docMk/>
          <pc:sldMk cId="1246481235" sldId="313"/>
        </pc:sldMkLst>
      </pc:sldChg>
      <pc:sldChg chg="modSp">
        <pc:chgData name="w.kijania@utila.pl" userId="a68dc0abd2aec11e" providerId="LiveId" clId="{75342124-8B04-4F55-9B0C-8838B9D55A66}" dt="2020-10-07T09:02:42.068" v="372" actId="2164"/>
        <pc:sldMkLst>
          <pc:docMk/>
          <pc:sldMk cId="3878353390" sldId="314"/>
        </pc:sldMkLst>
        <pc:graphicFrameChg chg="modGraphic">
          <ac:chgData name="w.kijania@utila.pl" userId="a68dc0abd2aec11e" providerId="LiveId" clId="{75342124-8B04-4F55-9B0C-8838B9D55A66}" dt="2020-10-07T09:02:39.508" v="371" actId="2164"/>
          <ac:graphicFrameMkLst>
            <pc:docMk/>
            <pc:sldMk cId="3878353390" sldId="314"/>
            <ac:graphicFrameMk id="3" creationId="{1D58E5E5-C1EC-4F6A-AAFA-6A5DDE16E516}"/>
          </ac:graphicFrameMkLst>
        </pc:graphicFrameChg>
        <pc:graphicFrameChg chg="modGraphic">
          <ac:chgData name="w.kijania@utila.pl" userId="a68dc0abd2aec11e" providerId="LiveId" clId="{75342124-8B04-4F55-9B0C-8838B9D55A66}" dt="2020-10-07T09:02:42.068" v="372" actId="2164"/>
          <ac:graphicFrameMkLst>
            <pc:docMk/>
            <pc:sldMk cId="3878353390" sldId="314"/>
            <ac:graphicFrameMk id="9" creationId="{B15CC450-86FE-48D8-A2A7-218E8E726663}"/>
          </ac:graphicFrameMkLst>
        </pc:graphicFrameChg>
      </pc:sldChg>
      <pc:sldChg chg="del">
        <pc:chgData name="w.kijania@utila.pl" userId="a68dc0abd2aec11e" providerId="LiveId" clId="{75342124-8B04-4F55-9B0C-8838B9D55A66}" dt="2020-10-07T09:06:09.646" v="495" actId="2696"/>
        <pc:sldMkLst>
          <pc:docMk/>
          <pc:sldMk cId="3127086575" sldId="315"/>
        </pc:sldMkLst>
      </pc:sldChg>
      <pc:sldChg chg="modSp">
        <pc:chgData name="w.kijania@utila.pl" userId="a68dc0abd2aec11e" providerId="LiveId" clId="{75342124-8B04-4F55-9B0C-8838B9D55A66}" dt="2020-10-07T09:07:15.984" v="513" actId="14734"/>
        <pc:sldMkLst>
          <pc:docMk/>
          <pc:sldMk cId="1129982650" sldId="316"/>
        </pc:sldMkLst>
        <pc:graphicFrameChg chg="modGraphic">
          <ac:chgData name="w.kijania@utila.pl" userId="a68dc0abd2aec11e" providerId="LiveId" clId="{75342124-8B04-4F55-9B0C-8838B9D55A66}" dt="2020-10-07T09:07:02.913" v="509" actId="2164"/>
          <ac:graphicFrameMkLst>
            <pc:docMk/>
            <pc:sldMk cId="1129982650" sldId="316"/>
            <ac:graphicFrameMk id="3" creationId="{1D58E5E5-C1EC-4F6A-AAFA-6A5DDE16E516}"/>
          </ac:graphicFrameMkLst>
        </pc:graphicFrameChg>
        <pc:graphicFrameChg chg="modGraphic">
          <ac:chgData name="w.kijania@utila.pl" userId="a68dc0abd2aec11e" providerId="LiveId" clId="{75342124-8B04-4F55-9B0C-8838B9D55A66}" dt="2020-10-07T09:07:15.984" v="513" actId="14734"/>
          <ac:graphicFrameMkLst>
            <pc:docMk/>
            <pc:sldMk cId="1129982650" sldId="316"/>
            <ac:graphicFrameMk id="9" creationId="{B15CC450-86FE-48D8-A2A7-218E8E726663}"/>
          </ac:graphicFrameMkLst>
        </pc:graphicFrameChg>
      </pc:sldChg>
      <pc:sldChg chg="modSp">
        <pc:chgData name="w.kijania@utila.pl" userId="a68dc0abd2aec11e" providerId="LiveId" clId="{75342124-8B04-4F55-9B0C-8838B9D55A66}" dt="2020-10-07T09:14:23.489" v="745" actId="2164"/>
        <pc:sldMkLst>
          <pc:docMk/>
          <pc:sldMk cId="3845948215" sldId="317"/>
        </pc:sldMkLst>
        <pc:graphicFrameChg chg="modGraphic">
          <ac:chgData name="w.kijania@utila.pl" userId="a68dc0abd2aec11e" providerId="LiveId" clId="{75342124-8B04-4F55-9B0C-8838B9D55A66}" dt="2020-10-07T09:13:59.551" v="743" actId="2164"/>
          <ac:graphicFrameMkLst>
            <pc:docMk/>
            <pc:sldMk cId="3845948215" sldId="317"/>
            <ac:graphicFrameMk id="3" creationId="{1D58E5E5-C1EC-4F6A-AAFA-6A5DDE16E516}"/>
          </ac:graphicFrameMkLst>
        </pc:graphicFrameChg>
        <pc:graphicFrameChg chg="modGraphic">
          <ac:chgData name="w.kijania@utila.pl" userId="a68dc0abd2aec11e" providerId="LiveId" clId="{75342124-8B04-4F55-9B0C-8838B9D55A66}" dt="2020-10-07T09:14:23.489" v="745" actId="2164"/>
          <ac:graphicFrameMkLst>
            <pc:docMk/>
            <pc:sldMk cId="3845948215" sldId="317"/>
            <ac:graphicFrameMk id="9" creationId="{B15CC450-86FE-48D8-A2A7-218E8E726663}"/>
          </ac:graphicFrameMkLst>
        </pc:graphicFrameChg>
      </pc:sldChg>
      <pc:sldChg chg="modSp">
        <pc:chgData name="w.kijania@utila.pl" userId="a68dc0abd2aec11e" providerId="LiveId" clId="{75342124-8B04-4F55-9B0C-8838B9D55A66}" dt="2020-10-07T09:19:04.514" v="801" actId="207"/>
        <pc:sldMkLst>
          <pc:docMk/>
          <pc:sldMk cId="2124778454" sldId="318"/>
        </pc:sldMkLst>
        <pc:spChg chg="mod">
          <ac:chgData name="w.kijania@utila.pl" userId="a68dc0abd2aec11e" providerId="LiveId" clId="{75342124-8B04-4F55-9B0C-8838B9D55A66}" dt="2020-10-07T09:19:04.514" v="801" actId="207"/>
          <ac:spMkLst>
            <pc:docMk/>
            <pc:sldMk cId="2124778454" sldId="318"/>
            <ac:spMk id="2" creationId="{E258740A-74CA-4D8F-BB1B-F6F64136CC70}"/>
          </ac:spMkLst>
        </pc:spChg>
      </pc:sldChg>
      <pc:sldChg chg="modSp">
        <pc:chgData name="w.kijania@utila.pl" userId="a68dc0abd2aec11e" providerId="LiveId" clId="{75342124-8B04-4F55-9B0C-8838B9D55A66}" dt="2020-10-07T09:18:12.825" v="799"/>
        <pc:sldMkLst>
          <pc:docMk/>
          <pc:sldMk cId="374551198" sldId="319"/>
        </pc:sldMkLst>
        <pc:graphicFrameChg chg="mod modGraphic">
          <ac:chgData name="w.kijania@utila.pl" userId="a68dc0abd2aec11e" providerId="LiveId" clId="{75342124-8B04-4F55-9B0C-8838B9D55A66}" dt="2020-10-07T09:18:12.825" v="799"/>
          <ac:graphicFrameMkLst>
            <pc:docMk/>
            <pc:sldMk cId="374551198" sldId="319"/>
            <ac:graphicFrameMk id="3" creationId="{1D58E5E5-C1EC-4F6A-AAFA-6A5DDE16E516}"/>
          </ac:graphicFrameMkLst>
        </pc:graphicFrameChg>
        <pc:graphicFrameChg chg="modGraphic">
          <ac:chgData name="w.kijania@utila.pl" userId="a68dc0abd2aec11e" providerId="LiveId" clId="{75342124-8B04-4F55-9B0C-8838B9D55A66}" dt="2020-10-07T09:17:55.178" v="797" actId="2164"/>
          <ac:graphicFrameMkLst>
            <pc:docMk/>
            <pc:sldMk cId="374551198" sldId="319"/>
            <ac:graphicFrameMk id="9" creationId="{B15CC450-86FE-48D8-A2A7-218E8E726663}"/>
          </ac:graphicFrameMkLst>
        </pc:graphicFrameChg>
      </pc:sldChg>
      <pc:sldChg chg="del">
        <pc:chgData name="w.kijania@utila.pl" userId="a68dc0abd2aec11e" providerId="LiveId" clId="{75342124-8B04-4F55-9B0C-8838B9D55A66}" dt="2020-10-07T09:00:16.062" v="315" actId="2696"/>
        <pc:sldMkLst>
          <pc:docMk/>
          <pc:sldMk cId="490597848" sldId="335"/>
        </pc:sldMkLst>
      </pc:sldChg>
      <pc:sldChg chg="del">
        <pc:chgData name="w.kijania@utila.pl" userId="a68dc0abd2aec11e" providerId="LiveId" clId="{75342124-8B04-4F55-9B0C-8838B9D55A66}" dt="2020-10-07T09:11:56.209" v="721" actId="2696"/>
        <pc:sldMkLst>
          <pc:docMk/>
          <pc:sldMk cId="1069087419" sldId="336"/>
        </pc:sldMkLst>
      </pc:sldChg>
    </pc:docChg>
  </pc:docChgLst>
  <pc:docChgLst>
    <pc:chgData name="Beata Paczek" userId="7f652675d89b4da8" providerId="LiveId" clId="{F7C435E3-735B-4FC4-940D-44B3816534B0}"/>
    <pc:docChg chg="undo redo custSel modSld">
      <pc:chgData name="Beata Paczek" userId="7f652675d89b4da8" providerId="LiveId" clId="{F7C435E3-735B-4FC4-940D-44B3816534B0}" dt="2020-08-18T06:18:43.631" v="1505" actId="20577"/>
      <pc:docMkLst>
        <pc:docMk/>
      </pc:docMkLst>
      <pc:sldChg chg="addSp delSp modSp mod delCm">
        <pc:chgData name="Beata Paczek" userId="7f652675d89b4da8" providerId="LiveId" clId="{F7C435E3-735B-4FC4-940D-44B3816534B0}" dt="2020-08-13T08:07:04.508" v="6" actId="1076"/>
        <pc:sldMkLst>
          <pc:docMk/>
          <pc:sldMk cId="526921362" sldId="256"/>
        </pc:sldMkLst>
        <pc:spChg chg="add mod">
          <ac:chgData name="Beata Paczek" userId="7f652675d89b4da8" providerId="LiveId" clId="{F7C435E3-735B-4FC4-940D-44B3816534B0}" dt="2020-08-13T08:07:04.508" v="6" actId="1076"/>
          <ac:spMkLst>
            <pc:docMk/>
            <pc:sldMk cId="526921362" sldId="256"/>
            <ac:spMk id="2" creationId="{0664F30F-093E-4A67-AF85-8C5BE7D7E4E2}"/>
          </ac:spMkLst>
        </pc:spChg>
        <pc:spChg chg="del mod">
          <ac:chgData name="Beata Paczek" userId="7f652675d89b4da8" providerId="LiveId" clId="{F7C435E3-735B-4FC4-940D-44B3816534B0}" dt="2020-08-13T08:06:56.770" v="2" actId="478"/>
          <ac:spMkLst>
            <pc:docMk/>
            <pc:sldMk cId="526921362" sldId="256"/>
            <ac:spMk id="6" creationId="{6251B51B-C679-460A-9661-5B0A9518B7C4}"/>
          </ac:spMkLst>
        </pc:spChg>
        <pc:spChg chg="mod">
          <ac:chgData name="Beata Paczek" userId="7f652675d89b4da8" providerId="LiveId" clId="{F7C435E3-735B-4FC4-940D-44B3816534B0}" dt="2020-08-13T08:06:59.631" v="5" actId="27636"/>
          <ac:spMkLst>
            <pc:docMk/>
            <pc:sldMk cId="526921362" sldId="256"/>
            <ac:spMk id="11" creationId="{68C0C333-8915-4739-B279-1C5675F7A742}"/>
          </ac:spMkLst>
        </pc:spChg>
      </pc:sldChg>
      <pc:sldChg chg="delSp modSp mod">
        <pc:chgData name="Beata Paczek" userId="7f652675d89b4da8" providerId="LiveId" clId="{F7C435E3-735B-4FC4-940D-44B3816534B0}" dt="2020-08-13T12:36:24.235" v="1303" actId="1076"/>
        <pc:sldMkLst>
          <pc:docMk/>
          <pc:sldMk cId="1970476364" sldId="291"/>
        </pc:sldMkLst>
        <pc:spChg chg="mod">
          <ac:chgData name="Beata Paczek" userId="7f652675d89b4da8" providerId="LiveId" clId="{F7C435E3-735B-4FC4-940D-44B3816534B0}" dt="2020-08-13T08:25:45.641" v="36" actId="20577"/>
          <ac:spMkLst>
            <pc:docMk/>
            <pc:sldMk cId="1970476364" sldId="291"/>
            <ac:spMk id="2" creationId="{E258740A-74CA-4D8F-BB1B-F6F64136CC70}"/>
          </ac:spMkLst>
        </pc:spChg>
        <pc:picChg chg="mod">
          <ac:chgData name="Beata Paczek" userId="7f652675d89b4da8" providerId="LiveId" clId="{F7C435E3-735B-4FC4-940D-44B3816534B0}" dt="2020-08-13T12:36:24.235" v="1303" actId="1076"/>
          <ac:picMkLst>
            <pc:docMk/>
            <pc:sldMk cId="1970476364" sldId="291"/>
            <ac:picMk id="11" creationId="{60F42B5F-DB85-41F5-B309-AA2DDF8E3761}"/>
          </ac:picMkLst>
        </pc:picChg>
        <pc:picChg chg="del">
          <ac:chgData name="Beata Paczek" userId="7f652675d89b4da8" providerId="LiveId" clId="{F7C435E3-735B-4FC4-940D-44B3816534B0}" dt="2020-08-13T12:36:21.233" v="1302" actId="478"/>
          <ac:picMkLst>
            <pc:docMk/>
            <pc:sldMk cId="1970476364" sldId="291"/>
            <ac:picMk id="12" creationId="{FD920021-200A-40F8-AFFA-BC790BBC4910}"/>
          </ac:picMkLst>
        </pc:picChg>
      </pc:sldChg>
      <pc:sldChg chg="addSp delSp modSp mod modClrScheme chgLayout">
        <pc:chgData name="Beata Paczek" userId="7f652675d89b4da8" providerId="LiveId" clId="{F7C435E3-735B-4FC4-940D-44B3816534B0}" dt="2020-08-13T10:24:21.333" v="971" actId="1076"/>
        <pc:sldMkLst>
          <pc:docMk/>
          <pc:sldMk cId="599410634" sldId="292"/>
        </pc:sldMkLst>
        <pc:spChg chg="mod ord">
          <ac:chgData name="Beata Paczek" userId="7f652675d89b4da8" providerId="LiveId" clId="{F7C435E3-735B-4FC4-940D-44B3816534B0}" dt="2020-08-13T10:24:21.333" v="971" actId="1076"/>
          <ac:spMkLst>
            <pc:docMk/>
            <pc:sldMk cId="599410634" sldId="292"/>
            <ac:spMk id="2" creationId="{D76ABA4D-D3B1-4189-8E79-BDAAD0901F7F}"/>
          </ac:spMkLst>
        </pc:spChg>
        <pc:spChg chg="del">
          <ac:chgData name="Beata Paczek" userId="7f652675d89b4da8" providerId="LiveId" clId="{F7C435E3-735B-4FC4-940D-44B3816534B0}" dt="2020-08-13T10:24:17.303" v="970" actId="700"/>
          <ac:spMkLst>
            <pc:docMk/>
            <pc:sldMk cId="599410634" sldId="292"/>
            <ac:spMk id="3" creationId="{5AF2B3C9-6299-4DEF-A491-6EC20F9AD902}"/>
          </ac:spMkLst>
        </pc:spChg>
        <pc:spChg chg="del mod ord">
          <ac:chgData name="Beata Paczek" userId="7f652675d89b4da8" providerId="LiveId" clId="{F7C435E3-735B-4FC4-940D-44B3816534B0}" dt="2020-08-13T10:24:17.303" v="970" actId="700"/>
          <ac:spMkLst>
            <pc:docMk/>
            <pc:sldMk cId="599410634" sldId="292"/>
            <ac:spMk id="4" creationId="{0A333F1A-D4AD-4128-A3BB-3B1BF025B01E}"/>
          </ac:spMkLst>
        </pc:spChg>
        <pc:spChg chg="del">
          <ac:chgData name="Beata Paczek" userId="7f652675d89b4da8" providerId="LiveId" clId="{F7C435E3-735B-4FC4-940D-44B3816534B0}" dt="2020-08-13T10:24:17.303" v="970" actId="700"/>
          <ac:spMkLst>
            <pc:docMk/>
            <pc:sldMk cId="599410634" sldId="292"/>
            <ac:spMk id="5" creationId="{E522D006-9C3D-4C87-9015-33FE348A9FF6}"/>
          </ac:spMkLst>
        </pc:spChg>
        <pc:spChg chg="del">
          <ac:chgData name="Beata Paczek" userId="7f652675d89b4da8" providerId="LiveId" clId="{F7C435E3-735B-4FC4-940D-44B3816534B0}" dt="2020-08-13T10:24:17.303" v="970" actId="700"/>
          <ac:spMkLst>
            <pc:docMk/>
            <pc:sldMk cId="599410634" sldId="292"/>
            <ac:spMk id="6" creationId="{D36215CF-6312-4963-B767-26AD53E1E8BB}"/>
          </ac:spMkLst>
        </pc:spChg>
        <pc:spChg chg="add mod ord">
          <ac:chgData name="Beata Paczek" userId="7f652675d89b4da8" providerId="LiveId" clId="{F7C435E3-735B-4FC4-940D-44B3816534B0}" dt="2020-08-13T10:24:17.303" v="970" actId="700"/>
          <ac:spMkLst>
            <pc:docMk/>
            <pc:sldMk cId="599410634" sldId="292"/>
            <ac:spMk id="7" creationId="{EF0AD6ED-F9BA-47ED-905A-2EC2E1DC848D}"/>
          </ac:spMkLst>
        </pc:spChg>
      </pc:sldChg>
      <pc:sldChg chg="addSp delSp modSp mod">
        <pc:chgData name="Beata Paczek" userId="7f652675d89b4da8" providerId="LiveId" clId="{F7C435E3-735B-4FC4-940D-44B3816534B0}" dt="2020-08-13T12:35:05.046" v="1289" actId="27636"/>
        <pc:sldMkLst>
          <pc:docMk/>
          <pc:sldMk cId="181004317" sldId="293"/>
        </pc:sldMkLst>
        <pc:spChg chg="mod">
          <ac:chgData name="Beata Paczek" userId="7f652675d89b4da8" providerId="LiveId" clId="{F7C435E3-735B-4FC4-940D-44B3816534B0}" dt="2020-08-13T12:35:05.046" v="1289" actId="27636"/>
          <ac:spMkLst>
            <pc:docMk/>
            <pc:sldMk cId="181004317" sldId="293"/>
            <ac:spMk id="3" creationId="{D8AA86AF-7DEC-4A61-BC29-E9F4AE8C8BB0}"/>
          </ac:spMkLst>
        </pc:spChg>
        <pc:spChg chg="add mod">
          <ac:chgData name="Beata Paczek" userId="7f652675d89b4da8" providerId="LiveId" clId="{F7C435E3-735B-4FC4-940D-44B3816534B0}" dt="2020-08-13T12:31:59.524" v="1143" actId="108"/>
          <ac:spMkLst>
            <pc:docMk/>
            <pc:sldMk cId="181004317" sldId="293"/>
            <ac:spMk id="4" creationId="{EAE0880C-F726-4A4F-B6D4-D0C15C5BF1C2}"/>
          </ac:spMkLst>
        </pc:spChg>
        <pc:spChg chg="add mod">
          <ac:chgData name="Beata Paczek" userId="7f652675d89b4da8" providerId="LiveId" clId="{F7C435E3-735B-4FC4-940D-44B3816534B0}" dt="2020-08-13T12:33:18.370" v="1204" actId="1076"/>
          <ac:spMkLst>
            <pc:docMk/>
            <pc:sldMk cId="181004317" sldId="293"/>
            <ac:spMk id="6" creationId="{25DE53FE-2ED7-4810-A802-32844C90DED5}"/>
          </ac:spMkLst>
        </pc:spChg>
        <pc:spChg chg="add mod">
          <ac:chgData name="Beata Paczek" userId="7f652675d89b4da8" providerId="LiveId" clId="{F7C435E3-735B-4FC4-940D-44B3816534B0}" dt="2020-08-13T12:34:04.827" v="1232" actId="1076"/>
          <ac:spMkLst>
            <pc:docMk/>
            <pc:sldMk cId="181004317" sldId="293"/>
            <ac:spMk id="8" creationId="{49FA2F3C-95E1-449A-B483-8CED4F0428E6}"/>
          </ac:spMkLst>
        </pc:spChg>
        <pc:spChg chg="add mod">
          <ac:chgData name="Beata Paczek" userId="7f652675d89b4da8" providerId="LiveId" clId="{F7C435E3-735B-4FC4-940D-44B3816534B0}" dt="2020-08-13T12:35:02.082" v="1287" actId="1076"/>
          <ac:spMkLst>
            <pc:docMk/>
            <pc:sldMk cId="181004317" sldId="293"/>
            <ac:spMk id="10" creationId="{CF528532-1CB3-487F-A746-B430F8A78097}"/>
          </ac:spMkLst>
        </pc:spChg>
        <pc:picChg chg="del mod">
          <ac:chgData name="Beata Paczek" userId="7f652675d89b4da8" providerId="LiveId" clId="{F7C435E3-735B-4FC4-940D-44B3816534B0}" dt="2020-08-13T12:28:40.671" v="1023" actId="478"/>
          <ac:picMkLst>
            <pc:docMk/>
            <pc:sldMk cId="181004317" sldId="293"/>
            <ac:picMk id="7" creationId="{96129F9C-459E-4640-936F-2D71E8394A29}"/>
          </ac:picMkLst>
        </pc:picChg>
        <pc:picChg chg="mod">
          <ac:chgData name="Beata Paczek" userId="7f652675d89b4da8" providerId="LiveId" clId="{F7C435E3-735B-4FC4-940D-44B3816534B0}" dt="2020-08-13T12:30:17.888" v="1096" actId="465"/>
          <ac:picMkLst>
            <pc:docMk/>
            <pc:sldMk cId="181004317" sldId="293"/>
            <ac:picMk id="9" creationId="{7C4EE595-678A-44B9-B522-CB1BF245E7D6}"/>
          </ac:picMkLst>
        </pc:picChg>
        <pc:picChg chg="mod">
          <ac:chgData name="Beata Paczek" userId="7f652675d89b4da8" providerId="LiveId" clId="{F7C435E3-735B-4FC4-940D-44B3816534B0}" dt="2020-08-13T12:30:17.888" v="1096" actId="465"/>
          <ac:picMkLst>
            <pc:docMk/>
            <pc:sldMk cId="181004317" sldId="293"/>
            <ac:picMk id="13" creationId="{315A4D4C-B076-466F-A524-45C042293F3B}"/>
          </ac:picMkLst>
        </pc:picChg>
        <pc:picChg chg="mod">
          <ac:chgData name="Beata Paczek" userId="7f652675d89b4da8" providerId="LiveId" clId="{F7C435E3-735B-4FC4-940D-44B3816534B0}" dt="2020-08-13T12:30:17.888" v="1096" actId="465"/>
          <ac:picMkLst>
            <pc:docMk/>
            <pc:sldMk cId="181004317" sldId="293"/>
            <ac:picMk id="15" creationId="{BE0F126C-85BF-4AFB-B89B-360200C87429}"/>
          </ac:picMkLst>
        </pc:picChg>
        <pc:picChg chg="mod">
          <ac:chgData name="Beata Paczek" userId="7f652675d89b4da8" providerId="LiveId" clId="{F7C435E3-735B-4FC4-940D-44B3816534B0}" dt="2020-08-13T12:30:17.888" v="1096" actId="465"/>
          <ac:picMkLst>
            <pc:docMk/>
            <pc:sldMk cId="181004317" sldId="293"/>
            <ac:picMk id="19" creationId="{D1B3EF96-ABC8-4AD0-BEBB-FECEBFC42A77}"/>
          </ac:picMkLst>
        </pc:picChg>
      </pc:sldChg>
      <pc:sldChg chg="delSp modSp mod">
        <pc:chgData name="Beata Paczek" userId="7f652675d89b4da8" providerId="LiveId" clId="{F7C435E3-735B-4FC4-940D-44B3816534B0}" dt="2020-08-13T12:36:33.563" v="1305" actId="1076"/>
        <pc:sldMkLst>
          <pc:docMk/>
          <pc:sldMk cId="3972227283" sldId="294"/>
        </pc:sldMkLst>
        <pc:spChg chg="mod">
          <ac:chgData name="Beata Paczek" userId="7f652675d89b4da8" providerId="LiveId" clId="{F7C435E3-735B-4FC4-940D-44B3816534B0}" dt="2020-08-13T08:30:03.933" v="124" actId="20577"/>
          <ac:spMkLst>
            <pc:docMk/>
            <pc:sldMk cId="3972227283" sldId="294"/>
            <ac:spMk id="2" creationId="{E258740A-74CA-4D8F-BB1B-F6F64136CC70}"/>
          </ac:spMkLst>
        </pc:spChg>
        <pc:picChg chg="mod">
          <ac:chgData name="Beata Paczek" userId="7f652675d89b4da8" providerId="LiveId" clId="{F7C435E3-735B-4FC4-940D-44B3816534B0}" dt="2020-08-13T12:36:33.563" v="1305" actId="1076"/>
          <ac:picMkLst>
            <pc:docMk/>
            <pc:sldMk cId="3972227283" sldId="294"/>
            <ac:picMk id="11" creationId="{60F42B5F-DB85-41F5-B309-AA2DDF8E3761}"/>
          </ac:picMkLst>
        </pc:picChg>
        <pc:picChg chg="del">
          <ac:chgData name="Beata Paczek" userId="7f652675d89b4da8" providerId="LiveId" clId="{F7C435E3-735B-4FC4-940D-44B3816534B0}" dt="2020-08-13T12:36:26.965" v="1304" actId="478"/>
          <ac:picMkLst>
            <pc:docMk/>
            <pc:sldMk cId="3972227283" sldId="294"/>
            <ac:picMk id="12" creationId="{FD920021-200A-40F8-AFFA-BC790BBC4910}"/>
          </ac:picMkLst>
        </pc:picChg>
      </pc:sldChg>
      <pc:sldChg chg="delSp modSp mod">
        <pc:chgData name="Beata Paczek" userId="7f652675d89b4da8" providerId="LiveId" clId="{F7C435E3-735B-4FC4-940D-44B3816534B0}" dt="2020-08-13T12:36:38.915" v="1307" actId="1076"/>
        <pc:sldMkLst>
          <pc:docMk/>
          <pc:sldMk cId="1160402602" sldId="295"/>
        </pc:sldMkLst>
        <pc:spChg chg="mod">
          <ac:chgData name="Beata Paczek" userId="7f652675d89b4da8" providerId="LiveId" clId="{F7C435E3-735B-4FC4-940D-44B3816534B0}" dt="2020-08-13T08:43:20.326" v="608" actId="20577"/>
          <ac:spMkLst>
            <pc:docMk/>
            <pc:sldMk cId="1160402602" sldId="295"/>
            <ac:spMk id="2" creationId="{E258740A-74CA-4D8F-BB1B-F6F64136CC70}"/>
          </ac:spMkLst>
        </pc:spChg>
        <pc:picChg chg="mod">
          <ac:chgData name="Beata Paczek" userId="7f652675d89b4da8" providerId="LiveId" clId="{F7C435E3-735B-4FC4-940D-44B3816534B0}" dt="2020-08-13T12:36:38.915" v="1307" actId="1076"/>
          <ac:picMkLst>
            <pc:docMk/>
            <pc:sldMk cId="1160402602" sldId="295"/>
            <ac:picMk id="11" creationId="{60F42B5F-DB85-41F5-B309-AA2DDF8E3761}"/>
          </ac:picMkLst>
        </pc:picChg>
        <pc:picChg chg="del">
          <ac:chgData name="Beata Paczek" userId="7f652675d89b4da8" providerId="LiveId" clId="{F7C435E3-735B-4FC4-940D-44B3816534B0}" dt="2020-08-13T12:36:37.173" v="1306" actId="478"/>
          <ac:picMkLst>
            <pc:docMk/>
            <pc:sldMk cId="1160402602" sldId="295"/>
            <ac:picMk id="12" creationId="{FD920021-200A-40F8-AFFA-BC790BBC4910}"/>
          </ac:picMkLst>
        </pc:picChg>
      </pc:sldChg>
      <pc:sldChg chg="delSp modSp mod">
        <pc:chgData name="Beata Paczek" userId="7f652675d89b4da8" providerId="LiveId" clId="{F7C435E3-735B-4FC4-940D-44B3816534B0}" dt="2020-08-13T12:36:44.707" v="1309" actId="1076"/>
        <pc:sldMkLst>
          <pc:docMk/>
          <pc:sldMk cId="86796072" sldId="296"/>
        </pc:sldMkLst>
        <pc:spChg chg="mod">
          <ac:chgData name="Beata Paczek" userId="7f652675d89b4da8" providerId="LiveId" clId="{F7C435E3-735B-4FC4-940D-44B3816534B0}" dt="2020-08-13T08:46:58.668" v="686" actId="20577"/>
          <ac:spMkLst>
            <pc:docMk/>
            <pc:sldMk cId="86796072" sldId="296"/>
            <ac:spMk id="2" creationId="{E258740A-74CA-4D8F-BB1B-F6F64136CC70}"/>
          </ac:spMkLst>
        </pc:spChg>
        <pc:picChg chg="mod">
          <ac:chgData name="Beata Paczek" userId="7f652675d89b4da8" providerId="LiveId" clId="{F7C435E3-735B-4FC4-940D-44B3816534B0}" dt="2020-08-13T12:36:44.707" v="1309" actId="1076"/>
          <ac:picMkLst>
            <pc:docMk/>
            <pc:sldMk cId="86796072" sldId="296"/>
            <ac:picMk id="11" creationId="{60F42B5F-DB85-41F5-B309-AA2DDF8E3761}"/>
          </ac:picMkLst>
        </pc:picChg>
        <pc:picChg chg="del">
          <ac:chgData name="Beata Paczek" userId="7f652675d89b4da8" providerId="LiveId" clId="{F7C435E3-735B-4FC4-940D-44B3816534B0}" dt="2020-08-13T12:36:43.182" v="1308" actId="478"/>
          <ac:picMkLst>
            <pc:docMk/>
            <pc:sldMk cId="86796072" sldId="296"/>
            <ac:picMk id="12" creationId="{FD920021-200A-40F8-AFFA-BC790BBC4910}"/>
          </ac:picMkLst>
        </pc:picChg>
      </pc:sldChg>
      <pc:sldChg chg="delSp modSp mod">
        <pc:chgData name="Beata Paczek" userId="7f652675d89b4da8" providerId="LiveId" clId="{F7C435E3-735B-4FC4-940D-44B3816534B0}" dt="2020-08-13T12:36:55.492" v="1312" actId="27349"/>
        <pc:sldMkLst>
          <pc:docMk/>
          <pc:sldMk cId="2832105209" sldId="297"/>
        </pc:sldMkLst>
        <pc:spChg chg="mod">
          <ac:chgData name="Beata Paczek" userId="7f652675d89b4da8" providerId="LiveId" clId="{F7C435E3-735B-4FC4-940D-44B3816534B0}" dt="2020-08-13T08:50:31.002" v="713" actId="20577"/>
          <ac:spMkLst>
            <pc:docMk/>
            <pc:sldMk cId="2832105209" sldId="297"/>
            <ac:spMk id="2" creationId="{E258740A-74CA-4D8F-BB1B-F6F64136CC70}"/>
          </ac:spMkLst>
        </pc:spChg>
        <pc:spChg chg="mod">
          <ac:chgData name="Beata Paczek" userId="7f652675d89b4da8" providerId="LiveId" clId="{F7C435E3-735B-4FC4-940D-44B3816534B0}" dt="2020-08-13T12:29:23.131" v="1065" actId="1076"/>
          <ac:spMkLst>
            <pc:docMk/>
            <pc:sldMk cId="2832105209" sldId="297"/>
            <ac:spMk id="20" creationId="{A155BDE1-A1C6-42B8-BECF-765CDD1473D0}"/>
          </ac:spMkLst>
        </pc:spChg>
        <pc:picChg chg="mod">
          <ac:chgData name="Beata Paczek" userId="7f652675d89b4da8" providerId="LiveId" clId="{F7C435E3-735B-4FC4-940D-44B3816534B0}" dt="2020-08-13T12:36:51.859" v="1311" actId="1076"/>
          <ac:picMkLst>
            <pc:docMk/>
            <pc:sldMk cId="2832105209" sldId="297"/>
            <ac:picMk id="11" creationId="{60F42B5F-DB85-41F5-B309-AA2DDF8E3761}"/>
          </ac:picMkLst>
        </pc:picChg>
        <pc:picChg chg="del">
          <ac:chgData name="Beata Paczek" userId="7f652675d89b4da8" providerId="LiveId" clId="{F7C435E3-735B-4FC4-940D-44B3816534B0}" dt="2020-08-13T12:36:50.408" v="1310" actId="478"/>
          <ac:picMkLst>
            <pc:docMk/>
            <pc:sldMk cId="2832105209" sldId="297"/>
            <ac:picMk id="12" creationId="{FD920021-200A-40F8-AFFA-BC790BBC4910}"/>
          </ac:picMkLst>
        </pc:picChg>
        <pc:picChg chg="mod">
          <ac:chgData name="Beata Paczek" userId="7f652675d89b4da8" providerId="LiveId" clId="{F7C435E3-735B-4FC4-940D-44B3816534B0}" dt="2020-08-13T12:36:55.492" v="1312" actId="27349"/>
          <ac:picMkLst>
            <pc:docMk/>
            <pc:sldMk cId="2832105209" sldId="297"/>
            <ac:picMk id="13" creationId="{C4BCF686-ECF7-44DC-A5AA-D4CFE94DBBE8}"/>
          </ac:picMkLst>
        </pc:picChg>
      </pc:sldChg>
      <pc:sldChg chg="addSp delSp modSp mod">
        <pc:chgData name="Beata Paczek" userId="7f652675d89b4da8" providerId="LiveId" clId="{F7C435E3-735B-4FC4-940D-44B3816534B0}" dt="2020-08-18T06:18:43.631" v="1505" actId="20577"/>
        <pc:sldMkLst>
          <pc:docMk/>
          <pc:sldMk cId="2596585272" sldId="298"/>
        </pc:sldMkLst>
        <pc:spChg chg="mod">
          <ac:chgData name="Beata Paczek" userId="7f652675d89b4da8" providerId="LiveId" clId="{F7C435E3-735B-4FC4-940D-44B3816534B0}" dt="2020-08-18T06:18:43.631" v="1505" actId="20577"/>
          <ac:spMkLst>
            <pc:docMk/>
            <pc:sldMk cId="2596585272" sldId="298"/>
            <ac:spMk id="2" creationId="{E258740A-74CA-4D8F-BB1B-F6F64136CC70}"/>
          </ac:spMkLst>
        </pc:spChg>
        <pc:spChg chg="add">
          <ac:chgData name="Beata Paczek" userId="7f652675d89b4da8" providerId="LiveId" clId="{F7C435E3-735B-4FC4-940D-44B3816534B0}" dt="2020-08-13T12:29:30.081" v="1067" actId="22"/>
          <ac:spMkLst>
            <pc:docMk/>
            <pc:sldMk cId="2596585272" sldId="298"/>
            <ac:spMk id="3" creationId="{825E693A-8E8A-4DEE-806B-40A62F997470}"/>
          </ac:spMkLst>
        </pc:spChg>
        <pc:spChg chg="del">
          <ac:chgData name="Beata Paczek" userId="7f652675d89b4da8" providerId="LiveId" clId="{F7C435E3-735B-4FC4-940D-44B3816534B0}" dt="2020-08-13T12:29:29.255" v="1066" actId="478"/>
          <ac:spMkLst>
            <pc:docMk/>
            <pc:sldMk cId="2596585272" sldId="298"/>
            <ac:spMk id="20" creationId="{A155BDE1-A1C6-42B8-BECF-765CDD1473D0}"/>
          </ac:spMkLst>
        </pc:spChg>
        <pc:picChg chg="mod">
          <ac:chgData name="Beata Paczek" userId="7f652675d89b4da8" providerId="LiveId" clId="{F7C435E3-735B-4FC4-940D-44B3816534B0}" dt="2020-08-13T12:37:17.675" v="1317" actId="1076"/>
          <ac:picMkLst>
            <pc:docMk/>
            <pc:sldMk cId="2596585272" sldId="298"/>
            <ac:picMk id="11" creationId="{60F42B5F-DB85-41F5-B309-AA2DDF8E3761}"/>
          </ac:picMkLst>
        </pc:picChg>
        <pc:picChg chg="del">
          <ac:chgData name="Beata Paczek" userId="7f652675d89b4da8" providerId="LiveId" clId="{F7C435E3-735B-4FC4-940D-44B3816534B0}" dt="2020-08-13T12:36:58.687" v="1313" actId="478"/>
          <ac:picMkLst>
            <pc:docMk/>
            <pc:sldMk cId="2596585272" sldId="298"/>
            <ac:picMk id="12" creationId="{FD920021-200A-40F8-AFFA-BC790BBC4910}"/>
          </ac:picMkLst>
        </pc:picChg>
      </pc:sldChg>
      <pc:sldChg chg="delSp modSp mod">
        <pc:chgData name="Beata Paczek" userId="7f652675d89b4da8" providerId="LiveId" clId="{F7C435E3-735B-4FC4-940D-44B3816534B0}" dt="2020-08-13T12:37:11.379" v="1316" actId="1076"/>
        <pc:sldMkLst>
          <pc:docMk/>
          <pc:sldMk cId="1936356253" sldId="299"/>
        </pc:sldMkLst>
        <pc:spChg chg="mod">
          <ac:chgData name="Beata Paczek" userId="7f652675d89b4da8" providerId="LiveId" clId="{F7C435E3-735B-4FC4-940D-44B3816534B0}" dt="2020-08-13T10:19:55.463" v="915" actId="20577"/>
          <ac:spMkLst>
            <pc:docMk/>
            <pc:sldMk cId="1936356253" sldId="299"/>
            <ac:spMk id="2" creationId="{E258740A-74CA-4D8F-BB1B-F6F64136CC70}"/>
          </ac:spMkLst>
        </pc:spChg>
        <pc:spChg chg="mod">
          <ac:chgData name="Beata Paczek" userId="7f652675d89b4da8" providerId="LiveId" clId="{F7C435E3-735B-4FC4-940D-44B3816534B0}" dt="2020-08-13T12:29:45.285" v="1093" actId="14100"/>
          <ac:spMkLst>
            <pc:docMk/>
            <pc:sldMk cId="1936356253" sldId="299"/>
            <ac:spMk id="20" creationId="{A155BDE1-A1C6-42B8-BECF-765CDD1473D0}"/>
          </ac:spMkLst>
        </pc:spChg>
        <pc:picChg chg="mod">
          <ac:chgData name="Beata Paczek" userId="7f652675d89b4da8" providerId="LiveId" clId="{F7C435E3-735B-4FC4-940D-44B3816534B0}" dt="2020-08-13T12:37:11.379" v="1316" actId="1076"/>
          <ac:picMkLst>
            <pc:docMk/>
            <pc:sldMk cId="1936356253" sldId="299"/>
            <ac:picMk id="11" creationId="{60F42B5F-DB85-41F5-B309-AA2DDF8E3761}"/>
          </ac:picMkLst>
        </pc:picChg>
        <pc:picChg chg="del">
          <ac:chgData name="Beata Paczek" userId="7f652675d89b4da8" providerId="LiveId" clId="{F7C435E3-735B-4FC4-940D-44B3816534B0}" dt="2020-08-13T12:37:03.531" v="1315" actId="478"/>
          <ac:picMkLst>
            <pc:docMk/>
            <pc:sldMk cId="1936356253" sldId="299"/>
            <ac:picMk id="12" creationId="{FD920021-200A-40F8-AFFA-BC790BBC4910}"/>
          </ac:picMkLst>
        </pc:picChg>
      </pc:sldChg>
      <pc:sldChg chg="delSp modSp mod">
        <pc:chgData name="Beata Paczek" userId="7f652675d89b4da8" providerId="LiveId" clId="{F7C435E3-735B-4FC4-940D-44B3816534B0}" dt="2020-08-13T12:37:29.034" v="1319" actId="1076"/>
        <pc:sldMkLst>
          <pc:docMk/>
          <pc:sldMk cId="3737732380" sldId="300"/>
        </pc:sldMkLst>
        <pc:spChg chg="mod">
          <ac:chgData name="Beata Paczek" userId="7f652675d89b4da8" providerId="LiveId" clId="{F7C435E3-735B-4FC4-940D-44B3816534B0}" dt="2020-08-13T10:20:32.298" v="918" actId="20578"/>
          <ac:spMkLst>
            <pc:docMk/>
            <pc:sldMk cId="3737732380" sldId="300"/>
            <ac:spMk id="2" creationId="{E258740A-74CA-4D8F-BB1B-F6F64136CC70}"/>
          </ac:spMkLst>
        </pc:spChg>
        <pc:spChg chg="mod">
          <ac:chgData name="Beata Paczek" userId="7f652675d89b4da8" providerId="LiveId" clId="{F7C435E3-735B-4FC4-940D-44B3816534B0}" dt="2020-08-13T12:35:30.188" v="1301" actId="20577"/>
          <ac:spMkLst>
            <pc:docMk/>
            <pc:sldMk cId="3737732380" sldId="300"/>
            <ac:spMk id="20" creationId="{A155BDE1-A1C6-42B8-BECF-765CDD1473D0}"/>
          </ac:spMkLst>
        </pc:spChg>
        <pc:picChg chg="mod">
          <ac:chgData name="Beata Paczek" userId="7f652675d89b4da8" providerId="LiveId" clId="{F7C435E3-735B-4FC4-940D-44B3816534B0}" dt="2020-08-13T12:37:29.034" v="1319" actId="1076"/>
          <ac:picMkLst>
            <pc:docMk/>
            <pc:sldMk cId="3737732380" sldId="300"/>
            <ac:picMk id="11" creationId="{60F42B5F-DB85-41F5-B309-AA2DDF8E3761}"/>
          </ac:picMkLst>
        </pc:picChg>
        <pc:picChg chg="del">
          <ac:chgData name="Beata Paczek" userId="7f652675d89b4da8" providerId="LiveId" clId="{F7C435E3-735B-4FC4-940D-44B3816534B0}" dt="2020-08-13T12:37:24.179" v="1318" actId="478"/>
          <ac:picMkLst>
            <pc:docMk/>
            <pc:sldMk cId="3737732380" sldId="300"/>
            <ac:picMk id="12" creationId="{FD920021-200A-40F8-AFFA-BC790BBC4910}"/>
          </ac:picMkLst>
        </pc:picChg>
      </pc:sldChg>
      <pc:sldChg chg="delSp modSp mod">
        <pc:chgData name="Beata Paczek" userId="7f652675d89b4da8" providerId="LiveId" clId="{F7C435E3-735B-4FC4-940D-44B3816534B0}" dt="2020-08-13T12:37:42.579" v="1324" actId="1076"/>
        <pc:sldMkLst>
          <pc:docMk/>
          <pc:sldMk cId="59640301" sldId="301"/>
        </pc:sldMkLst>
        <pc:spChg chg="mod">
          <ac:chgData name="Beata Paczek" userId="7f652675d89b4da8" providerId="LiveId" clId="{F7C435E3-735B-4FC4-940D-44B3816534B0}" dt="2020-08-13T10:23:49.803" v="969" actId="20577"/>
          <ac:spMkLst>
            <pc:docMk/>
            <pc:sldMk cId="59640301" sldId="301"/>
            <ac:spMk id="2" creationId="{E258740A-74CA-4D8F-BB1B-F6F64136CC70}"/>
          </ac:spMkLst>
        </pc:spChg>
        <pc:spChg chg="mod">
          <ac:chgData name="Beata Paczek" userId="7f652675d89b4da8" providerId="LiveId" clId="{F7C435E3-735B-4FC4-940D-44B3816534B0}" dt="2020-08-13T12:37:40.643" v="1323" actId="14100"/>
          <ac:spMkLst>
            <pc:docMk/>
            <pc:sldMk cId="59640301" sldId="301"/>
            <ac:spMk id="18" creationId="{7CC0905A-B408-48B5-B98C-CED06898542C}"/>
          </ac:spMkLst>
        </pc:spChg>
        <pc:picChg chg="mod">
          <ac:chgData name="Beata Paczek" userId="7f652675d89b4da8" providerId="LiveId" clId="{F7C435E3-735B-4FC4-940D-44B3816534B0}" dt="2020-08-13T12:37:42.579" v="1324" actId="1076"/>
          <ac:picMkLst>
            <pc:docMk/>
            <pc:sldMk cId="59640301" sldId="301"/>
            <ac:picMk id="11" creationId="{60F42B5F-DB85-41F5-B309-AA2DDF8E3761}"/>
          </ac:picMkLst>
        </pc:picChg>
        <pc:picChg chg="del">
          <ac:chgData name="Beata Paczek" userId="7f652675d89b4da8" providerId="LiveId" clId="{F7C435E3-735B-4FC4-940D-44B3816534B0}" dt="2020-08-13T12:37:32.483" v="1320" actId="478"/>
          <ac:picMkLst>
            <pc:docMk/>
            <pc:sldMk cId="59640301" sldId="301"/>
            <ac:picMk id="12" creationId="{FD920021-200A-40F8-AFFA-BC790BBC4910}"/>
          </ac:picMkLst>
        </pc:picChg>
      </pc:sldChg>
      <pc:sldChg chg="delSp modSp mod">
        <pc:chgData name="Beata Paczek" userId="7f652675d89b4da8" providerId="LiveId" clId="{F7C435E3-735B-4FC4-940D-44B3816534B0}" dt="2020-08-13T12:38:04.594" v="1329" actId="1076"/>
        <pc:sldMkLst>
          <pc:docMk/>
          <pc:sldMk cId="3700559814" sldId="302"/>
        </pc:sldMkLst>
        <pc:spChg chg="mod">
          <ac:chgData name="Beata Paczek" userId="7f652675d89b4da8" providerId="LiveId" clId="{F7C435E3-735B-4FC4-940D-44B3816534B0}" dt="2020-08-13T08:33:33.909" v="130" actId="1076"/>
          <ac:spMkLst>
            <pc:docMk/>
            <pc:sldMk cId="3700559814" sldId="302"/>
            <ac:spMk id="2" creationId="{E258740A-74CA-4D8F-BB1B-F6F64136CC70}"/>
          </ac:spMkLst>
        </pc:spChg>
        <pc:picChg chg="mod">
          <ac:chgData name="Beata Paczek" userId="7f652675d89b4da8" providerId="LiveId" clId="{F7C435E3-735B-4FC4-940D-44B3816534B0}" dt="2020-08-13T12:38:04.594" v="1329" actId="1076"/>
          <ac:picMkLst>
            <pc:docMk/>
            <pc:sldMk cId="3700559814" sldId="302"/>
            <ac:picMk id="11" creationId="{60F42B5F-DB85-41F5-B309-AA2DDF8E3761}"/>
          </ac:picMkLst>
        </pc:picChg>
        <pc:picChg chg="del">
          <ac:chgData name="Beata Paczek" userId="7f652675d89b4da8" providerId="LiveId" clId="{F7C435E3-735B-4FC4-940D-44B3816534B0}" dt="2020-08-13T12:38:02.025" v="1328" actId="478"/>
          <ac:picMkLst>
            <pc:docMk/>
            <pc:sldMk cId="3700559814" sldId="302"/>
            <ac:picMk id="12" creationId="{FD920021-200A-40F8-AFFA-BC790BBC4910}"/>
          </ac:picMkLst>
        </pc:picChg>
      </pc:sldChg>
      <pc:sldChg chg="delSp modSp mod">
        <pc:chgData name="Beata Paczek" userId="7f652675d89b4da8" providerId="LiveId" clId="{F7C435E3-735B-4FC4-940D-44B3816534B0}" dt="2020-08-13T12:37:55.802" v="1327" actId="1076"/>
        <pc:sldMkLst>
          <pc:docMk/>
          <pc:sldMk cId="2597045365" sldId="303"/>
        </pc:sldMkLst>
        <pc:spChg chg="mod">
          <ac:chgData name="Beata Paczek" userId="7f652675d89b4da8" providerId="LiveId" clId="{F7C435E3-735B-4FC4-940D-44B3816534B0}" dt="2020-08-13T08:33:58.786" v="131" actId="20577"/>
          <ac:spMkLst>
            <pc:docMk/>
            <pc:sldMk cId="2597045365" sldId="303"/>
            <ac:spMk id="2" creationId="{E258740A-74CA-4D8F-BB1B-F6F64136CC70}"/>
          </ac:spMkLst>
        </pc:spChg>
        <pc:spChg chg="mod">
          <ac:chgData name="Beata Paczek" userId="7f652675d89b4da8" providerId="LiveId" clId="{F7C435E3-735B-4FC4-940D-44B3816534B0}" dt="2020-08-13T12:37:52.772" v="1326" actId="14100"/>
          <ac:spMkLst>
            <pc:docMk/>
            <pc:sldMk cId="2597045365" sldId="303"/>
            <ac:spMk id="18" creationId="{7CC0905A-B408-48B5-B98C-CED06898542C}"/>
          </ac:spMkLst>
        </pc:spChg>
        <pc:picChg chg="mod">
          <ac:chgData name="Beata Paczek" userId="7f652675d89b4da8" providerId="LiveId" clId="{F7C435E3-735B-4FC4-940D-44B3816534B0}" dt="2020-08-13T12:37:55.802" v="1327" actId="1076"/>
          <ac:picMkLst>
            <pc:docMk/>
            <pc:sldMk cId="2597045365" sldId="303"/>
            <ac:picMk id="11" creationId="{60F42B5F-DB85-41F5-B309-AA2DDF8E3761}"/>
          </ac:picMkLst>
        </pc:picChg>
        <pc:picChg chg="del">
          <ac:chgData name="Beata Paczek" userId="7f652675d89b4da8" providerId="LiveId" clId="{F7C435E3-735B-4FC4-940D-44B3816534B0}" dt="2020-08-13T12:37:49.963" v="1325" actId="478"/>
          <ac:picMkLst>
            <pc:docMk/>
            <pc:sldMk cId="2597045365" sldId="303"/>
            <ac:picMk id="12" creationId="{FD920021-200A-40F8-AFFA-BC790BBC4910}"/>
          </ac:picMkLst>
        </pc:picChg>
      </pc:sldChg>
    </pc:docChg>
  </pc:docChgLst>
  <pc:docChgLst>
    <pc:chgData name="w.kijania@utila.pl" userId="a68dc0abd2aec11e" providerId="LiveId" clId="{B4313070-E079-4C29-B4AF-98004232DED0}"/>
    <pc:docChg chg="undo custSel addSld delSld modSld">
      <pc:chgData name="w.kijania@utila.pl" userId="a68dc0abd2aec11e" providerId="LiveId" clId="{B4313070-E079-4C29-B4AF-98004232DED0}" dt="2020-11-17T16:09:52.492" v="960" actId="20577"/>
      <pc:docMkLst>
        <pc:docMk/>
      </pc:docMkLst>
      <pc:sldChg chg="modSp">
        <pc:chgData name="w.kijania@utila.pl" userId="a68dc0abd2aec11e" providerId="LiveId" clId="{B4313070-E079-4C29-B4AF-98004232DED0}" dt="2020-11-17T13:30:47.763" v="22" actId="20577"/>
        <pc:sldMkLst>
          <pc:docMk/>
          <pc:sldMk cId="526921362" sldId="256"/>
        </pc:sldMkLst>
        <pc:spChg chg="mod">
          <ac:chgData name="w.kijania@utila.pl" userId="a68dc0abd2aec11e" providerId="LiveId" clId="{B4313070-E079-4C29-B4AF-98004232DED0}" dt="2020-11-17T13:30:47.763" v="22" actId="20577"/>
          <ac:spMkLst>
            <pc:docMk/>
            <pc:sldMk cId="526921362" sldId="256"/>
            <ac:spMk id="11" creationId="{68C0C333-8915-4739-B279-1C5675F7A742}"/>
          </ac:spMkLst>
        </pc:spChg>
      </pc:sldChg>
      <pc:sldChg chg="modSp">
        <pc:chgData name="w.kijania@utila.pl" userId="a68dc0abd2aec11e" providerId="LiveId" clId="{B4313070-E079-4C29-B4AF-98004232DED0}" dt="2020-11-17T16:04:20.581" v="953" actId="20577"/>
        <pc:sldMkLst>
          <pc:docMk/>
          <pc:sldMk cId="3972227283" sldId="294"/>
        </pc:sldMkLst>
        <pc:spChg chg="mod">
          <ac:chgData name="w.kijania@utila.pl" userId="a68dc0abd2aec11e" providerId="LiveId" clId="{B4313070-E079-4C29-B4AF-98004232DED0}" dt="2020-11-17T16:04:20.581" v="953" actId="20577"/>
          <ac:spMkLst>
            <pc:docMk/>
            <pc:sldMk cId="3972227283" sldId="294"/>
            <ac:spMk id="2" creationId="{E258740A-74CA-4D8F-BB1B-F6F64136CC70}"/>
          </ac:spMkLst>
        </pc:spChg>
        <pc:picChg chg="mod">
          <ac:chgData name="w.kijania@utila.pl" userId="a68dc0abd2aec11e" providerId="LiveId" clId="{B4313070-E079-4C29-B4AF-98004232DED0}" dt="2020-11-17T13:53:55.564" v="173" actId="1076"/>
          <ac:picMkLst>
            <pc:docMk/>
            <pc:sldMk cId="3972227283" sldId="294"/>
            <ac:picMk id="8" creationId="{BE74F2A4-8000-428D-BBFC-74491E531E61}"/>
          </ac:picMkLst>
        </pc:picChg>
        <pc:picChg chg="mod">
          <ac:chgData name="w.kijania@utila.pl" userId="a68dc0abd2aec11e" providerId="LiveId" clId="{B4313070-E079-4C29-B4AF-98004232DED0}" dt="2020-11-17T13:53:55.564" v="173" actId="1076"/>
          <ac:picMkLst>
            <pc:docMk/>
            <pc:sldMk cId="3972227283" sldId="294"/>
            <ac:picMk id="9" creationId="{F22E4698-3B31-4C1B-9596-07451023088D}"/>
          </ac:picMkLst>
        </pc:picChg>
        <pc:picChg chg="mod">
          <ac:chgData name="w.kijania@utila.pl" userId="a68dc0abd2aec11e" providerId="LiveId" clId="{B4313070-E079-4C29-B4AF-98004232DED0}" dt="2020-11-17T13:53:55.564" v="173" actId="1076"/>
          <ac:picMkLst>
            <pc:docMk/>
            <pc:sldMk cId="3972227283" sldId="294"/>
            <ac:picMk id="10" creationId="{AE205ADD-B886-4F03-90D6-D0E5E26C38D4}"/>
          </ac:picMkLst>
        </pc:picChg>
        <pc:picChg chg="mod">
          <ac:chgData name="w.kijania@utila.pl" userId="a68dc0abd2aec11e" providerId="LiveId" clId="{B4313070-E079-4C29-B4AF-98004232DED0}" dt="2020-11-17T13:53:59.967" v="174" actId="1076"/>
          <ac:picMkLst>
            <pc:docMk/>
            <pc:sldMk cId="3972227283" sldId="294"/>
            <ac:picMk id="17" creationId="{9B1892EA-B561-4349-A0F4-35A146E52912}"/>
          </ac:picMkLst>
        </pc:picChg>
      </pc:sldChg>
      <pc:sldChg chg="addSp delSp modSp">
        <pc:chgData name="w.kijania@utila.pl" userId="a68dc0abd2aec11e" providerId="LiveId" clId="{B4313070-E079-4C29-B4AF-98004232DED0}" dt="2020-11-17T13:54:23.854" v="193"/>
        <pc:sldMkLst>
          <pc:docMk/>
          <pc:sldMk cId="1160402602" sldId="295"/>
        </pc:sldMkLst>
        <pc:spChg chg="mod">
          <ac:chgData name="w.kijania@utila.pl" userId="a68dc0abd2aec11e" providerId="LiveId" clId="{B4313070-E079-4C29-B4AF-98004232DED0}" dt="2020-11-17T13:41:36.598" v="129" actId="20577"/>
          <ac:spMkLst>
            <pc:docMk/>
            <pc:sldMk cId="1160402602" sldId="295"/>
            <ac:spMk id="2" creationId="{E258740A-74CA-4D8F-BB1B-F6F64136CC70}"/>
          </ac:spMkLst>
        </pc:spChg>
        <pc:picChg chg="del">
          <ac:chgData name="w.kijania@utila.pl" userId="a68dc0abd2aec11e" providerId="LiveId" clId="{B4313070-E079-4C29-B4AF-98004232DED0}" dt="2020-11-17T13:54:20.953" v="188" actId="478"/>
          <ac:picMkLst>
            <pc:docMk/>
            <pc:sldMk cId="1160402602" sldId="295"/>
            <ac:picMk id="8" creationId="{730DFC5D-5C2A-4F72-95EF-81577938008B}"/>
          </ac:picMkLst>
        </pc:picChg>
        <pc:picChg chg="del">
          <ac:chgData name="w.kijania@utila.pl" userId="a68dc0abd2aec11e" providerId="LiveId" clId="{B4313070-E079-4C29-B4AF-98004232DED0}" dt="2020-11-17T13:54:21.617" v="189" actId="478"/>
          <ac:picMkLst>
            <pc:docMk/>
            <pc:sldMk cId="1160402602" sldId="295"/>
            <ac:picMk id="9" creationId="{FB706C5F-6911-459F-B3C5-E7106D1FC356}"/>
          </ac:picMkLst>
        </pc:picChg>
        <pc:picChg chg="del">
          <ac:chgData name="w.kijania@utila.pl" userId="a68dc0abd2aec11e" providerId="LiveId" clId="{B4313070-E079-4C29-B4AF-98004232DED0}" dt="2020-11-17T13:54:22.017" v="190" actId="478"/>
          <ac:picMkLst>
            <pc:docMk/>
            <pc:sldMk cId="1160402602" sldId="295"/>
            <ac:picMk id="10" creationId="{617C3E10-7AA6-4858-BB11-58E44D956EDE}"/>
          </ac:picMkLst>
        </pc:picChg>
        <pc:picChg chg="add">
          <ac:chgData name="w.kijania@utila.pl" userId="a68dc0abd2aec11e" providerId="LiveId" clId="{B4313070-E079-4C29-B4AF-98004232DED0}" dt="2020-11-17T13:54:23.854" v="193"/>
          <ac:picMkLst>
            <pc:docMk/>
            <pc:sldMk cId="1160402602" sldId="295"/>
            <ac:picMk id="11" creationId="{D01E5577-F006-400F-9AC4-8D1E10215A3A}"/>
          </ac:picMkLst>
        </pc:picChg>
        <pc:picChg chg="del">
          <ac:chgData name="w.kijania@utila.pl" userId="a68dc0abd2aec11e" providerId="LiveId" clId="{B4313070-E079-4C29-B4AF-98004232DED0}" dt="2020-11-17T13:54:22.447" v="191" actId="478"/>
          <ac:picMkLst>
            <pc:docMk/>
            <pc:sldMk cId="1160402602" sldId="295"/>
            <ac:picMk id="12" creationId="{C0E97AF2-03AD-4605-8296-18157A30DDA8}"/>
          </ac:picMkLst>
        </pc:picChg>
        <pc:picChg chg="del">
          <ac:chgData name="w.kijania@utila.pl" userId="a68dc0abd2aec11e" providerId="LiveId" clId="{B4313070-E079-4C29-B4AF-98004232DED0}" dt="2020-11-17T13:54:22.913" v="192" actId="478"/>
          <ac:picMkLst>
            <pc:docMk/>
            <pc:sldMk cId="1160402602" sldId="295"/>
            <ac:picMk id="13" creationId="{5D359337-246E-4D68-A399-283B07533E5E}"/>
          </ac:picMkLst>
        </pc:picChg>
        <pc:picChg chg="add">
          <ac:chgData name="w.kijania@utila.pl" userId="a68dc0abd2aec11e" providerId="LiveId" clId="{B4313070-E079-4C29-B4AF-98004232DED0}" dt="2020-11-17T13:54:23.854" v="193"/>
          <ac:picMkLst>
            <pc:docMk/>
            <pc:sldMk cId="1160402602" sldId="295"/>
            <ac:picMk id="14" creationId="{C22746F8-2BB9-4C86-891D-C10887654571}"/>
          </ac:picMkLst>
        </pc:picChg>
        <pc:picChg chg="add">
          <ac:chgData name="w.kijania@utila.pl" userId="a68dc0abd2aec11e" providerId="LiveId" clId="{B4313070-E079-4C29-B4AF-98004232DED0}" dt="2020-11-17T13:54:23.854" v="193"/>
          <ac:picMkLst>
            <pc:docMk/>
            <pc:sldMk cId="1160402602" sldId="295"/>
            <ac:picMk id="15" creationId="{909915F3-A142-44FA-970E-CB759AC04888}"/>
          </ac:picMkLst>
        </pc:picChg>
        <pc:picChg chg="add">
          <ac:chgData name="w.kijania@utila.pl" userId="a68dc0abd2aec11e" providerId="LiveId" clId="{B4313070-E079-4C29-B4AF-98004232DED0}" dt="2020-11-17T13:54:23.854" v="193"/>
          <ac:picMkLst>
            <pc:docMk/>
            <pc:sldMk cId="1160402602" sldId="295"/>
            <ac:picMk id="16" creationId="{99585E47-D4B7-4613-8C46-2744FE75F3E2}"/>
          </ac:picMkLst>
        </pc:picChg>
        <pc:picChg chg="add">
          <ac:chgData name="w.kijania@utila.pl" userId="a68dc0abd2aec11e" providerId="LiveId" clId="{B4313070-E079-4C29-B4AF-98004232DED0}" dt="2020-11-17T13:54:23.854" v="193"/>
          <ac:picMkLst>
            <pc:docMk/>
            <pc:sldMk cId="1160402602" sldId="295"/>
            <ac:picMk id="17" creationId="{E084CF58-7621-4C57-93A0-04090413EA71}"/>
          </ac:picMkLst>
        </pc:picChg>
      </pc:sldChg>
      <pc:sldChg chg="addSp delSp modSp">
        <pc:chgData name="w.kijania@utila.pl" userId="a68dc0abd2aec11e" providerId="LiveId" clId="{B4313070-E079-4C29-B4AF-98004232DED0}" dt="2020-11-17T13:54:36.843" v="205"/>
        <pc:sldMkLst>
          <pc:docMk/>
          <pc:sldMk cId="86796072" sldId="296"/>
        </pc:sldMkLst>
        <pc:spChg chg="mod">
          <ac:chgData name="w.kijania@utila.pl" userId="a68dc0abd2aec11e" providerId="LiveId" clId="{B4313070-E079-4C29-B4AF-98004232DED0}" dt="2020-11-17T13:48:57.777" v="140" actId="20577"/>
          <ac:spMkLst>
            <pc:docMk/>
            <pc:sldMk cId="86796072" sldId="296"/>
            <ac:spMk id="2" creationId="{E258740A-74CA-4D8F-BB1B-F6F64136CC70}"/>
          </ac:spMkLst>
        </pc:spChg>
        <pc:picChg chg="del">
          <ac:chgData name="w.kijania@utila.pl" userId="a68dc0abd2aec11e" providerId="LiveId" clId="{B4313070-E079-4C29-B4AF-98004232DED0}" dt="2020-11-17T13:54:33.740" v="200" actId="478"/>
          <ac:picMkLst>
            <pc:docMk/>
            <pc:sldMk cId="86796072" sldId="296"/>
            <ac:picMk id="8" creationId="{B3950855-75D5-4ACF-87F5-13EFA72DAC02}"/>
          </ac:picMkLst>
        </pc:picChg>
        <pc:picChg chg="del">
          <ac:chgData name="w.kijania@utila.pl" userId="a68dc0abd2aec11e" providerId="LiveId" clId="{B4313070-E079-4C29-B4AF-98004232DED0}" dt="2020-11-17T13:54:34.387" v="201" actId="478"/>
          <ac:picMkLst>
            <pc:docMk/>
            <pc:sldMk cId="86796072" sldId="296"/>
            <ac:picMk id="9" creationId="{B245CFEC-B097-4CA6-98B4-C7F7F40D7F07}"/>
          </ac:picMkLst>
        </pc:picChg>
        <pc:picChg chg="del">
          <ac:chgData name="w.kijania@utila.pl" userId="a68dc0abd2aec11e" providerId="LiveId" clId="{B4313070-E079-4C29-B4AF-98004232DED0}" dt="2020-11-17T13:54:34.863" v="202" actId="478"/>
          <ac:picMkLst>
            <pc:docMk/>
            <pc:sldMk cId="86796072" sldId="296"/>
            <ac:picMk id="10" creationId="{9EADB312-8543-45DD-890B-ADE47A93E8B4}"/>
          </ac:picMkLst>
        </pc:picChg>
        <pc:picChg chg="add">
          <ac:chgData name="w.kijania@utila.pl" userId="a68dc0abd2aec11e" providerId="LiveId" clId="{B4313070-E079-4C29-B4AF-98004232DED0}" dt="2020-11-17T13:54:36.843" v="205"/>
          <ac:picMkLst>
            <pc:docMk/>
            <pc:sldMk cId="86796072" sldId="296"/>
            <ac:picMk id="11" creationId="{15DD341F-0548-41C6-A087-924D80949B5F}"/>
          </ac:picMkLst>
        </pc:picChg>
        <pc:picChg chg="del">
          <ac:chgData name="w.kijania@utila.pl" userId="a68dc0abd2aec11e" providerId="LiveId" clId="{B4313070-E079-4C29-B4AF-98004232DED0}" dt="2020-11-17T13:54:35.263" v="203" actId="478"/>
          <ac:picMkLst>
            <pc:docMk/>
            <pc:sldMk cId="86796072" sldId="296"/>
            <ac:picMk id="12" creationId="{44C50AAD-7157-4506-9B81-B45EA6BAF44F}"/>
          </ac:picMkLst>
        </pc:picChg>
        <pc:picChg chg="del">
          <ac:chgData name="w.kijania@utila.pl" userId="a68dc0abd2aec11e" providerId="LiveId" clId="{B4313070-E079-4C29-B4AF-98004232DED0}" dt="2020-11-17T13:54:35.747" v="204" actId="478"/>
          <ac:picMkLst>
            <pc:docMk/>
            <pc:sldMk cId="86796072" sldId="296"/>
            <ac:picMk id="13" creationId="{99CD8D6D-FB2B-44FF-8029-91DF48ED3559}"/>
          </ac:picMkLst>
        </pc:picChg>
        <pc:picChg chg="add">
          <ac:chgData name="w.kijania@utila.pl" userId="a68dc0abd2aec11e" providerId="LiveId" clId="{B4313070-E079-4C29-B4AF-98004232DED0}" dt="2020-11-17T13:54:36.843" v="205"/>
          <ac:picMkLst>
            <pc:docMk/>
            <pc:sldMk cId="86796072" sldId="296"/>
            <ac:picMk id="14" creationId="{BFB66240-76E8-4252-8CB9-BC94689CF1A5}"/>
          </ac:picMkLst>
        </pc:picChg>
        <pc:picChg chg="add">
          <ac:chgData name="w.kijania@utila.pl" userId="a68dc0abd2aec11e" providerId="LiveId" clId="{B4313070-E079-4C29-B4AF-98004232DED0}" dt="2020-11-17T13:54:36.843" v="205"/>
          <ac:picMkLst>
            <pc:docMk/>
            <pc:sldMk cId="86796072" sldId="296"/>
            <ac:picMk id="15" creationId="{FC69ADE8-038D-4CB1-B041-475F2D1B18E2}"/>
          </ac:picMkLst>
        </pc:picChg>
        <pc:picChg chg="add">
          <ac:chgData name="w.kijania@utila.pl" userId="a68dc0abd2aec11e" providerId="LiveId" clId="{B4313070-E079-4C29-B4AF-98004232DED0}" dt="2020-11-17T13:54:36.843" v="205"/>
          <ac:picMkLst>
            <pc:docMk/>
            <pc:sldMk cId="86796072" sldId="296"/>
            <ac:picMk id="16" creationId="{06C3B9BB-3A09-4848-8C48-C2B9EA7D197B}"/>
          </ac:picMkLst>
        </pc:picChg>
        <pc:picChg chg="add">
          <ac:chgData name="w.kijania@utila.pl" userId="a68dc0abd2aec11e" providerId="LiveId" clId="{B4313070-E079-4C29-B4AF-98004232DED0}" dt="2020-11-17T13:54:36.843" v="205"/>
          <ac:picMkLst>
            <pc:docMk/>
            <pc:sldMk cId="86796072" sldId="296"/>
            <ac:picMk id="17" creationId="{9874F168-D679-4AE6-8CBB-AF7F5222D616}"/>
          </ac:picMkLst>
        </pc:picChg>
      </pc:sldChg>
      <pc:sldChg chg="del">
        <pc:chgData name="w.kijania@utila.pl" userId="a68dc0abd2aec11e" providerId="LiveId" clId="{B4313070-E079-4C29-B4AF-98004232DED0}" dt="2020-11-17T14:18:30.454" v="292" actId="2696"/>
        <pc:sldMkLst>
          <pc:docMk/>
          <pc:sldMk cId="3700559814" sldId="302"/>
        </pc:sldMkLst>
      </pc:sldChg>
      <pc:sldChg chg="addSp delSp modSp add">
        <pc:chgData name="w.kijania@utila.pl" userId="a68dc0abd2aec11e" providerId="LiveId" clId="{B4313070-E079-4C29-B4AF-98004232DED0}" dt="2020-11-17T14:57:11.661" v="846" actId="20577"/>
        <pc:sldMkLst>
          <pc:docMk/>
          <pc:sldMk cId="3948215777" sldId="302"/>
        </pc:sldMkLst>
        <pc:spChg chg="mod">
          <ac:chgData name="w.kijania@utila.pl" userId="a68dc0abd2aec11e" providerId="LiveId" clId="{B4313070-E079-4C29-B4AF-98004232DED0}" dt="2020-11-17T14:57:11.661" v="846" actId="20577"/>
          <ac:spMkLst>
            <pc:docMk/>
            <pc:sldMk cId="3948215777" sldId="302"/>
            <ac:spMk id="2" creationId="{E258740A-74CA-4D8F-BB1B-F6F64136CC70}"/>
          </ac:spMkLst>
        </pc:spChg>
        <pc:picChg chg="del">
          <ac:chgData name="w.kijania@utila.pl" userId="a68dc0abd2aec11e" providerId="LiveId" clId="{B4313070-E079-4C29-B4AF-98004232DED0}" dt="2020-11-17T14:53:09.679" v="753" actId="478"/>
          <ac:picMkLst>
            <pc:docMk/>
            <pc:sldMk cId="3948215777" sldId="302"/>
            <ac:picMk id="8" creationId="{37452C9F-5E9D-4E10-9B5F-B8C9997032F1}"/>
          </ac:picMkLst>
        </pc:picChg>
        <pc:picChg chg="del">
          <ac:chgData name="w.kijania@utila.pl" userId="a68dc0abd2aec11e" providerId="LiveId" clId="{B4313070-E079-4C29-B4AF-98004232DED0}" dt="2020-11-17T14:53:10.077" v="754" actId="478"/>
          <ac:picMkLst>
            <pc:docMk/>
            <pc:sldMk cId="3948215777" sldId="302"/>
            <ac:picMk id="9" creationId="{5A5FEE58-4440-4FE5-926A-305C459569DD}"/>
          </ac:picMkLst>
        </pc:picChg>
        <pc:picChg chg="del">
          <ac:chgData name="w.kijania@utila.pl" userId="a68dc0abd2aec11e" providerId="LiveId" clId="{B4313070-E079-4C29-B4AF-98004232DED0}" dt="2020-11-17T14:53:10.457" v="755" actId="478"/>
          <ac:picMkLst>
            <pc:docMk/>
            <pc:sldMk cId="3948215777" sldId="302"/>
            <ac:picMk id="10" creationId="{BEC91A2E-6F59-4F21-8284-DF12D6CD6A90}"/>
          </ac:picMkLst>
        </pc:picChg>
        <pc:picChg chg="add mod">
          <ac:chgData name="w.kijania@utila.pl" userId="a68dc0abd2aec11e" providerId="LiveId" clId="{B4313070-E079-4C29-B4AF-98004232DED0}" dt="2020-11-17T14:53:26.794" v="762" actId="1076"/>
          <ac:picMkLst>
            <pc:docMk/>
            <pc:sldMk cId="3948215777" sldId="302"/>
            <ac:picMk id="11" creationId="{319BFE33-E6AC-46AF-8D09-97344D9395A5}"/>
          </ac:picMkLst>
        </pc:picChg>
        <pc:picChg chg="del">
          <ac:chgData name="w.kijania@utila.pl" userId="a68dc0abd2aec11e" providerId="LiveId" clId="{B4313070-E079-4C29-B4AF-98004232DED0}" dt="2020-11-17T14:53:10.836" v="756" actId="478"/>
          <ac:picMkLst>
            <pc:docMk/>
            <pc:sldMk cId="3948215777" sldId="302"/>
            <ac:picMk id="12" creationId="{C6EE4F0D-F516-4B03-8E3C-D6BFEF4B9124}"/>
          </ac:picMkLst>
        </pc:picChg>
        <pc:picChg chg="del">
          <ac:chgData name="w.kijania@utila.pl" userId="a68dc0abd2aec11e" providerId="LiveId" clId="{B4313070-E079-4C29-B4AF-98004232DED0}" dt="2020-11-17T14:53:11.276" v="757" actId="478"/>
          <ac:picMkLst>
            <pc:docMk/>
            <pc:sldMk cId="3948215777" sldId="302"/>
            <ac:picMk id="13" creationId="{60CD698E-58C5-4CFD-A2C6-D47776B59C24}"/>
          </ac:picMkLst>
        </pc:picChg>
        <pc:picChg chg="add mod">
          <ac:chgData name="w.kijania@utila.pl" userId="a68dc0abd2aec11e" providerId="LiveId" clId="{B4313070-E079-4C29-B4AF-98004232DED0}" dt="2020-11-17T14:53:26.794" v="762" actId="1076"/>
          <ac:picMkLst>
            <pc:docMk/>
            <pc:sldMk cId="3948215777" sldId="302"/>
            <ac:picMk id="14" creationId="{43E34DE5-C852-4D88-9ED6-D0F3B526130D}"/>
          </ac:picMkLst>
        </pc:picChg>
        <pc:picChg chg="add mod">
          <ac:chgData name="w.kijania@utila.pl" userId="a68dc0abd2aec11e" providerId="LiveId" clId="{B4313070-E079-4C29-B4AF-98004232DED0}" dt="2020-11-17T14:53:26.794" v="762" actId="1076"/>
          <ac:picMkLst>
            <pc:docMk/>
            <pc:sldMk cId="3948215777" sldId="302"/>
            <ac:picMk id="15" creationId="{0AF8FB27-B655-4E60-8A98-20168C3EFC53}"/>
          </ac:picMkLst>
        </pc:picChg>
        <pc:picChg chg="add mod">
          <ac:chgData name="w.kijania@utila.pl" userId="a68dc0abd2aec11e" providerId="LiveId" clId="{B4313070-E079-4C29-B4AF-98004232DED0}" dt="2020-11-17T14:53:26.794" v="762" actId="1076"/>
          <ac:picMkLst>
            <pc:docMk/>
            <pc:sldMk cId="3948215777" sldId="302"/>
            <ac:picMk id="16" creationId="{78C1B5C5-E945-47BA-91B7-44D9B93CBF81}"/>
          </ac:picMkLst>
        </pc:picChg>
        <pc:picChg chg="add mod">
          <ac:chgData name="w.kijania@utila.pl" userId="a68dc0abd2aec11e" providerId="LiveId" clId="{B4313070-E079-4C29-B4AF-98004232DED0}" dt="2020-11-17T14:53:26.794" v="762" actId="1076"/>
          <ac:picMkLst>
            <pc:docMk/>
            <pc:sldMk cId="3948215777" sldId="302"/>
            <ac:picMk id="17" creationId="{664D593F-6967-4CC8-9638-568762629357}"/>
          </ac:picMkLst>
        </pc:picChg>
      </pc:sldChg>
      <pc:sldChg chg="del">
        <pc:chgData name="w.kijania@utila.pl" userId="a68dc0abd2aec11e" providerId="LiveId" clId="{B4313070-E079-4C29-B4AF-98004232DED0}" dt="2020-11-17T13:51:18.113" v="146" actId="2696"/>
        <pc:sldMkLst>
          <pc:docMk/>
          <pc:sldMk cId="1419296644" sldId="306"/>
        </pc:sldMkLst>
      </pc:sldChg>
      <pc:sldChg chg="addSp delSp modSp add">
        <pc:chgData name="w.kijania@utila.pl" userId="a68dc0abd2aec11e" providerId="LiveId" clId="{B4313070-E079-4C29-B4AF-98004232DED0}" dt="2020-11-17T16:08:06.699" v="958" actId="20577"/>
        <pc:sldMkLst>
          <pc:docMk/>
          <pc:sldMk cId="2799107411" sldId="306"/>
        </pc:sldMkLst>
        <pc:spChg chg="mod">
          <ac:chgData name="w.kijania@utila.pl" userId="a68dc0abd2aec11e" providerId="LiveId" clId="{B4313070-E079-4C29-B4AF-98004232DED0}" dt="2020-11-17T16:08:06.699" v="958" actId="20577"/>
          <ac:spMkLst>
            <pc:docMk/>
            <pc:sldMk cId="2799107411" sldId="306"/>
            <ac:spMk id="2" creationId="{E258740A-74CA-4D8F-BB1B-F6F64136CC70}"/>
          </ac:spMkLst>
        </pc:spChg>
        <pc:spChg chg="mod">
          <ac:chgData name="w.kijania@utila.pl" userId="a68dc0abd2aec11e" providerId="LiveId" clId="{B4313070-E079-4C29-B4AF-98004232DED0}" dt="2020-11-17T14:09:25.527" v="228" actId="20577"/>
          <ac:spMkLst>
            <pc:docMk/>
            <pc:sldMk cId="2799107411" sldId="306"/>
            <ac:spMk id="8" creationId="{BD0D6CE6-6960-4F66-B889-A2909B4E420D}"/>
          </ac:spMkLst>
        </pc:spChg>
        <pc:picChg chg="del">
          <ac:chgData name="w.kijania@utila.pl" userId="a68dc0abd2aec11e" providerId="LiveId" clId="{B4313070-E079-4C29-B4AF-98004232DED0}" dt="2020-11-17T14:09:10.382" v="212" actId="478"/>
          <ac:picMkLst>
            <pc:docMk/>
            <pc:sldMk cId="2799107411" sldId="306"/>
            <ac:picMk id="11" creationId="{E32B2B8B-89B5-46F2-B971-6CF40647960C}"/>
          </ac:picMkLst>
        </pc:picChg>
        <pc:picChg chg="del">
          <ac:chgData name="w.kijania@utila.pl" userId="a68dc0abd2aec11e" providerId="LiveId" clId="{B4313070-E079-4C29-B4AF-98004232DED0}" dt="2020-11-17T14:09:11.112" v="213" actId="478"/>
          <ac:picMkLst>
            <pc:docMk/>
            <pc:sldMk cId="2799107411" sldId="306"/>
            <ac:picMk id="12" creationId="{C5E264D7-3C41-4B6E-B7A2-BEF77DF3AD1B}"/>
          </ac:picMkLst>
        </pc:picChg>
        <pc:picChg chg="del">
          <ac:chgData name="w.kijania@utila.pl" userId="a68dc0abd2aec11e" providerId="LiveId" clId="{B4313070-E079-4C29-B4AF-98004232DED0}" dt="2020-11-17T14:09:11.645" v="214" actId="478"/>
          <ac:picMkLst>
            <pc:docMk/>
            <pc:sldMk cId="2799107411" sldId="306"/>
            <ac:picMk id="13" creationId="{3BBA2065-DC20-4419-A3E9-5C09C35E697E}"/>
          </ac:picMkLst>
        </pc:picChg>
        <pc:picChg chg="del">
          <ac:chgData name="w.kijania@utila.pl" userId="a68dc0abd2aec11e" providerId="LiveId" clId="{B4313070-E079-4C29-B4AF-98004232DED0}" dt="2020-11-17T14:09:12.152" v="215" actId="478"/>
          <ac:picMkLst>
            <pc:docMk/>
            <pc:sldMk cId="2799107411" sldId="306"/>
            <ac:picMk id="14" creationId="{C3476D04-39CF-4C8B-887B-5B6B3FC2C337}"/>
          </ac:picMkLst>
        </pc:picChg>
        <pc:picChg chg="del">
          <ac:chgData name="w.kijania@utila.pl" userId="a68dc0abd2aec11e" providerId="LiveId" clId="{B4313070-E079-4C29-B4AF-98004232DED0}" dt="2020-11-17T14:09:12.681" v="216" actId="478"/>
          <ac:picMkLst>
            <pc:docMk/>
            <pc:sldMk cId="2799107411" sldId="306"/>
            <ac:picMk id="15" creationId="{D4CD2739-BD73-4CD1-BC7F-D246CF63265C}"/>
          </ac:picMkLst>
        </pc:picChg>
        <pc:picChg chg="add mod">
          <ac:chgData name="w.kijania@utila.pl" userId="a68dc0abd2aec11e" providerId="LiveId" clId="{B4313070-E079-4C29-B4AF-98004232DED0}" dt="2020-11-17T14:09:45.120" v="230" actId="207"/>
          <ac:picMkLst>
            <pc:docMk/>
            <pc:sldMk cId="2799107411" sldId="306"/>
            <ac:picMk id="16" creationId="{BF525B50-8D5D-4391-9FE8-7DD9C006ABCC}"/>
          </ac:picMkLst>
        </pc:picChg>
        <pc:picChg chg="add">
          <ac:chgData name="w.kijania@utila.pl" userId="a68dc0abd2aec11e" providerId="LiveId" clId="{B4313070-E079-4C29-B4AF-98004232DED0}" dt="2020-11-17T14:09:13.644" v="217"/>
          <ac:picMkLst>
            <pc:docMk/>
            <pc:sldMk cId="2799107411" sldId="306"/>
            <ac:picMk id="17" creationId="{B4D615A2-28E0-4C0C-BB9D-630193A7754F}"/>
          </ac:picMkLst>
        </pc:picChg>
        <pc:picChg chg="add mod">
          <ac:chgData name="w.kijania@utila.pl" userId="a68dc0abd2aec11e" providerId="LiveId" clId="{B4313070-E079-4C29-B4AF-98004232DED0}" dt="2020-11-17T14:09:38.314" v="229" actId="207"/>
          <ac:picMkLst>
            <pc:docMk/>
            <pc:sldMk cId="2799107411" sldId="306"/>
            <ac:picMk id="18" creationId="{A7A4313D-D9AB-4666-B811-16AF8401935F}"/>
          </ac:picMkLst>
        </pc:picChg>
        <pc:picChg chg="add">
          <ac:chgData name="w.kijania@utila.pl" userId="a68dc0abd2aec11e" providerId="LiveId" clId="{B4313070-E079-4C29-B4AF-98004232DED0}" dt="2020-11-17T14:09:13.644" v="217"/>
          <ac:picMkLst>
            <pc:docMk/>
            <pc:sldMk cId="2799107411" sldId="306"/>
            <ac:picMk id="20" creationId="{5FC4AAAB-0B2A-40DC-91FC-FF5960909355}"/>
          </ac:picMkLst>
        </pc:picChg>
        <pc:picChg chg="add">
          <ac:chgData name="w.kijania@utila.pl" userId="a68dc0abd2aec11e" providerId="LiveId" clId="{B4313070-E079-4C29-B4AF-98004232DED0}" dt="2020-11-17T14:09:13.644" v="217"/>
          <ac:picMkLst>
            <pc:docMk/>
            <pc:sldMk cId="2799107411" sldId="306"/>
            <ac:picMk id="22" creationId="{D98C655A-0BCE-47F3-849B-03B466FA2762}"/>
          </ac:picMkLst>
        </pc:picChg>
      </pc:sldChg>
      <pc:sldChg chg="del">
        <pc:chgData name="w.kijania@utila.pl" userId="a68dc0abd2aec11e" providerId="LiveId" clId="{B4313070-E079-4C29-B4AF-98004232DED0}" dt="2020-11-17T13:51:18.128" v="147" actId="2696"/>
        <pc:sldMkLst>
          <pc:docMk/>
          <pc:sldMk cId="2252563027" sldId="308"/>
        </pc:sldMkLst>
      </pc:sldChg>
      <pc:sldChg chg="addSp delSp modSp add">
        <pc:chgData name="w.kijania@utila.pl" userId="a68dc0abd2aec11e" providerId="LiveId" clId="{B4313070-E079-4C29-B4AF-98004232DED0}" dt="2020-11-17T14:19:50.024" v="307" actId="20577"/>
        <pc:sldMkLst>
          <pc:docMk/>
          <pc:sldMk cId="4216535873" sldId="308"/>
        </pc:sldMkLst>
        <pc:spChg chg="mod">
          <ac:chgData name="w.kijania@utila.pl" userId="a68dc0abd2aec11e" providerId="LiveId" clId="{B4313070-E079-4C29-B4AF-98004232DED0}" dt="2020-11-17T14:19:50.024" v="307" actId="20577"/>
          <ac:spMkLst>
            <pc:docMk/>
            <pc:sldMk cId="4216535873" sldId="308"/>
            <ac:spMk id="10" creationId="{7134365F-C05A-423B-82E2-ADEA76A0F4C9}"/>
          </ac:spMkLst>
        </pc:spChg>
        <pc:graphicFrameChg chg="modGraphic">
          <ac:chgData name="w.kijania@utila.pl" userId="a68dc0abd2aec11e" providerId="LiveId" clId="{B4313070-E079-4C29-B4AF-98004232DED0}" dt="2020-11-17T14:17:17.875" v="283" actId="2164"/>
          <ac:graphicFrameMkLst>
            <pc:docMk/>
            <pc:sldMk cId="4216535873" sldId="308"/>
            <ac:graphicFrameMk id="3" creationId="{1D58E5E5-C1EC-4F6A-AAFA-6A5DDE16E516}"/>
          </ac:graphicFrameMkLst>
        </pc:graphicFrameChg>
        <pc:graphicFrameChg chg="modGraphic">
          <ac:chgData name="w.kijania@utila.pl" userId="a68dc0abd2aec11e" providerId="LiveId" clId="{B4313070-E079-4C29-B4AF-98004232DED0}" dt="2020-11-17T14:17:24.591" v="284" actId="2164"/>
          <ac:graphicFrameMkLst>
            <pc:docMk/>
            <pc:sldMk cId="4216535873" sldId="308"/>
            <ac:graphicFrameMk id="9" creationId="{B15CC450-86FE-48D8-A2A7-218E8E726663}"/>
          </ac:graphicFrameMkLst>
        </pc:graphicFrameChg>
        <pc:picChg chg="del">
          <ac:chgData name="w.kijania@utila.pl" userId="a68dc0abd2aec11e" providerId="LiveId" clId="{B4313070-E079-4C29-B4AF-98004232DED0}" dt="2020-11-17T14:17:55.140" v="289" actId="478"/>
          <ac:picMkLst>
            <pc:docMk/>
            <pc:sldMk cId="4216535873" sldId="308"/>
            <ac:picMk id="11" creationId="{F934B197-3BC8-46EA-95ED-6B9A5EDFA281}"/>
          </ac:picMkLst>
        </pc:picChg>
        <pc:picChg chg="add">
          <ac:chgData name="w.kijania@utila.pl" userId="a68dc0abd2aec11e" providerId="LiveId" clId="{B4313070-E079-4C29-B4AF-98004232DED0}" dt="2020-11-17T14:17:56.191" v="290"/>
          <ac:picMkLst>
            <pc:docMk/>
            <pc:sldMk cId="4216535873" sldId="308"/>
            <ac:picMk id="13" creationId="{7B17D91E-F154-4B00-87A7-288627D5E40C}"/>
          </ac:picMkLst>
        </pc:picChg>
        <pc:picChg chg="del">
          <ac:chgData name="w.kijania@utila.pl" userId="a68dc0abd2aec11e" providerId="LiveId" clId="{B4313070-E079-4C29-B4AF-98004232DED0}" dt="2020-11-17T14:17:54.742" v="288" actId="478"/>
          <ac:picMkLst>
            <pc:docMk/>
            <pc:sldMk cId="4216535873" sldId="308"/>
            <ac:picMk id="14" creationId="{8CBC6A08-14AB-4C7F-AF43-B431D9C34964}"/>
          </ac:picMkLst>
        </pc:picChg>
        <pc:picChg chg="del">
          <ac:chgData name="w.kijania@utila.pl" userId="a68dc0abd2aec11e" providerId="LiveId" clId="{B4313070-E079-4C29-B4AF-98004232DED0}" dt="2020-11-17T14:17:54.341" v="287" actId="478"/>
          <ac:picMkLst>
            <pc:docMk/>
            <pc:sldMk cId="4216535873" sldId="308"/>
            <ac:picMk id="15" creationId="{729092ED-DCBD-456A-906C-19D5537C621B}"/>
          </ac:picMkLst>
        </pc:picChg>
        <pc:picChg chg="del">
          <ac:chgData name="w.kijania@utila.pl" userId="a68dc0abd2aec11e" providerId="LiveId" clId="{B4313070-E079-4C29-B4AF-98004232DED0}" dt="2020-11-17T14:17:53.943" v="286" actId="478"/>
          <ac:picMkLst>
            <pc:docMk/>
            <pc:sldMk cId="4216535873" sldId="308"/>
            <ac:picMk id="16" creationId="{637B0D34-F9EF-4F9D-9B75-E63A93A1B99C}"/>
          </ac:picMkLst>
        </pc:picChg>
        <pc:picChg chg="del">
          <ac:chgData name="w.kijania@utila.pl" userId="a68dc0abd2aec11e" providerId="LiveId" clId="{B4313070-E079-4C29-B4AF-98004232DED0}" dt="2020-11-17T14:17:53.404" v="285" actId="478"/>
          <ac:picMkLst>
            <pc:docMk/>
            <pc:sldMk cId="4216535873" sldId="308"/>
            <ac:picMk id="17" creationId="{9CAC75BC-0F70-4730-B1BB-778FF4A179DE}"/>
          </ac:picMkLst>
        </pc:picChg>
        <pc:picChg chg="add">
          <ac:chgData name="w.kijania@utila.pl" userId="a68dc0abd2aec11e" providerId="LiveId" clId="{B4313070-E079-4C29-B4AF-98004232DED0}" dt="2020-11-17T14:17:56.191" v="290"/>
          <ac:picMkLst>
            <pc:docMk/>
            <pc:sldMk cId="4216535873" sldId="308"/>
            <ac:picMk id="18" creationId="{DB72A61C-8928-42D2-B667-78458A542A51}"/>
          </ac:picMkLst>
        </pc:picChg>
        <pc:picChg chg="add">
          <ac:chgData name="w.kijania@utila.pl" userId="a68dc0abd2aec11e" providerId="LiveId" clId="{B4313070-E079-4C29-B4AF-98004232DED0}" dt="2020-11-17T14:17:56.191" v="290"/>
          <ac:picMkLst>
            <pc:docMk/>
            <pc:sldMk cId="4216535873" sldId="308"/>
            <ac:picMk id="20" creationId="{3C0850E1-BD30-4693-8C4E-45459E357C49}"/>
          </ac:picMkLst>
        </pc:picChg>
        <pc:picChg chg="add">
          <ac:chgData name="w.kijania@utila.pl" userId="a68dc0abd2aec11e" providerId="LiveId" clId="{B4313070-E079-4C29-B4AF-98004232DED0}" dt="2020-11-17T14:17:56.191" v="290"/>
          <ac:picMkLst>
            <pc:docMk/>
            <pc:sldMk cId="4216535873" sldId="308"/>
            <ac:picMk id="22" creationId="{729505EE-AD55-44A5-86D4-A66B5FFEF735}"/>
          </ac:picMkLst>
        </pc:picChg>
        <pc:picChg chg="add">
          <ac:chgData name="w.kijania@utila.pl" userId="a68dc0abd2aec11e" providerId="LiveId" clId="{B4313070-E079-4C29-B4AF-98004232DED0}" dt="2020-11-17T14:17:56.191" v="290"/>
          <ac:picMkLst>
            <pc:docMk/>
            <pc:sldMk cId="4216535873" sldId="308"/>
            <ac:picMk id="23" creationId="{381C35CF-E789-43AE-9EA7-803D57FCAABB}"/>
          </ac:picMkLst>
        </pc:picChg>
      </pc:sldChg>
      <pc:sldChg chg="addSp delSp modSp">
        <pc:chgData name="w.kijania@utila.pl" userId="a68dc0abd2aec11e" providerId="LiveId" clId="{B4313070-E079-4C29-B4AF-98004232DED0}" dt="2020-11-17T13:54:11.080" v="181"/>
        <pc:sldMkLst>
          <pc:docMk/>
          <pc:sldMk cId="4267660453" sldId="309"/>
        </pc:sldMkLst>
        <pc:picChg chg="del mod">
          <ac:chgData name="w.kijania@utila.pl" userId="a68dc0abd2aec11e" providerId="LiveId" clId="{B4313070-E079-4C29-B4AF-98004232DED0}" dt="2020-11-17T13:54:10.125" v="180" actId="478"/>
          <ac:picMkLst>
            <pc:docMk/>
            <pc:sldMk cId="4267660453" sldId="309"/>
            <ac:picMk id="8" creationId="{853BD8F4-343C-49DD-9CD1-FF02B3C16ABB}"/>
          </ac:picMkLst>
        </pc:picChg>
        <pc:picChg chg="del">
          <ac:chgData name="w.kijania@utila.pl" userId="a68dc0abd2aec11e" providerId="LiveId" clId="{B4313070-E079-4C29-B4AF-98004232DED0}" dt="2020-11-17T13:54:09.708" v="178" actId="478"/>
          <ac:picMkLst>
            <pc:docMk/>
            <pc:sldMk cId="4267660453" sldId="309"/>
            <ac:picMk id="9" creationId="{48428C03-62F7-4F4A-A3C0-65EC16556E3C}"/>
          </ac:picMkLst>
        </pc:picChg>
        <pc:picChg chg="del">
          <ac:chgData name="w.kijania@utila.pl" userId="a68dc0abd2aec11e" providerId="LiveId" clId="{B4313070-E079-4C29-B4AF-98004232DED0}" dt="2020-11-17T13:54:09.304" v="177" actId="478"/>
          <ac:picMkLst>
            <pc:docMk/>
            <pc:sldMk cId="4267660453" sldId="309"/>
            <ac:picMk id="10" creationId="{FBE13290-B15B-40BB-AC7D-CE541E0FAA91}"/>
          </ac:picMkLst>
        </pc:picChg>
        <pc:picChg chg="add">
          <ac:chgData name="w.kijania@utila.pl" userId="a68dc0abd2aec11e" providerId="LiveId" clId="{B4313070-E079-4C29-B4AF-98004232DED0}" dt="2020-11-17T13:54:11.080" v="181"/>
          <ac:picMkLst>
            <pc:docMk/>
            <pc:sldMk cId="4267660453" sldId="309"/>
            <ac:picMk id="11" creationId="{D607A6D8-FA32-4793-9B63-281F933A42C6}"/>
          </ac:picMkLst>
        </pc:picChg>
        <pc:picChg chg="del">
          <ac:chgData name="w.kijania@utila.pl" userId="a68dc0abd2aec11e" providerId="LiveId" clId="{B4313070-E079-4C29-B4AF-98004232DED0}" dt="2020-11-17T13:54:08.926" v="176" actId="478"/>
          <ac:picMkLst>
            <pc:docMk/>
            <pc:sldMk cId="4267660453" sldId="309"/>
            <ac:picMk id="12" creationId="{1C93A209-D698-418A-A979-17DAD4379844}"/>
          </ac:picMkLst>
        </pc:picChg>
        <pc:picChg chg="del">
          <ac:chgData name="w.kijania@utila.pl" userId="a68dc0abd2aec11e" providerId="LiveId" clId="{B4313070-E079-4C29-B4AF-98004232DED0}" dt="2020-11-17T13:54:08.540" v="175" actId="478"/>
          <ac:picMkLst>
            <pc:docMk/>
            <pc:sldMk cId="4267660453" sldId="309"/>
            <ac:picMk id="13" creationId="{F1FC6C41-458C-45C6-84F2-B4BC52CA7F16}"/>
          </ac:picMkLst>
        </pc:picChg>
        <pc:picChg chg="add">
          <ac:chgData name="w.kijania@utila.pl" userId="a68dc0abd2aec11e" providerId="LiveId" clId="{B4313070-E079-4C29-B4AF-98004232DED0}" dt="2020-11-17T13:54:11.080" v="181"/>
          <ac:picMkLst>
            <pc:docMk/>
            <pc:sldMk cId="4267660453" sldId="309"/>
            <ac:picMk id="14" creationId="{FAEB1845-EC2B-4062-91BB-A1EEB3975D59}"/>
          </ac:picMkLst>
        </pc:picChg>
        <pc:picChg chg="add">
          <ac:chgData name="w.kijania@utila.pl" userId="a68dc0abd2aec11e" providerId="LiveId" clId="{B4313070-E079-4C29-B4AF-98004232DED0}" dt="2020-11-17T13:54:11.080" v="181"/>
          <ac:picMkLst>
            <pc:docMk/>
            <pc:sldMk cId="4267660453" sldId="309"/>
            <ac:picMk id="15" creationId="{D9D6C409-EB88-4D55-97FB-099A261B7807}"/>
          </ac:picMkLst>
        </pc:picChg>
        <pc:picChg chg="add">
          <ac:chgData name="w.kijania@utila.pl" userId="a68dc0abd2aec11e" providerId="LiveId" clId="{B4313070-E079-4C29-B4AF-98004232DED0}" dt="2020-11-17T13:54:11.080" v="181"/>
          <ac:picMkLst>
            <pc:docMk/>
            <pc:sldMk cId="4267660453" sldId="309"/>
            <ac:picMk id="16" creationId="{C9C1969F-E2EC-4383-A606-76241B7319E9}"/>
          </ac:picMkLst>
        </pc:picChg>
        <pc:picChg chg="add">
          <ac:chgData name="w.kijania@utila.pl" userId="a68dc0abd2aec11e" providerId="LiveId" clId="{B4313070-E079-4C29-B4AF-98004232DED0}" dt="2020-11-17T13:54:11.080" v="181"/>
          <ac:picMkLst>
            <pc:docMk/>
            <pc:sldMk cId="4267660453" sldId="309"/>
            <ac:picMk id="17" creationId="{7248D90B-CE24-4309-80A6-5E1E7D0C28CE}"/>
          </ac:picMkLst>
        </pc:picChg>
      </pc:sldChg>
      <pc:sldChg chg="addSp delSp modSp">
        <pc:chgData name="w.kijania@utila.pl" userId="a68dc0abd2aec11e" providerId="LiveId" clId="{B4313070-E079-4C29-B4AF-98004232DED0}" dt="2020-11-17T13:54:17.581" v="187"/>
        <pc:sldMkLst>
          <pc:docMk/>
          <pc:sldMk cId="699412269" sldId="310"/>
        </pc:sldMkLst>
        <pc:spChg chg="mod">
          <ac:chgData name="w.kijania@utila.pl" userId="a68dc0abd2aec11e" providerId="LiveId" clId="{B4313070-E079-4C29-B4AF-98004232DED0}" dt="2020-11-17T13:38:59.222" v="51" actId="20577"/>
          <ac:spMkLst>
            <pc:docMk/>
            <pc:sldMk cId="699412269" sldId="310"/>
            <ac:spMk id="2" creationId="{E258740A-74CA-4D8F-BB1B-F6F64136CC70}"/>
          </ac:spMkLst>
        </pc:spChg>
        <pc:graphicFrameChg chg="mod modGraphic">
          <ac:chgData name="w.kijania@utila.pl" userId="a68dc0abd2aec11e" providerId="LiveId" clId="{B4313070-E079-4C29-B4AF-98004232DED0}" dt="2020-11-17T13:39:09.047" v="52" actId="1076"/>
          <ac:graphicFrameMkLst>
            <pc:docMk/>
            <pc:sldMk cId="699412269" sldId="310"/>
            <ac:graphicFrameMk id="3" creationId="{1D58E5E5-C1EC-4F6A-AAFA-6A5DDE16E516}"/>
          </ac:graphicFrameMkLst>
        </pc:graphicFrameChg>
        <pc:graphicFrameChg chg="modGraphic">
          <ac:chgData name="w.kijania@utila.pl" userId="a68dc0abd2aec11e" providerId="LiveId" clId="{B4313070-E079-4C29-B4AF-98004232DED0}" dt="2020-11-17T13:38:51.863" v="50" actId="2164"/>
          <ac:graphicFrameMkLst>
            <pc:docMk/>
            <pc:sldMk cId="699412269" sldId="310"/>
            <ac:graphicFrameMk id="4" creationId="{3B9BC836-2C12-49FE-9ECA-2089F97684E3}"/>
          </ac:graphicFrameMkLst>
        </pc:graphicFrameChg>
        <pc:picChg chg="del">
          <ac:chgData name="w.kijania@utila.pl" userId="a68dc0abd2aec11e" providerId="LiveId" clId="{B4313070-E079-4C29-B4AF-98004232DED0}" dt="2020-11-17T13:54:14.899" v="182" actId="478"/>
          <ac:picMkLst>
            <pc:docMk/>
            <pc:sldMk cId="699412269" sldId="310"/>
            <ac:picMk id="12" creationId="{D708B8D0-E83C-4FE9-BF34-344A528D818D}"/>
          </ac:picMkLst>
        </pc:picChg>
        <pc:picChg chg="del">
          <ac:chgData name="w.kijania@utila.pl" userId="a68dc0abd2aec11e" providerId="LiveId" clId="{B4313070-E079-4C29-B4AF-98004232DED0}" dt="2020-11-17T13:54:15.351" v="183" actId="478"/>
          <ac:picMkLst>
            <pc:docMk/>
            <pc:sldMk cId="699412269" sldId="310"/>
            <ac:picMk id="13" creationId="{C7D14BD1-789F-412A-9CEC-9011D2DF32CB}"/>
          </ac:picMkLst>
        </pc:picChg>
        <pc:picChg chg="del">
          <ac:chgData name="w.kijania@utila.pl" userId="a68dc0abd2aec11e" providerId="LiveId" clId="{B4313070-E079-4C29-B4AF-98004232DED0}" dt="2020-11-17T13:54:15.791" v="184" actId="478"/>
          <ac:picMkLst>
            <pc:docMk/>
            <pc:sldMk cId="699412269" sldId="310"/>
            <ac:picMk id="14" creationId="{ED7B5508-03D1-410B-930C-C522FDC9B0EC}"/>
          </ac:picMkLst>
        </pc:picChg>
        <pc:picChg chg="del">
          <ac:chgData name="w.kijania@utila.pl" userId="a68dc0abd2aec11e" providerId="LiveId" clId="{B4313070-E079-4C29-B4AF-98004232DED0}" dt="2020-11-17T13:54:16.332" v="185" actId="478"/>
          <ac:picMkLst>
            <pc:docMk/>
            <pc:sldMk cId="699412269" sldId="310"/>
            <ac:picMk id="15" creationId="{C60B35D5-7F90-42A5-930D-6330D3C727D8}"/>
          </ac:picMkLst>
        </pc:picChg>
        <pc:picChg chg="del">
          <ac:chgData name="w.kijania@utila.pl" userId="a68dc0abd2aec11e" providerId="LiveId" clId="{B4313070-E079-4C29-B4AF-98004232DED0}" dt="2020-11-17T13:54:16.686" v="186" actId="478"/>
          <ac:picMkLst>
            <pc:docMk/>
            <pc:sldMk cId="699412269" sldId="310"/>
            <ac:picMk id="16" creationId="{62E0120F-F80D-4C9C-A973-B3DEC9B59B31}"/>
          </ac:picMkLst>
        </pc:picChg>
        <pc:picChg chg="add">
          <ac:chgData name="w.kijania@utila.pl" userId="a68dc0abd2aec11e" providerId="LiveId" clId="{B4313070-E079-4C29-B4AF-98004232DED0}" dt="2020-11-17T13:54:17.581" v="187"/>
          <ac:picMkLst>
            <pc:docMk/>
            <pc:sldMk cId="699412269" sldId="310"/>
            <ac:picMk id="17" creationId="{4BDA55B0-C514-4257-9574-A111FBFB7392}"/>
          </ac:picMkLst>
        </pc:picChg>
        <pc:picChg chg="add">
          <ac:chgData name="w.kijania@utila.pl" userId="a68dc0abd2aec11e" providerId="LiveId" clId="{B4313070-E079-4C29-B4AF-98004232DED0}" dt="2020-11-17T13:54:17.581" v="187"/>
          <ac:picMkLst>
            <pc:docMk/>
            <pc:sldMk cId="699412269" sldId="310"/>
            <ac:picMk id="18" creationId="{CC74DE3F-1A47-4EC8-9D3B-0D8EC7DB944D}"/>
          </ac:picMkLst>
        </pc:picChg>
        <pc:picChg chg="add">
          <ac:chgData name="w.kijania@utila.pl" userId="a68dc0abd2aec11e" providerId="LiveId" clId="{B4313070-E079-4C29-B4AF-98004232DED0}" dt="2020-11-17T13:54:17.581" v="187"/>
          <ac:picMkLst>
            <pc:docMk/>
            <pc:sldMk cId="699412269" sldId="310"/>
            <ac:picMk id="22" creationId="{C770260D-9800-43F1-A22E-22F05ACFB2B4}"/>
          </ac:picMkLst>
        </pc:picChg>
        <pc:picChg chg="add">
          <ac:chgData name="w.kijania@utila.pl" userId="a68dc0abd2aec11e" providerId="LiveId" clId="{B4313070-E079-4C29-B4AF-98004232DED0}" dt="2020-11-17T13:54:17.581" v="187"/>
          <ac:picMkLst>
            <pc:docMk/>
            <pc:sldMk cId="699412269" sldId="310"/>
            <ac:picMk id="23" creationId="{09DCDF05-977B-4BF4-B6FB-2F399C0A748E}"/>
          </ac:picMkLst>
        </pc:picChg>
        <pc:picChg chg="add">
          <ac:chgData name="w.kijania@utila.pl" userId="a68dc0abd2aec11e" providerId="LiveId" clId="{B4313070-E079-4C29-B4AF-98004232DED0}" dt="2020-11-17T13:54:17.581" v="187"/>
          <ac:picMkLst>
            <pc:docMk/>
            <pc:sldMk cId="699412269" sldId="310"/>
            <ac:picMk id="24" creationId="{31912AC2-1E8B-4DB2-9D74-829C7CE1792B}"/>
          </ac:picMkLst>
        </pc:picChg>
      </pc:sldChg>
      <pc:sldChg chg="del">
        <pc:chgData name="w.kijania@utila.pl" userId="a68dc0abd2aec11e" providerId="LiveId" clId="{B4313070-E079-4C29-B4AF-98004232DED0}" dt="2020-11-17T13:42:30.663" v="135" actId="2696"/>
        <pc:sldMkLst>
          <pc:docMk/>
          <pc:sldMk cId="3878353390" sldId="314"/>
        </pc:sldMkLst>
      </pc:sldChg>
      <pc:sldChg chg="del">
        <pc:chgData name="w.kijania@utila.pl" userId="a68dc0abd2aec11e" providerId="LiveId" clId="{B4313070-E079-4C29-B4AF-98004232DED0}" dt="2020-11-17T13:50:15.756" v="144" actId="2696"/>
        <pc:sldMkLst>
          <pc:docMk/>
          <pc:sldMk cId="1129982650" sldId="316"/>
        </pc:sldMkLst>
      </pc:sldChg>
      <pc:sldChg chg="addSp delSp add">
        <pc:chgData name="w.kijania@utila.pl" userId="a68dc0abd2aec11e" providerId="LiveId" clId="{B4313070-E079-4C29-B4AF-98004232DED0}" dt="2020-11-17T14:53:33.418" v="768"/>
        <pc:sldMkLst>
          <pc:docMk/>
          <pc:sldMk cId="332272957" sldId="317"/>
        </pc:sldMkLst>
        <pc:picChg chg="del">
          <ac:chgData name="w.kijania@utila.pl" userId="a68dc0abd2aec11e" providerId="LiveId" clId="{B4313070-E079-4C29-B4AF-98004232DED0}" dt="2020-11-17T14:53:31.083" v="763" actId="478"/>
          <ac:picMkLst>
            <pc:docMk/>
            <pc:sldMk cId="332272957" sldId="317"/>
            <ac:picMk id="11" creationId="{91C3121C-9B10-4701-8033-01E8DD9EFF14}"/>
          </ac:picMkLst>
        </pc:picChg>
        <pc:picChg chg="del">
          <ac:chgData name="w.kijania@utila.pl" userId="a68dc0abd2aec11e" providerId="LiveId" clId="{B4313070-E079-4C29-B4AF-98004232DED0}" dt="2020-11-17T14:53:31.550" v="764" actId="478"/>
          <ac:picMkLst>
            <pc:docMk/>
            <pc:sldMk cId="332272957" sldId="317"/>
            <ac:picMk id="13" creationId="{7A94C423-1C6D-43FC-9738-68CC4CD46842}"/>
          </ac:picMkLst>
        </pc:picChg>
        <pc:picChg chg="del">
          <ac:chgData name="w.kijania@utila.pl" userId="a68dc0abd2aec11e" providerId="LiveId" clId="{B4313070-E079-4C29-B4AF-98004232DED0}" dt="2020-11-17T14:53:31.885" v="765" actId="478"/>
          <ac:picMkLst>
            <pc:docMk/>
            <pc:sldMk cId="332272957" sldId="317"/>
            <ac:picMk id="14" creationId="{22B90D58-4F00-4C2B-BE5C-0C5D653DE729}"/>
          </ac:picMkLst>
        </pc:picChg>
        <pc:picChg chg="del">
          <ac:chgData name="w.kijania@utila.pl" userId="a68dc0abd2aec11e" providerId="LiveId" clId="{B4313070-E079-4C29-B4AF-98004232DED0}" dt="2020-11-17T14:53:32.221" v="766" actId="478"/>
          <ac:picMkLst>
            <pc:docMk/>
            <pc:sldMk cId="332272957" sldId="317"/>
            <ac:picMk id="15" creationId="{BD331466-0ACD-4BDD-B259-E9C90C4D5CCD}"/>
          </ac:picMkLst>
        </pc:picChg>
        <pc:picChg chg="del">
          <ac:chgData name="w.kijania@utila.pl" userId="a68dc0abd2aec11e" providerId="LiveId" clId="{B4313070-E079-4C29-B4AF-98004232DED0}" dt="2020-11-17T14:53:32.558" v="767" actId="478"/>
          <ac:picMkLst>
            <pc:docMk/>
            <pc:sldMk cId="332272957" sldId="317"/>
            <ac:picMk id="16" creationId="{094C1467-8E3D-4827-B965-4E3F496A5D7E}"/>
          </ac:picMkLst>
        </pc:picChg>
        <pc:picChg chg="add">
          <ac:chgData name="w.kijania@utila.pl" userId="a68dc0abd2aec11e" providerId="LiveId" clId="{B4313070-E079-4C29-B4AF-98004232DED0}" dt="2020-11-17T14:53:33.418" v="768"/>
          <ac:picMkLst>
            <pc:docMk/>
            <pc:sldMk cId="332272957" sldId="317"/>
            <ac:picMk id="17" creationId="{AD1A4362-4A6C-450C-8D52-73684BA35812}"/>
          </ac:picMkLst>
        </pc:picChg>
        <pc:picChg chg="add">
          <ac:chgData name="w.kijania@utila.pl" userId="a68dc0abd2aec11e" providerId="LiveId" clId="{B4313070-E079-4C29-B4AF-98004232DED0}" dt="2020-11-17T14:53:33.418" v="768"/>
          <ac:picMkLst>
            <pc:docMk/>
            <pc:sldMk cId="332272957" sldId="317"/>
            <ac:picMk id="18" creationId="{72DE38EB-9845-4F14-8E21-006661979378}"/>
          </ac:picMkLst>
        </pc:picChg>
        <pc:picChg chg="add">
          <ac:chgData name="w.kijania@utila.pl" userId="a68dc0abd2aec11e" providerId="LiveId" clId="{B4313070-E079-4C29-B4AF-98004232DED0}" dt="2020-11-17T14:53:33.418" v="768"/>
          <ac:picMkLst>
            <pc:docMk/>
            <pc:sldMk cId="332272957" sldId="317"/>
            <ac:picMk id="22" creationId="{32A06692-F314-4FD0-85D2-D366D676FCAE}"/>
          </ac:picMkLst>
        </pc:picChg>
        <pc:picChg chg="add">
          <ac:chgData name="w.kijania@utila.pl" userId="a68dc0abd2aec11e" providerId="LiveId" clId="{B4313070-E079-4C29-B4AF-98004232DED0}" dt="2020-11-17T14:53:33.418" v="768"/>
          <ac:picMkLst>
            <pc:docMk/>
            <pc:sldMk cId="332272957" sldId="317"/>
            <ac:picMk id="23" creationId="{217D31B4-BD65-481C-A484-EEBF05E97F5A}"/>
          </ac:picMkLst>
        </pc:picChg>
        <pc:picChg chg="add">
          <ac:chgData name="w.kijania@utila.pl" userId="a68dc0abd2aec11e" providerId="LiveId" clId="{B4313070-E079-4C29-B4AF-98004232DED0}" dt="2020-11-17T14:53:33.418" v="768"/>
          <ac:picMkLst>
            <pc:docMk/>
            <pc:sldMk cId="332272957" sldId="317"/>
            <ac:picMk id="24" creationId="{CE0C8E1C-B77D-4189-9582-08829890B59F}"/>
          </ac:picMkLst>
        </pc:picChg>
      </pc:sldChg>
      <pc:sldChg chg="del">
        <pc:chgData name="w.kijania@utila.pl" userId="a68dc0abd2aec11e" providerId="LiveId" clId="{B4313070-E079-4C29-B4AF-98004232DED0}" dt="2020-11-17T14:18:30.472" v="293" actId="2696"/>
        <pc:sldMkLst>
          <pc:docMk/>
          <pc:sldMk cId="3845948215" sldId="317"/>
        </pc:sldMkLst>
      </pc:sldChg>
      <pc:sldChg chg="add del">
        <pc:chgData name="w.kijania@utila.pl" userId="a68dc0abd2aec11e" providerId="LiveId" clId="{B4313070-E079-4C29-B4AF-98004232DED0}" dt="2020-11-17T14:46:44.937" v="752" actId="2696"/>
        <pc:sldMkLst>
          <pc:docMk/>
          <pc:sldMk cId="1714395493" sldId="318"/>
        </pc:sldMkLst>
      </pc:sldChg>
      <pc:sldChg chg="del">
        <pc:chgData name="w.kijania@utila.pl" userId="a68dc0abd2aec11e" providerId="LiveId" clId="{B4313070-E079-4C29-B4AF-98004232DED0}" dt="2020-11-17T14:18:30.502" v="294" actId="2696"/>
        <pc:sldMkLst>
          <pc:docMk/>
          <pc:sldMk cId="2124778454" sldId="318"/>
        </pc:sldMkLst>
      </pc:sldChg>
      <pc:sldChg chg="del">
        <pc:chgData name="w.kijania@utila.pl" userId="a68dc0abd2aec11e" providerId="LiveId" clId="{B4313070-E079-4C29-B4AF-98004232DED0}" dt="2020-11-17T14:18:30.514" v="295" actId="2696"/>
        <pc:sldMkLst>
          <pc:docMk/>
          <pc:sldMk cId="374551198" sldId="319"/>
        </pc:sldMkLst>
      </pc:sldChg>
      <pc:sldChg chg="add del">
        <pc:chgData name="w.kijania@utila.pl" userId="a68dc0abd2aec11e" providerId="LiveId" clId="{B4313070-E079-4C29-B4AF-98004232DED0}" dt="2020-11-17T14:46:44.933" v="751" actId="2696"/>
        <pc:sldMkLst>
          <pc:docMk/>
          <pc:sldMk cId="3577862813" sldId="319"/>
        </pc:sldMkLst>
      </pc:sldChg>
      <pc:sldChg chg="modSp">
        <pc:chgData name="w.kijania@utila.pl" userId="a68dc0abd2aec11e" providerId="LiveId" clId="{B4313070-E079-4C29-B4AF-98004232DED0}" dt="2020-11-17T13:53:25.352" v="169" actId="1076"/>
        <pc:sldMkLst>
          <pc:docMk/>
          <pc:sldMk cId="2635845646" sldId="330"/>
        </pc:sldMkLst>
        <pc:spChg chg="mod">
          <ac:chgData name="w.kijania@utila.pl" userId="a68dc0abd2aec11e" providerId="LiveId" clId="{B4313070-E079-4C29-B4AF-98004232DED0}" dt="2020-11-17T13:53:23.046" v="168" actId="1076"/>
          <ac:spMkLst>
            <pc:docMk/>
            <pc:sldMk cId="2635845646" sldId="330"/>
            <ac:spMk id="4" creationId="{EAE0880C-F726-4A4F-B6D4-D0C15C5BF1C2}"/>
          </ac:spMkLst>
        </pc:spChg>
        <pc:spChg chg="mod">
          <ac:chgData name="w.kijania@utila.pl" userId="a68dc0abd2aec11e" providerId="LiveId" clId="{B4313070-E079-4C29-B4AF-98004232DED0}" dt="2020-11-17T13:53:04.288" v="165" actId="1076"/>
          <ac:spMkLst>
            <pc:docMk/>
            <pc:sldMk cId="2635845646" sldId="330"/>
            <ac:spMk id="6" creationId="{25DE53FE-2ED7-4810-A802-32844C90DED5}"/>
          </ac:spMkLst>
        </pc:spChg>
        <pc:spChg chg="mod">
          <ac:chgData name="w.kijania@utila.pl" userId="a68dc0abd2aec11e" providerId="LiveId" clId="{B4313070-E079-4C29-B4AF-98004232DED0}" dt="2020-11-17T13:53:04.288" v="165" actId="1076"/>
          <ac:spMkLst>
            <pc:docMk/>
            <pc:sldMk cId="2635845646" sldId="330"/>
            <ac:spMk id="8" creationId="{49FA2F3C-95E1-449A-B483-8CED4F0428E6}"/>
          </ac:spMkLst>
        </pc:spChg>
        <pc:spChg chg="mod">
          <ac:chgData name="w.kijania@utila.pl" userId="a68dc0abd2aec11e" providerId="LiveId" clId="{B4313070-E079-4C29-B4AF-98004232DED0}" dt="2020-11-17T13:53:04.288" v="165" actId="1076"/>
          <ac:spMkLst>
            <pc:docMk/>
            <pc:sldMk cId="2635845646" sldId="330"/>
            <ac:spMk id="10" creationId="{CF528532-1CB3-487F-A746-B430F8A78097}"/>
          </ac:spMkLst>
        </pc:spChg>
        <pc:picChg chg="mod">
          <ac:chgData name="w.kijania@utila.pl" userId="a68dc0abd2aec11e" providerId="LiveId" clId="{B4313070-E079-4C29-B4AF-98004232DED0}" dt="2020-11-17T13:53:04.288" v="165" actId="1076"/>
          <ac:picMkLst>
            <pc:docMk/>
            <pc:sldMk cId="2635845646" sldId="330"/>
            <ac:picMk id="13" creationId="{315A4D4C-B076-466F-A524-45C042293F3B}"/>
          </ac:picMkLst>
        </pc:picChg>
        <pc:picChg chg="mod">
          <ac:chgData name="w.kijania@utila.pl" userId="a68dc0abd2aec11e" providerId="LiveId" clId="{B4313070-E079-4C29-B4AF-98004232DED0}" dt="2020-11-17T13:53:04.288" v="165" actId="1076"/>
          <ac:picMkLst>
            <pc:docMk/>
            <pc:sldMk cId="2635845646" sldId="330"/>
            <ac:picMk id="15" creationId="{BE0F126C-85BF-4AFB-B89B-360200C87429}"/>
          </ac:picMkLst>
        </pc:picChg>
        <pc:picChg chg="mod">
          <ac:chgData name="w.kijania@utila.pl" userId="a68dc0abd2aec11e" providerId="LiveId" clId="{B4313070-E079-4C29-B4AF-98004232DED0}" dt="2020-11-17T13:53:04.288" v="165" actId="1076"/>
          <ac:picMkLst>
            <pc:docMk/>
            <pc:sldMk cId="2635845646" sldId="330"/>
            <ac:picMk id="19" creationId="{D1B3EF96-ABC8-4AD0-BEBB-FECEBFC42A77}"/>
          </ac:picMkLst>
        </pc:picChg>
        <pc:picChg chg="mod">
          <ac:chgData name="w.kijania@utila.pl" userId="a68dc0abd2aec11e" providerId="LiveId" clId="{B4313070-E079-4C29-B4AF-98004232DED0}" dt="2020-11-17T13:53:25.352" v="169" actId="1076"/>
          <ac:picMkLst>
            <pc:docMk/>
            <pc:sldMk cId="2635845646" sldId="330"/>
            <ac:picMk id="21" creationId="{4131E8D9-A892-4F8F-B48A-AF024ED352B7}"/>
          </ac:picMkLst>
        </pc:picChg>
      </pc:sldChg>
      <pc:sldChg chg="addSp delSp">
        <pc:chgData name="w.kijania@utila.pl" userId="a68dc0abd2aec11e" providerId="LiveId" clId="{B4313070-E079-4C29-B4AF-98004232DED0}" dt="2020-11-17T14:39:22.995" v="599"/>
        <pc:sldMkLst>
          <pc:docMk/>
          <pc:sldMk cId="2598387901" sldId="331"/>
        </pc:sldMkLst>
        <pc:picChg chg="del">
          <ac:chgData name="w.kijania@utila.pl" userId="a68dc0abd2aec11e" providerId="LiveId" clId="{B4313070-E079-4C29-B4AF-98004232DED0}" dt="2020-11-17T14:39:20.470" v="594" actId="478"/>
          <ac:picMkLst>
            <pc:docMk/>
            <pc:sldMk cId="2598387901" sldId="331"/>
            <ac:picMk id="9" creationId="{04A78FB8-15AE-4988-B04A-B47E35532C4A}"/>
          </ac:picMkLst>
        </pc:picChg>
        <pc:picChg chg="add">
          <ac:chgData name="w.kijania@utila.pl" userId="a68dc0abd2aec11e" providerId="LiveId" clId="{B4313070-E079-4C29-B4AF-98004232DED0}" dt="2020-11-17T14:39:22.995" v="599"/>
          <ac:picMkLst>
            <pc:docMk/>
            <pc:sldMk cId="2598387901" sldId="331"/>
            <ac:picMk id="11" creationId="{BD83C496-9680-4BA7-BADE-E317B8CD9CD6}"/>
          </ac:picMkLst>
        </pc:picChg>
        <pc:picChg chg="del">
          <ac:chgData name="w.kijania@utila.pl" userId="a68dc0abd2aec11e" providerId="LiveId" clId="{B4313070-E079-4C29-B4AF-98004232DED0}" dt="2020-11-17T14:39:20.827" v="595" actId="478"/>
          <ac:picMkLst>
            <pc:docMk/>
            <pc:sldMk cId="2598387901" sldId="331"/>
            <ac:picMk id="12" creationId="{96163BA5-C9E9-4A7B-A735-E89AE1C5090E}"/>
          </ac:picMkLst>
        </pc:picChg>
        <pc:picChg chg="del">
          <ac:chgData name="w.kijania@utila.pl" userId="a68dc0abd2aec11e" providerId="LiveId" clId="{B4313070-E079-4C29-B4AF-98004232DED0}" dt="2020-11-17T14:39:21.169" v="596" actId="478"/>
          <ac:picMkLst>
            <pc:docMk/>
            <pc:sldMk cId="2598387901" sldId="331"/>
            <ac:picMk id="13" creationId="{E3E6F470-194F-436E-B0E1-429D27EFA3A9}"/>
          </ac:picMkLst>
        </pc:picChg>
        <pc:picChg chg="del">
          <ac:chgData name="w.kijania@utila.pl" userId="a68dc0abd2aec11e" providerId="LiveId" clId="{B4313070-E079-4C29-B4AF-98004232DED0}" dt="2020-11-17T14:39:21.493" v="597" actId="478"/>
          <ac:picMkLst>
            <pc:docMk/>
            <pc:sldMk cId="2598387901" sldId="331"/>
            <ac:picMk id="14" creationId="{C9774649-E9FC-4997-8F86-FBD16C973211}"/>
          </ac:picMkLst>
        </pc:picChg>
        <pc:picChg chg="del">
          <ac:chgData name="w.kijania@utila.pl" userId="a68dc0abd2aec11e" providerId="LiveId" clId="{B4313070-E079-4C29-B4AF-98004232DED0}" dt="2020-11-17T14:39:21.923" v="598" actId="478"/>
          <ac:picMkLst>
            <pc:docMk/>
            <pc:sldMk cId="2598387901" sldId="331"/>
            <ac:picMk id="15" creationId="{638C9137-E2E2-4E3C-B901-3B7C19B0F97D}"/>
          </ac:picMkLst>
        </pc:picChg>
        <pc:picChg chg="add">
          <ac:chgData name="w.kijania@utila.pl" userId="a68dc0abd2aec11e" providerId="LiveId" clId="{B4313070-E079-4C29-B4AF-98004232DED0}" dt="2020-11-17T14:39:22.995" v="599"/>
          <ac:picMkLst>
            <pc:docMk/>
            <pc:sldMk cId="2598387901" sldId="331"/>
            <ac:picMk id="16" creationId="{8FACC446-C263-4BF1-B3B9-8643D9CDDD56}"/>
          </ac:picMkLst>
        </pc:picChg>
        <pc:picChg chg="add">
          <ac:chgData name="w.kijania@utila.pl" userId="a68dc0abd2aec11e" providerId="LiveId" clId="{B4313070-E079-4C29-B4AF-98004232DED0}" dt="2020-11-17T14:39:22.995" v="599"/>
          <ac:picMkLst>
            <pc:docMk/>
            <pc:sldMk cId="2598387901" sldId="331"/>
            <ac:picMk id="17" creationId="{BD0CD5F2-8511-4402-A0B2-438B0FBA3EB3}"/>
          </ac:picMkLst>
        </pc:picChg>
        <pc:picChg chg="add">
          <ac:chgData name="w.kijania@utila.pl" userId="a68dc0abd2aec11e" providerId="LiveId" clId="{B4313070-E079-4C29-B4AF-98004232DED0}" dt="2020-11-17T14:39:22.995" v="599"/>
          <ac:picMkLst>
            <pc:docMk/>
            <pc:sldMk cId="2598387901" sldId="331"/>
            <ac:picMk id="18" creationId="{778C1930-C324-4606-AEB4-66DF52B5E19C}"/>
          </ac:picMkLst>
        </pc:picChg>
        <pc:picChg chg="add">
          <ac:chgData name="w.kijania@utila.pl" userId="a68dc0abd2aec11e" providerId="LiveId" clId="{B4313070-E079-4C29-B4AF-98004232DED0}" dt="2020-11-17T14:39:22.995" v="599"/>
          <ac:picMkLst>
            <pc:docMk/>
            <pc:sldMk cId="2598387901" sldId="331"/>
            <ac:picMk id="20" creationId="{ACCEDFA5-2EA2-421E-AFC6-43FA0C05CF46}"/>
          </ac:picMkLst>
        </pc:picChg>
      </pc:sldChg>
      <pc:sldChg chg="addSp delSp modSp">
        <pc:chgData name="w.kijania@utila.pl" userId="a68dc0abd2aec11e" providerId="LiveId" clId="{B4313070-E079-4C29-B4AF-98004232DED0}" dt="2020-11-17T14:45:11.682" v="742"/>
        <pc:sldMkLst>
          <pc:docMk/>
          <pc:sldMk cId="3722686849" sldId="332"/>
        </pc:sldMkLst>
        <pc:spChg chg="mod">
          <ac:chgData name="w.kijania@utila.pl" userId="a68dc0abd2aec11e" providerId="LiveId" clId="{B4313070-E079-4C29-B4AF-98004232DED0}" dt="2020-11-17T14:45:11.682" v="742"/>
          <ac:spMkLst>
            <pc:docMk/>
            <pc:sldMk cId="3722686849" sldId="332"/>
            <ac:spMk id="2" creationId="{E258740A-74CA-4D8F-BB1B-F6F64136CC70}"/>
          </ac:spMkLst>
        </pc:spChg>
        <pc:picChg chg="del">
          <ac:chgData name="w.kijania@utila.pl" userId="a68dc0abd2aec11e" providerId="LiveId" clId="{B4313070-E079-4C29-B4AF-98004232DED0}" dt="2020-11-17T14:39:32.406" v="606" actId="478"/>
          <ac:picMkLst>
            <pc:docMk/>
            <pc:sldMk cId="3722686849" sldId="332"/>
            <ac:picMk id="9" creationId="{037AEB53-770B-4D37-BF93-F8217C58BFDF}"/>
          </ac:picMkLst>
        </pc:picChg>
        <pc:picChg chg="add">
          <ac:chgData name="w.kijania@utila.pl" userId="a68dc0abd2aec11e" providerId="LiveId" clId="{B4313070-E079-4C29-B4AF-98004232DED0}" dt="2020-11-17T14:39:34.846" v="612"/>
          <ac:picMkLst>
            <pc:docMk/>
            <pc:sldMk cId="3722686849" sldId="332"/>
            <ac:picMk id="11" creationId="{F2D3039F-2487-46C9-AC92-D489DBF6E004}"/>
          </ac:picMkLst>
        </pc:picChg>
        <pc:picChg chg="del mod">
          <ac:chgData name="w.kijania@utila.pl" userId="a68dc0abd2aec11e" providerId="LiveId" clId="{B4313070-E079-4C29-B4AF-98004232DED0}" dt="2020-11-17T14:39:32.936" v="608" actId="478"/>
          <ac:picMkLst>
            <pc:docMk/>
            <pc:sldMk cId="3722686849" sldId="332"/>
            <ac:picMk id="12" creationId="{70DE3412-6E7E-4F36-9691-C9662B8D43F0}"/>
          </ac:picMkLst>
        </pc:picChg>
        <pc:picChg chg="del">
          <ac:chgData name="w.kijania@utila.pl" userId="a68dc0abd2aec11e" providerId="LiveId" clId="{B4313070-E079-4C29-B4AF-98004232DED0}" dt="2020-11-17T14:39:33.306" v="609" actId="478"/>
          <ac:picMkLst>
            <pc:docMk/>
            <pc:sldMk cId="3722686849" sldId="332"/>
            <ac:picMk id="13" creationId="{BCC0CAC4-12AD-4792-917F-AAF7ECD43AAC}"/>
          </ac:picMkLst>
        </pc:picChg>
        <pc:picChg chg="del">
          <ac:chgData name="w.kijania@utila.pl" userId="a68dc0abd2aec11e" providerId="LiveId" clId="{B4313070-E079-4C29-B4AF-98004232DED0}" dt="2020-11-17T14:39:33.665" v="610" actId="478"/>
          <ac:picMkLst>
            <pc:docMk/>
            <pc:sldMk cId="3722686849" sldId="332"/>
            <ac:picMk id="14" creationId="{F9405CD2-C7C4-4B51-B7D3-780AC10B4437}"/>
          </ac:picMkLst>
        </pc:picChg>
        <pc:picChg chg="del">
          <ac:chgData name="w.kijania@utila.pl" userId="a68dc0abd2aec11e" providerId="LiveId" clId="{B4313070-E079-4C29-B4AF-98004232DED0}" dt="2020-11-17T14:39:34.015" v="611" actId="478"/>
          <ac:picMkLst>
            <pc:docMk/>
            <pc:sldMk cId="3722686849" sldId="332"/>
            <ac:picMk id="15" creationId="{9B4B4383-8845-4F66-9231-ADF4701D6EEA}"/>
          </ac:picMkLst>
        </pc:picChg>
        <pc:picChg chg="add">
          <ac:chgData name="w.kijania@utila.pl" userId="a68dc0abd2aec11e" providerId="LiveId" clId="{B4313070-E079-4C29-B4AF-98004232DED0}" dt="2020-11-17T14:39:34.846" v="612"/>
          <ac:picMkLst>
            <pc:docMk/>
            <pc:sldMk cId="3722686849" sldId="332"/>
            <ac:picMk id="16" creationId="{12BB5BEC-5575-4EE5-8160-6C77AA65A1F2}"/>
          </ac:picMkLst>
        </pc:picChg>
        <pc:picChg chg="add">
          <ac:chgData name="w.kijania@utila.pl" userId="a68dc0abd2aec11e" providerId="LiveId" clId="{B4313070-E079-4C29-B4AF-98004232DED0}" dt="2020-11-17T14:39:34.846" v="612"/>
          <ac:picMkLst>
            <pc:docMk/>
            <pc:sldMk cId="3722686849" sldId="332"/>
            <ac:picMk id="17" creationId="{A7BC6BF4-C0CB-4349-9EC6-3D8EC1E2939B}"/>
          </ac:picMkLst>
        </pc:picChg>
        <pc:picChg chg="add">
          <ac:chgData name="w.kijania@utila.pl" userId="a68dc0abd2aec11e" providerId="LiveId" clId="{B4313070-E079-4C29-B4AF-98004232DED0}" dt="2020-11-17T14:39:34.846" v="612"/>
          <ac:picMkLst>
            <pc:docMk/>
            <pc:sldMk cId="3722686849" sldId="332"/>
            <ac:picMk id="18" creationId="{064F959E-6F52-4684-A3AE-9F951F1B3FAF}"/>
          </ac:picMkLst>
        </pc:picChg>
        <pc:picChg chg="add">
          <ac:chgData name="w.kijania@utila.pl" userId="a68dc0abd2aec11e" providerId="LiveId" clId="{B4313070-E079-4C29-B4AF-98004232DED0}" dt="2020-11-17T14:39:34.846" v="612"/>
          <ac:picMkLst>
            <pc:docMk/>
            <pc:sldMk cId="3722686849" sldId="332"/>
            <ac:picMk id="20" creationId="{D03F0FE4-E4D5-4A50-AD44-12E52C526566}"/>
          </ac:picMkLst>
        </pc:picChg>
      </pc:sldChg>
      <pc:sldChg chg="addSp delSp modSp">
        <pc:chgData name="w.kijania@utila.pl" userId="a68dc0abd2aec11e" providerId="LiveId" clId="{B4313070-E079-4C29-B4AF-98004232DED0}" dt="2020-11-17T14:46:10.531" v="744" actId="2164"/>
        <pc:sldMkLst>
          <pc:docMk/>
          <pc:sldMk cId="924843515" sldId="333"/>
        </pc:sldMkLst>
        <pc:graphicFrameChg chg="modGraphic">
          <ac:chgData name="w.kijania@utila.pl" userId="a68dc0abd2aec11e" providerId="LiveId" clId="{B4313070-E079-4C29-B4AF-98004232DED0}" dt="2020-11-17T14:46:08.221" v="743" actId="2164"/>
          <ac:graphicFrameMkLst>
            <pc:docMk/>
            <pc:sldMk cId="924843515" sldId="333"/>
            <ac:graphicFrameMk id="3" creationId="{1D58E5E5-C1EC-4F6A-AAFA-6A5DDE16E516}"/>
          </ac:graphicFrameMkLst>
        </pc:graphicFrameChg>
        <pc:graphicFrameChg chg="modGraphic">
          <ac:chgData name="w.kijania@utila.pl" userId="a68dc0abd2aec11e" providerId="LiveId" clId="{B4313070-E079-4C29-B4AF-98004232DED0}" dt="2020-11-17T14:46:10.531" v="744" actId="2164"/>
          <ac:graphicFrameMkLst>
            <pc:docMk/>
            <pc:sldMk cId="924843515" sldId="333"/>
            <ac:graphicFrameMk id="9" creationId="{B15CC450-86FE-48D8-A2A7-218E8E726663}"/>
          </ac:graphicFrameMkLst>
        </pc:graphicFrameChg>
        <pc:picChg chg="del">
          <ac:chgData name="w.kijania@utila.pl" userId="a68dc0abd2aec11e" providerId="LiveId" clId="{B4313070-E079-4C29-B4AF-98004232DED0}" dt="2020-11-17T14:39:45.542" v="619" actId="478"/>
          <ac:picMkLst>
            <pc:docMk/>
            <pc:sldMk cId="924843515" sldId="333"/>
            <ac:picMk id="13" creationId="{6FA4E0B5-5A26-4589-BB17-22322872278A}"/>
          </ac:picMkLst>
        </pc:picChg>
        <pc:picChg chg="del">
          <ac:chgData name="w.kijania@utila.pl" userId="a68dc0abd2aec11e" providerId="LiveId" clId="{B4313070-E079-4C29-B4AF-98004232DED0}" dt="2020-11-17T14:39:46.152" v="620" actId="478"/>
          <ac:picMkLst>
            <pc:docMk/>
            <pc:sldMk cId="924843515" sldId="333"/>
            <ac:picMk id="14" creationId="{2CD4B02F-06C3-4818-804F-133D22603767}"/>
          </ac:picMkLst>
        </pc:picChg>
        <pc:picChg chg="del">
          <ac:chgData name="w.kijania@utila.pl" userId="a68dc0abd2aec11e" providerId="LiveId" clId="{B4313070-E079-4C29-B4AF-98004232DED0}" dt="2020-11-17T14:39:46.568" v="621" actId="478"/>
          <ac:picMkLst>
            <pc:docMk/>
            <pc:sldMk cId="924843515" sldId="333"/>
            <ac:picMk id="15" creationId="{08414179-D28A-46A6-8707-27E4D13A7D3C}"/>
          </ac:picMkLst>
        </pc:picChg>
        <pc:picChg chg="del">
          <ac:chgData name="w.kijania@utila.pl" userId="a68dc0abd2aec11e" providerId="LiveId" clId="{B4313070-E079-4C29-B4AF-98004232DED0}" dt="2020-11-17T14:39:46.992" v="622" actId="478"/>
          <ac:picMkLst>
            <pc:docMk/>
            <pc:sldMk cId="924843515" sldId="333"/>
            <ac:picMk id="16" creationId="{3924FE8C-0588-4C0B-B78F-B4D60C4414E9}"/>
          </ac:picMkLst>
        </pc:picChg>
        <pc:picChg chg="del">
          <ac:chgData name="w.kijania@utila.pl" userId="a68dc0abd2aec11e" providerId="LiveId" clId="{B4313070-E079-4C29-B4AF-98004232DED0}" dt="2020-11-17T14:39:47.358" v="623" actId="478"/>
          <ac:picMkLst>
            <pc:docMk/>
            <pc:sldMk cId="924843515" sldId="333"/>
            <ac:picMk id="17" creationId="{249A9D51-54B0-4373-A6D0-BBE0E6D8A3C3}"/>
          </ac:picMkLst>
        </pc:picChg>
        <pc:picChg chg="add">
          <ac:chgData name="w.kijania@utila.pl" userId="a68dc0abd2aec11e" providerId="LiveId" clId="{B4313070-E079-4C29-B4AF-98004232DED0}" dt="2020-11-17T14:39:48.204" v="624"/>
          <ac:picMkLst>
            <pc:docMk/>
            <pc:sldMk cId="924843515" sldId="333"/>
            <ac:picMk id="18" creationId="{CCAE50F1-657D-4655-9BBB-648FF52922C4}"/>
          </ac:picMkLst>
        </pc:picChg>
        <pc:picChg chg="add">
          <ac:chgData name="w.kijania@utila.pl" userId="a68dc0abd2aec11e" providerId="LiveId" clId="{B4313070-E079-4C29-B4AF-98004232DED0}" dt="2020-11-17T14:39:48.204" v="624"/>
          <ac:picMkLst>
            <pc:docMk/>
            <pc:sldMk cId="924843515" sldId="333"/>
            <ac:picMk id="20" creationId="{0FDE4F8A-BECE-4B17-926A-6C2AC5740F57}"/>
          </ac:picMkLst>
        </pc:picChg>
        <pc:picChg chg="add">
          <ac:chgData name="w.kijania@utila.pl" userId="a68dc0abd2aec11e" providerId="LiveId" clId="{B4313070-E079-4C29-B4AF-98004232DED0}" dt="2020-11-17T14:39:48.204" v="624"/>
          <ac:picMkLst>
            <pc:docMk/>
            <pc:sldMk cId="924843515" sldId="333"/>
            <ac:picMk id="22" creationId="{C4A68C36-7C9D-4158-878C-42DDD82F7098}"/>
          </ac:picMkLst>
        </pc:picChg>
        <pc:picChg chg="add">
          <ac:chgData name="w.kijania@utila.pl" userId="a68dc0abd2aec11e" providerId="LiveId" clId="{B4313070-E079-4C29-B4AF-98004232DED0}" dt="2020-11-17T14:39:48.204" v="624"/>
          <ac:picMkLst>
            <pc:docMk/>
            <pc:sldMk cId="924843515" sldId="333"/>
            <ac:picMk id="23" creationId="{3BE724A3-E7B0-410C-B6E0-74F3B4DA7B31}"/>
          </ac:picMkLst>
        </pc:picChg>
        <pc:picChg chg="add">
          <ac:chgData name="w.kijania@utila.pl" userId="a68dc0abd2aec11e" providerId="LiveId" clId="{B4313070-E079-4C29-B4AF-98004232DED0}" dt="2020-11-17T14:39:48.204" v="624"/>
          <ac:picMkLst>
            <pc:docMk/>
            <pc:sldMk cId="924843515" sldId="333"/>
            <ac:picMk id="24" creationId="{B9E43BCC-E1D0-44FE-A190-A74A7C8B9CA3}"/>
          </ac:picMkLst>
        </pc:picChg>
      </pc:sldChg>
      <pc:sldChg chg="del">
        <pc:chgData name="w.kijania@utila.pl" userId="a68dc0abd2aec11e" providerId="LiveId" clId="{B4313070-E079-4C29-B4AF-98004232DED0}" dt="2020-11-17T14:18:30.424" v="291" actId="2696"/>
        <pc:sldMkLst>
          <pc:docMk/>
          <pc:sldMk cId="410454460" sldId="339"/>
        </pc:sldMkLst>
      </pc:sldChg>
      <pc:sldChg chg="modSp add">
        <pc:chgData name="w.kijania@utila.pl" userId="a68dc0abd2aec11e" providerId="LiveId" clId="{B4313070-E079-4C29-B4AF-98004232DED0}" dt="2020-11-17T14:46:28.455" v="746" actId="20577"/>
        <pc:sldMkLst>
          <pc:docMk/>
          <pc:sldMk cId="1276159103" sldId="339"/>
        </pc:sldMkLst>
        <pc:spChg chg="mod">
          <ac:chgData name="w.kijania@utila.pl" userId="a68dc0abd2aec11e" providerId="LiveId" clId="{B4313070-E079-4C29-B4AF-98004232DED0}" dt="2020-11-17T14:46:28.455" v="746" actId="20577"/>
          <ac:spMkLst>
            <pc:docMk/>
            <pc:sldMk cId="1276159103" sldId="339"/>
            <ac:spMk id="3" creationId="{D8AA86AF-7DEC-4A61-BC29-E9F4AE8C8BB0}"/>
          </ac:spMkLst>
        </pc:spChg>
      </pc:sldChg>
      <pc:sldChg chg="modSp add">
        <pc:chgData name="w.kijania@utila.pl" userId="a68dc0abd2aec11e" providerId="LiveId" clId="{B4313070-E079-4C29-B4AF-98004232DED0}" dt="2020-11-17T13:51:26.963" v="155" actId="20577"/>
        <pc:sldMkLst>
          <pc:docMk/>
          <pc:sldMk cId="1922315483" sldId="340"/>
        </pc:sldMkLst>
        <pc:spChg chg="mod">
          <ac:chgData name="w.kijania@utila.pl" userId="a68dc0abd2aec11e" providerId="LiveId" clId="{B4313070-E079-4C29-B4AF-98004232DED0}" dt="2020-11-17T13:51:26.963" v="155" actId="20577"/>
          <ac:spMkLst>
            <pc:docMk/>
            <pc:sldMk cId="1922315483" sldId="340"/>
            <ac:spMk id="3" creationId="{D8AA86AF-7DEC-4A61-BC29-E9F4AE8C8BB0}"/>
          </ac:spMkLst>
        </pc:spChg>
      </pc:sldChg>
      <pc:sldChg chg="del">
        <pc:chgData name="w.kijania@utila.pl" userId="a68dc0abd2aec11e" providerId="LiveId" clId="{B4313070-E079-4C29-B4AF-98004232DED0}" dt="2020-11-17T13:51:18.081" v="145" actId="2696"/>
        <pc:sldMkLst>
          <pc:docMk/>
          <pc:sldMk cId="3996336801" sldId="340"/>
        </pc:sldMkLst>
      </pc:sldChg>
      <pc:sldChg chg="addSp delSp modSp">
        <pc:chgData name="w.kijania@utila.pl" userId="a68dc0abd2aec11e" providerId="LiveId" clId="{B4313070-E079-4C29-B4AF-98004232DED0}" dt="2020-11-17T14:25:06.495" v="491" actId="20577"/>
        <pc:sldMkLst>
          <pc:docMk/>
          <pc:sldMk cId="1285758127" sldId="341"/>
        </pc:sldMkLst>
        <pc:spChg chg="mod">
          <ac:chgData name="w.kijania@utila.pl" userId="a68dc0abd2aec11e" providerId="LiveId" clId="{B4313070-E079-4C29-B4AF-98004232DED0}" dt="2020-11-17T14:25:06.495" v="491" actId="20577"/>
          <ac:spMkLst>
            <pc:docMk/>
            <pc:sldMk cId="1285758127" sldId="341"/>
            <ac:spMk id="2" creationId="{E258740A-74CA-4D8F-BB1B-F6F64136CC70}"/>
          </ac:spMkLst>
        </pc:spChg>
        <pc:picChg chg="del">
          <ac:chgData name="w.kijania@utila.pl" userId="a68dc0abd2aec11e" providerId="LiveId" clId="{B4313070-E079-4C29-B4AF-98004232DED0}" dt="2020-11-17T14:20:26.691" v="310" actId="478"/>
          <ac:picMkLst>
            <pc:docMk/>
            <pc:sldMk cId="1285758127" sldId="341"/>
            <ac:picMk id="10" creationId="{4A3A50CC-713C-4F89-8557-9DB8EC965A9B}"/>
          </ac:picMkLst>
        </pc:picChg>
        <pc:picChg chg="del">
          <ac:chgData name="w.kijania@utila.pl" userId="a68dc0abd2aec11e" providerId="LiveId" clId="{B4313070-E079-4C29-B4AF-98004232DED0}" dt="2020-11-17T14:20:27.194" v="311" actId="478"/>
          <ac:picMkLst>
            <pc:docMk/>
            <pc:sldMk cId="1285758127" sldId="341"/>
            <ac:picMk id="11" creationId="{3403BBF5-620F-49CC-A97D-5760412691EB}"/>
          </ac:picMkLst>
        </pc:picChg>
        <pc:picChg chg="del">
          <ac:chgData name="w.kijania@utila.pl" userId="a68dc0abd2aec11e" providerId="LiveId" clId="{B4313070-E079-4C29-B4AF-98004232DED0}" dt="2020-11-17T14:20:27.632" v="312" actId="478"/>
          <ac:picMkLst>
            <pc:docMk/>
            <pc:sldMk cId="1285758127" sldId="341"/>
            <ac:picMk id="12" creationId="{BAB283C8-3F86-44B2-B6EF-3670FE6B6679}"/>
          </ac:picMkLst>
        </pc:picChg>
        <pc:picChg chg="del">
          <ac:chgData name="w.kijania@utila.pl" userId="a68dc0abd2aec11e" providerId="LiveId" clId="{B4313070-E079-4C29-B4AF-98004232DED0}" dt="2020-11-17T14:20:28.207" v="313" actId="478"/>
          <ac:picMkLst>
            <pc:docMk/>
            <pc:sldMk cId="1285758127" sldId="341"/>
            <ac:picMk id="13" creationId="{6075A708-0FF5-4550-B61C-62677BD3D047}"/>
          </ac:picMkLst>
        </pc:picChg>
        <pc:picChg chg="del">
          <ac:chgData name="w.kijania@utila.pl" userId="a68dc0abd2aec11e" providerId="LiveId" clId="{B4313070-E079-4C29-B4AF-98004232DED0}" dt="2020-11-17T14:20:28.676" v="314" actId="478"/>
          <ac:picMkLst>
            <pc:docMk/>
            <pc:sldMk cId="1285758127" sldId="341"/>
            <ac:picMk id="14" creationId="{15309211-4BF5-44CB-9653-A197983C433D}"/>
          </ac:picMkLst>
        </pc:picChg>
        <pc:picChg chg="add">
          <ac:chgData name="w.kijania@utila.pl" userId="a68dc0abd2aec11e" providerId="LiveId" clId="{B4313070-E079-4C29-B4AF-98004232DED0}" dt="2020-11-17T14:20:29.675" v="315"/>
          <ac:picMkLst>
            <pc:docMk/>
            <pc:sldMk cId="1285758127" sldId="341"/>
            <ac:picMk id="15" creationId="{79B251F7-5AE3-407B-B135-3CDE984FF849}"/>
          </ac:picMkLst>
        </pc:picChg>
        <pc:picChg chg="add">
          <ac:chgData name="w.kijania@utila.pl" userId="a68dc0abd2aec11e" providerId="LiveId" clId="{B4313070-E079-4C29-B4AF-98004232DED0}" dt="2020-11-17T14:20:29.675" v="315"/>
          <ac:picMkLst>
            <pc:docMk/>
            <pc:sldMk cId="1285758127" sldId="341"/>
            <ac:picMk id="16" creationId="{29C57DF0-C853-4E13-9AB5-492417DE40B9}"/>
          </ac:picMkLst>
        </pc:picChg>
        <pc:picChg chg="add mod">
          <ac:chgData name="w.kijania@utila.pl" userId="a68dc0abd2aec11e" providerId="LiveId" clId="{B4313070-E079-4C29-B4AF-98004232DED0}" dt="2020-11-17T14:20:38.107" v="316" actId="207"/>
          <ac:picMkLst>
            <pc:docMk/>
            <pc:sldMk cId="1285758127" sldId="341"/>
            <ac:picMk id="17" creationId="{81972262-E53D-4ED7-9188-98CE80D7CCA6}"/>
          </ac:picMkLst>
        </pc:picChg>
        <pc:picChg chg="add mod">
          <ac:chgData name="w.kijania@utila.pl" userId="a68dc0abd2aec11e" providerId="LiveId" clId="{B4313070-E079-4C29-B4AF-98004232DED0}" dt="2020-11-17T14:20:40.688" v="317" actId="207"/>
          <ac:picMkLst>
            <pc:docMk/>
            <pc:sldMk cId="1285758127" sldId="341"/>
            <ac:picMk id="18" creationId="{3C657497-55AB-4192-B64D-E8EFD8EBFAB5}"/>
          </ac:picMkLst>
        </pc:picChg>
        <pc:picChg chg="add">
          <ac:chgData name="w.kijania@utila.pl" userId="a68dc0abd2aec11e" providerId="LiveId" clId="{B4313070-E079-4C29-B4AF-98004232DED0}" dt="2020-11-17T14:20:29.675" v="315"/>
          <ac:picMkLst>
            <pc:docMk/>
            <pc:sldMk cId="1285758127" sldId="341"/>
            <ac:picMk id="22" creationId="{859B81AE-D3DC-4359-8657-4D3D1D11CC5F}"/>
          </ac:picMkLst>
        </pc:picChg>
      </pc:sldChg>
      <pc:sldChg chg="addSp delSp modSp">
        <pc:chgData name="w.kijania@utila.pl" userId="a68dc0abd2aec11e" providerId="LiveId" clId="{B4313070-E079-4C29-B4AF-98004232DED0}" dt="2020-11-17T14:26:39.137" v="509" actId="20577"/>
        <pc:sldMkLst>
          <pc:docMk/>
          <pc:sldMk cId="3262237820" sldId="342"/>
        </pc:sldMkLst>
        <pc:spChg chg="mod">
          <ac:chgData name="w.kijania@utila.pl" userId="a68dc0abd2aec11e" providerId="LiveId" clId="{B4313070-E079-4C29-B4AF-98004232DED0}" dt="2020-11-17T14:26:39.137" v="509" actId="20577"/>
          <ac:spMkLst>
            <pc:docMk/>
            <pc:sldMk cId="3262237820" sldId="342"/>
            <ac:spMk id="2" creationId="{E258740A-74CA-4D8F-BB1B-F6F64136CC70}"/>
          </ac:spMkLst>
        </pc:spChg>
        <pc:picChg chg="del">
          <ac:chgData name="w.kijania@utila.pl" userId="a68dc0abd2aec11e" providerId="LiveId" clId="{B4313070-E079-4C29-B4AF-98004232DED0}" dt="2020-11-17T14:20:51.340" v="318" actId="478"/>
          <ac:picMkLst>
            <pc:docMk/>
            <pc:sldMk cId="3262237820" sldId="342"/>
            <ac:picMk id="10" creationId="{97D47572-0271-4DEA-95DC-F723562A16D6}"/>
          </ac:picMkLst>
        </pc:picChg>
        <pc:picChg chg="del">
          <ac:chgData name="w.kijania@utila.pl" userId="a68dc0abd2aec11e" providerId="LiveId" clId="{B4313070-E079-4C29-B4AF-98004232DED0}" dt="2020-11-17T14:20:51.765" v="319" actId="478"/>
          <ac:picMkLst>
            <pc:docMk/>
            <pc:sldMk cId="3262237820" sldId="342"/>
            <ac:picMk id="11" creationId="{D5BB51CC-4599-4DB7-89C3-4A92061CB053}"/>
          </ac:picMkLst>
        </pc:picChg>
        <pc:picChg chg="del">
          <ac:chgData name="w.kijania@utila.pl" userId="a68dc0abd2aec11e" providerId="LiveId" clId="{B4313070-E079-4C29-B4AF-98004232DED0}" dt="2020-11-17T14:20:52.185" v="320" actId="478"/>
          <ac:picMkLst>
            <pc:docMk/>
            <pc:sldMk cId="3262237820" sldId="342"/>
            <ac:picMk id="12" creationId="{D62BA052-7BD3-4D17-A14E-8B237DD70D34}"/>
          </ac:picMkLst>
        </pc:picChg>
        <pc:picChg chg="del">
          <ac:chgData name="w.kijania@utila.pl" userId="a68dc0abd2aec11e" providerId="LiveId" clId="{B4313070-E079-4C29-B4AF-98004232DED0}" dt="2020-11-17T14:20:52.545" v="321" actId="478"/>
          <ac:picMkLst>
            <pc:docMk/>
            <pc:sldMk cId="3262237820" sldId="342"/>
            <ac:picMk id="13" creationId="{D31B128C-C413-477D-B7F5-CF35080DE6FB}"/>
          </ac:picMkLst>
        </pc:picChg>
        <pc:picChg chg="del">
          <ac:chgData name="w.kijania@utila.pl" userId="a68dc0abd2aec11e" providerId="LiveId" clId="{B4313070-E079-4C29-B4AF-98004232DED0}" dt="2020-11-17T14:20:52.969" v="322" actId="478"/>
          <ac:picMkLst>
            <pc:docMk/>
            <pc:sldMk cId="3262237820" sldId="342"/>
            <ac:picMk id="14" creationId="{68C5894E-82A4-4076-9C00-79FAA86E5C9A}"/>
          </ac:picMkLst>
        </pc:picChg>
        <pc:picChg chg="add">
          <ac:chgData name="w.kijania@utila.pl" userId="a68dc0abd2aec11e" providerId="LiveId" clId="{B4313070-E079-4C29-B4AF-98004232DED0}" dt="2020-11-17T14:20:53.913" v="323"/>
          <ac:picMkLst>
            <pc:docMk/>
            <pc:sldMk cId="3262237820" sldId="342"/>
            <ac:picMk id="15" creationId="{BE6ABCC1-401E-4297-9F3C-D41413C7E5A6}"/>
          </ac:picMkLst>
        </pc:picChg>
        <pc:picChg chg="add">
          <ac:chgData name="w.kijania@utila.pl" userId="a68dc0abd2aec11e" providerId="LiveId" clId="{B4313070-E079-4C29-B4AF-98004232DED0}" dt="2020-11-17T14:20:53.913" v="323"/>
          <ac:picMkLst>
            <pc:docMk/>
            <pc:sldMk cId="3262237820" sldId="342"/>
            <ac:picMk id="16" creationId="{6DF0B852-5C3D-4092-AABE-CB86B36EC80F}"/>
          </ac:picMkLst>
        </pc:picChg>
        <pc:picChg chg="add">
          <ac:chgData name="w.kijania@utila.pl" userId="a68dc0abd2aec11e" providerId="LiveId" clId="{B4313070-E079-4C29-B4AF-98004232DED0}" dt="2020-11-17T14:20:53.913" v="323"/>
          <ac:picMkLst>
            <pc:docMk/>
            <pc:sldMk cId="3262237820" sldId="342"/>
            <ac:picMk id="17" creationId="{FFADAC46-8FC2-45C9-B956-04CC880EAE5F}"/>
          </ac:picMkLst>
        </pc:picChg>
        <pc:picChg chg="add">
          <ac:chgData name="w.kijania@utila.pl" userId="a68dc0abd2aec11e" providerId="LiveId" clId="{B4313070-E079-4C29-B4AF-98004232DED0}" dt="2020-11-17T14:20:53.913" v="323"/>
          <ac:picMkLst>
            <pc:docMk/>
            <pc:sldMk cId="3262237820" sldId="342"/>
            <ac:picMk id="18" creationId="{05E650F9-2186-4DAA-9005-107B16D5D5F3}"/>
          </ac:picMkLst>
        </pc:picChg>
        <pc:picChg chg="add">
          <ac:chgData name="w.kijania@utila.pl" userId="a68dc0abd2aec11e" providerId="LiveId" clId="{B4313070-E079-4C29-B4AF-98004232DED0}" dt="2020-11-17T14:20:53.913" v="323"/>
          <ac:picMkLst>
            <pc:docMk/>
            <pc:sldMk cId="3262237820" sldId="342"/>
            <ac:picMk id="22" creationId="{C790EFA9-C31F-4241-8390-D1427F7817B2}"/>
          </ac:picMkLst>
        </pc:picChg>
      </pc:sldChg>
      <pc:sldChg chg="addSp delSp modSp">
        <pc:chgData name="w.kijania@utila.pl" userId="a68dc0abd2aec11e" providerId="LiveId" clId="{B4313070-E079-4C29-B4AF-98004232DED0}" dt="2020-11-17T14:26:03.119" v="506" actId="20577"/>
        <pc:sldMkLst>
          <pc:docMk/>
          <pc:sldMk cId="1196102683" sldId="343"/>
        </pc:sldMkLst>
        <pc:graphicFrameChg chg="mod modGraphic">
          <ac:chgData name="w.kijania@utila.pl" userId="a68dc0abd2aec11e" providerId="LiveId" clId="{B4313070-E079-4C29-B4AF-98004232DED0}" dt="2020-11-17T14:26:03.119" v="506" actId="20577"/>
          <ac:graphicFrameMkLst>
            <pc:docMk/>
            <pc:sldMk cId="1196102683" sldId="343"/>
            <ac:graphicFrameMk id="3" creationId="{1D58E5E5-C1EC-4F6A-AAFA-6A5DDE16E516}"/>
          </ac:graphicFrameMkLst>
        </pc:graphicFrameChg>
        <pc:graphicFrameChg chg="modGraphic">
          <ac:chgData name="w.kijania@utila.pl" userId="a68dc0abd2aec11e" providerId="LiveId" clId="{B4313070-E079-4C29-B4AF-98004232DED0}" dt="2020-11-17T14:25:34.031" v="492" actId="2164"/>
          <ac:graphicFrameMkLst>
            <pc:docMk/>
            <pc:sldMk cId="1196102683" sldId="343"/>
            <ac:graphicFrameMk id="9" creationId="{B15CC450-86FE-48D8-A2A7-218E8E726663}"/>
          </ac:graphicFrameMkLst>
        </pc:graphicFrameChg>
        <pc:picChg chg="del">
          <ac:chgData name="w.kijania@utila.pl" userId="a68dc0abd2aec11e" providerId="LiveId" clId="{B4313070-E079-4C29-B4AF-98004232DED0}" dt="2020-11-17T14:20:58.674" v="324" actId="478"/>
          <ac:picMkLst>
            <pc:docMk/>
            <pc:sldMk cId="1196102683" sldId="343"/>
            <ac:picMk id="10" creationId="{1287B275-8772-4E54-818F-A0D94E858542}"/>
          </ac:picMkLst>
        </pc:picChg>
        <pc:picChg chg="del">
          <ac:chgData name="w.kijania@utila.pl" userId="a68dc0abd2aec11e" providerId="LiveId" clId="{B4313070-E079-4C29-B4AF-98004232DED0}" dt="2020-11-17T14:20:59.152" v="325" actId="478"/>
          <ac:picMkLst>
            <pc:docMk/>
            <pc:sldMk cId="1196102683" sldId="343"/>
            <ac:picMk id="12" creationId="{3E07D5D5-856D-4632-8F4E-0E96C64BC6AB}"/>
          </ac:picMkLst>
        </pc:picChg>
        <pc:picChg chg="add">
          <ac:chgData name="w.kijania@utila.pl" userId="a68dc0abd2aec11e" providerId="LiveId" clId="{B4313070-E079-4C29-B4AF-98004232DED0}" dt="2020-11-17T14:21:01.477" v="329"/>
          <ac:picMkLst>
            <pc:docMk/>
            <pc:sldMk cId="1196102683" sldId="343"/>
            <ac:picMk id="13" creationId="{BB3A1748-055B-4D97-A4CA-B98F065D274C}"/>
          </ac:picMkLst>
        </pc:picChg>
        <pc:picChg chg="del">
          <ac:chgData name="w.kijania@utila.pl" userId="a68dc0abd2aec11e" providerId="LiveId" clId="{B4313070-E079-4C29-B4AF-98004232DED0}" dt="2020-11-17T14:20:59.615" v="326" actId="478"/>
          <ac:picMkLst>
            <pc:docMk/>
            <pc:sldMk cId="1196102683" sldId="343"/>
            <ac:picMk id="14" creationId="{3480C378-8B13-40DE-9814-9AAF008F1A56}"/>
          </ac:picMkLst>
        </pc:picChg>
        <pc:picChg chg="del">
          <ac:chgData name="w.kijania@utila.pl" userId="a68dc0abd2aec11e" providerId="LiveId" clId="{B4313070-E079-4C29-B4AF-98004232DED0}" dt="2020-11-17T14:21:00.225" v="327" actId="478"/>
          <ac:picMkLst>
            <pc:docMk/>
            <pc:sldMk cId="1196102683" sldId="343"/>
            <ac:picMk id="15" creationId="{CAF26788-4277-4A10-8CEB-B99FFA2E1564}"/>
          </ac:picMkLst>
        </pc:picChg>
        <pc:picChg chg="del">
          <ac:chgData name="w.kijania@utila.pl" userId="a68dc0abd2aec11e" providerId="LiveId" clId="{B4313070-E079-4C29-B4AF-98004232DED0}" dt="2020-11-17T14:21:00.630" v="328" actId="478"/>
          <ac:picMkLst>
            <pc:docMk/>
            <pc:sldMk cId="1196102683" sldId="343"/>
            <ac:picMk id="16" creationId="{65CB1E70-8660-4F5B-A8CB-F06646A40D0F}"/>
          </ac:picMkLst>
        </pc:picChg>
        <pc:picChg chg="add">
          <ac:chgData name="w.kijania@utila.pl" userId="a68dc0abd2aec11e" providerId="LiveId" clId="{B4313070-E079-4C29-B4AF-98004232DED0}" dt="2020-11-17T14:21:01.477" v="329"/>
          <ac:picMkLst>
            <pc:docMk/>
            <pc:sldMk cId="1196102683" sldId="343"/>
            <ac:picMk id="17" creationId="{164AE8DC-A84F-4C48-952A-655B605520C2}"/>
          </ac:picMkLst>
        </pc:picChg>
        <pc:picChg chg="add">
          <ac:chgData name="w.kijania@utila.pl" userId="a68dc0abd2aec11e" providerId="LiveId" clId="{B4313070-E079-4C29-B4AF-98004232DED0}" dt="2020-11-17T14:21:01.477" v="329"/>
          <ac:picMkLst>
            <pc:docMk/>
            <pc:sldMk cId="1196102683" sldId="343"/>
            <ac:picMk id="18" creationId="{CCF355DB-2389-4EA3-9D81-106554FA8EC9}"/>
          </ac:picMkLst>
        </pc:picChg>
        <pc:picChg chg="add">
          <ac:chgData name="w.kijania@utila.pl" userId="a68dc0abd2aec11e" providerId="LiveId" clId="{B4313070-E079-4C29-B4AF-98004232DED0}" dt="2020-11-17T14:21:01.477" v="329"/>
          <ac:picMkLst>
            <pc:docMk/>
            <pc:sldMk cId="1196102683" sldId="343"/>
            <ac:picMk id="22" creationId="{775BE221-CB1A-4F55-A5D7-E8ABD25BF4E1}"/>
          </ac:picMkLst>
        </pc:picChg>
        <pc:picChg chg="add">
          <ac:chgData name="w.kijania@utila.pl" userId="a68dc0abd2aec11e" providerId="LiveId" clId="{B4313070-E079-4C29-B4AF-98004232DED0}" dt="2020-11-17T14:21:01.477" v="329"/>
          <ac:picMkLst>
            <pc:docMk/>
            <pc:sldMk cId="1196102683" sldId="343"/>
            <ac:picMk id="23" creationId="{5635E16A-9AB5-4CE9-AF47-CA4A4B94593B}"/>
          </ac:picMkLst>
        </pc:picChg>
      </pc:sldChg>
      <pc:sldChg chg="addSp delSp modSp">
        <pc:chgData name="w.kijania@utila.pl" userId="a68dc0abd2aec11e" providerId="LiveId" clId="{B4313070-E079-4C29-B4AF-98004232DED0}" dt="2020-11-17T14:39:11.715" v="593" actId="207"/>
        <pc:sldMkLst>
          <pc:docMk/>
          <pc:sldMk cId="3504147997" sldId="348"/>
        </pc:sldMkLst>
        <pc:spChg chg="mod">
          <ac:chgData name="w.kijania@utila.pl" userId="a68dc0abd2aec11e" providerId="LiveId" clId="{B4313070-E079-4C29-B4AF-98004232DED0}" dt="2020-11-17T14:38:48.869" v="585" actId="20577"/>
          <ac:spMkLst>
            <pc:docMk/>
            <pc:sldMk cId="3504147997" sldId="348"/>
            <ac:spMk id="2" creationId="{E258740A-74CA-4D8F-BB1B-F6F64136CC70}"/>
          </ac:spMkLst>
        </pc:spChg>
        <pc:spChg chg="add del mod">
          <ac:chgData name="w.kijania@utila.pl" userId="a68dc0abd2aec11e" providerId="LiveId" clId="{B4313070-E079-4C29-B4AF-98004232DED0}" dt="2020-11-17T14:38:45.301" v="582" actId="478"/>
          <ac:spMkLst>
            <pc:docMk/>
            <pc:sldMk cId="3504147997" sldId="348"/>
            <ac:spMk id="3" creationId="{5C756DE1-E054-4372-9D08-58DB71F3473B}"/>
          </ac:spMkLst>
        </pc:spChg>
        <pc:picChg chg="del">
          <ac:chgData name="w.kijania@utila.pl" userId="a68dc0abd2aec11e" providerId="LiveId" clId="{B4313070-E079-4C29-B4AF-98004232DED0}" dt="2020-11-17T14:39:01.169" v="586" actId="478"/>
          <ac:picMkLst>
            <pc:docMk/>
            <pc:sldMk cId="3504147997" sldId="348"/>
            <ac:picMk id="8" creationId="{B5DBBB04-3D69-452D-8D7D-7C30D27AF34C}"/>
          </ac:picMkLst>
        </pc:picChg>
        <pc:picChg chg="del">
          <ac:chgData name="w.kijania@utila.pl" userId="a68dc0abd2aec11e" providerId="LiveId" clId="{B4313070-E079-4C29-B4AF-98004232DED0}" dt="2020-11-17T14:39:01.666" v="587" actId="478"/>
          <ac:picMkLst>
            <pc:docMk/>
            <pc:sldMk cId="3504147997" sldId="348"/>
            <ac:picMk id="9" creationId="{B9F2BDB7-A78F-4F57-802C-B5F979FD1F25}"/>
          </ac:picMkLst>
        </pc:picChg>
        <pc:picChg chg="del">
          <ac:chgData name="w.kijania@utila.pl" userId="a68dc0abd2aec11e" providerId="LiveId" clId="{B4313070-E079-4C29-B4AF-98004232DED0}" dt="2020-11-17T14:39:02.120" v="588" actId="478"/>
          <ac:picMkLst>
            <pc:docMk/>
            <pc:sldMk cId="3504147997" sldId="348"/>
            <ac:picMk id="13" creationId="{57656C11-0438-4030-9D9F-A09BE98CA173}"/>
          </ac:picMkLst>
        </pc:picChg>
        <pc:picChg chg="del">
          <ac:chgData name="w.kijania@utila.pl" userId="a68dc0abd2aec11e" providerId="LiveId" clId="{B4313070-E079-4C29-B4AF-98004232DED0}" dt="2020-11-17T14:39:02.495" v="589" actId="478"/>
          <ac:picMkLst>
            <pc:docMk/>
            <pc:sldMk cId="3504147997" sldId="348"/>
            <ac:picMk id="14" creationId="{7F98A5C0-3AFF-4FBE-B552-C246799CDF94}"/>
          </ac:picMkLst>
        </pc:picChg>
        <pc:picChg chg="del">
          <ac:chgData name="w.kijania@utila.pl" userId="a68dc0abd2aec11e" providerId="LiveId" clId="{B4313070-E079-4C29-B4AF-98004232DED0}" dt="2020-11-17T14:39:02.790" v="590" actId="478"/>
          <ac:picMkLst>
            <pc:docMk/>
            <pc:sldMk cId="3504147997" sldId="348"/>
            <ac:picMk id="15" creationId="{93DAF59B-1309-43C5-A1C6-11DF83FDEB91}"/>
          </ac:picMkLst>
        </pc:picChg>
        <pc:picChg chg="add">
          <ac:chgData name="w.kijania@utila.pl" userId="a68dc0abd2aec11e" providerId="LiveId" clId="{B4313070-E079-4C29-B4AF-98004232DED0}" dt="2020-11-17T14:39:03.966" v="591"/>
          <ac:picMkLst>
            <pc:docMk/>
            <pc:sldMk cId="3504147997" sldId="348"/>
            <ac:picMk id="16" creationId="{4A07AFB6-530F-4942-89CC-A23C157D0D51}"/>
          </ac:picMkLst>
        </pc:picChg>
        <pc:picChg chg="add">
          <ac:chgData name="w.kijania@utila.pl" userId="a68dc0abd2aec11e" providerId="LiveId" clId="{B4313070-E079-4C29-B4AF-98004232DED0}" dt="2020-11-17T14:39:03.966" v="591"/>
          <ac:picMkLst>
            <pc:docMk/>
            <pc:sldMk cId="3504147997" sldId="348"/>
            <ac:picMk id="17" creationId="{5246DA7E-410B-4D5E-822B-7901F7035760}"/>
          </ac:picMkLst>
        </pc:picChg>
        <pc:picChg chg="add">
          <ac:chgData name="w.kijania@utila.pl" userId="a68dc0abd2aec11e" providerId="LiveId" clId="{B4313070-E079-4C29-B4AF-98004232DED0}" dt="2020-11-17T14:39:03.966" v="591"/>
          <ac:picMkLst>
            <pc:docMk/>
            <pc:sldMk cId="3504147997" sldId="348"/>
            <ac:picMk id="18" creationId="{DA7865BD-28E8-43B0-90FD-A4BAC0A0490C}"/>
          </ac:picMkLst>
        </pc:picChg>
        <pc:picChg chg="add mod">
          <ac:chgData name="w.kijania@utila.pl" userId="a68dc0abd2aec11e" providerId="LiveId" clId="{B4313070-E079-4C29-B4AF-98004232DED0}" dt="2020-11-17T14:39:09.194" v="592" actId="207"/>
          <ac:picMkLst>
            <pc:docMk/>
            <pc:sldMk cId="3504147997" sldId="348"/>
            <ac:picMk id="20" creationId="{4273D796-BE20-4437-86B7-0453692C1F4C}"/>
          </ac:picMkLst>
        </pc:picChg>
        <pc:picChg chg="add mod">
          <ac:chgData name="w.kijania@utila.pl" userId="a68dc0abd2aec11e" providerId="LiveId" clId="{B4313070-E079-4C29-B4AF-98004232DED0}" dt="2020-11-17T14:39:11.715" v="593" actId="207"/>
          <ac:picMkLst>
            <pc:docMk/>
            <pc:sldMk cId="3504147997" sldId="348"/>
            <ac:picMk id="22" creationId="{BC9D66B6-5C7A-46DB-853C-5B1A67407E70}"/>
          </ac:picMkLst>
        </pc:picChg>
      </pc:sldChg>
      <pc:sldChg chg="addSp delSp modSp">
        <pc:chgData name="w.kijania@utila.pl" userId="a68dc0abd2aec11e" providerId="LiveId" clId="{B4313070-E079-4C29-B4AF-98004232DED0}" dt="2020-11-17T16:09:52.492" v="960" actId="20577"/>
        <pc:sldMkLst>
          <pc:docMk/>
          <pc:sldMk cId="2335451613" sldId="349"/>
        </pc:sldMkLst>
        <pc:graphicFrameChg chg="mod modGraphic">
          <ac:chgData name="w.kijania@utila.pl" userId="a68dc0abd2aec11e" providerId="LiveId" clId="{B4313070-E079-4C29-B4AF-98004232DED0}" dt="2020-11-17T16:09:52.492" v="960" actId="20577"/>
          <ac:graphicFrameMkLst>
            <pc:docMk/>
            <pc:sldMk cId="2335451613" sldId="349"/>
            <ac:graphicFrameMk id="3" creationId="{1D58E5E5-C1EC-4F6A-AAFA-6A5DDE16E516}"/>
          </ac:graphicFrameMkLst>
        </pc:graphicFrameChg>
        <pc:graphicFrameChg chg="mod modGraphic">
          <ac:chgData name="w.kijania@utila.pl" userId="a68dc0abd2aec11e" providerId="LiveId" clId="{B4313070-E079-4C29-B4AF-98004232DED0}" dt="2020-11-17T14:40:58.756" v="635" actId="14100"/>
          <ac:graphicFrameMkLst>
            <pc:docMk/>
            <pc:sldMk cId="2335451613" sldId="349"/>
            <ac:graphicFrameMk id="9" creationId="{B15CC450-86FE-48D8-A2A7-218E8E726663}"/>
          </ac:graphicFrameMkLst>
        </pc:graphicFrameChg>
        <pc:picChg chg="del">
          <ac:chgData name="w.kijania@utila.pl" userId="a68dc0abd2aec11e" providerId="LiveId" clId="{B4313070-E079-4C29-B4AF-98004232DED0}" dt="2020-11-17T14:39:25.269" v="600" actId="478"/>
          <ac:picMkLst>
            <pc:docMk/>
            <pc:sldMk cId="2335451613" sldId="349"/>
            <ac:picMk id="11" creationId="{6CB5EF96-F9F1-46FF-BA8B-91B20A711CF1}"/>
          </ac:picMkLst>
        </pc:picChg>
        <pc:picChg chg="del">
          <ac:chgData name="w.kijania@utila.pl" userId="a68dc0abd2aec11e" providerId="LiveId" clId="{B4313070-E079-4C29-B4AF-98004232DED0}" dt="2020-11-17T14:39:25.654" v="601" actId="478"/>
          <ac:picMkLst>
            <pc:docMk/>
            <pc:sldMk cId="2335451613" sldId="349"/>
            <ac:picMk id="13" creationId="{D3F9A9BA-0AAD-477A-BEBC-C8878D672F1A}"/>
          </ac:picMkLst>
        </pc:picChg>
        <pc:picChg chg="del">
          <ac:chgData name="w.kijania@utila.pl" userId="a68dc0abd2aec11e" providerId="LiveId" clId="{B4313070-E079-4C29-B4AF-98004232DED0}" dt="2020-11-17T14:39:27.010" v="603" actId="478"/>
          <ac:picMkLst>
            <pc:docMk/>
            <pc:sldMk cId="2335451613" sldId="349"/>
            <ac:picMk id="15" creationId="{E39EB138-B867-42A6-A9C3-E3CEBE5424D5}"/>
          </ac:picMkLst>
        </pc:picChg>
        <pc:picChg chg="del">
          <ac:chgData name="w.kijania@utila.pl" userId="a68dc0abd2aec11e" providerId="LiveId" clId="{B4313070-E079-4C29-B4AF-98004232DED0}" dt="2020-11-17T14:39:25.988" v="602" actId="478"/>
          <ac:picMkLst>
            <pc:docMk/>
            <pc:sldMk cId="2335451613" sldId="349"/>
            <ac:picMk id="16" creationId="{9745ACE3-A008-417E-8B6D-F7E9D0086E7D}"/>
          </ac:picMkLst>
        </pc:picChg>
        <pc:picChg chg="del">
          <ac:chgData name="w.kijania@utila.pl" userId="a68dc0abd2aec11e" providerId="LiveId" clId="{B4313070-E079-4C29-B4AF-98004232DED0}" dt="2020-11-17T14:39:27.363" v="604" actId="478"/>
          <ac:picMkLst>
            <pc:docMk/>
            <pc:sldMk cId="2335451613" sldId="349"/>
            <ac:picMk id="17" creationId="{4EBC08DD-55D7-42A9-A075-91D7C71CAA12}"/>
          </ac:picMkLst>
        </pc:picChg>
        <pc:picChg chg="add">
          <ac:chgData name="w.kijania@utila.pl" userId="a68dc0abd2aec11e" providerId="LiveId" clId="{B4313070-E079-4C29-B4AF-98004232DED0}" dt="2020-11-17T14:39:28.169" v="605"/>
          <ac:picMkLst>
            <pc:docMk/>
            <pc:sldMk cId="2335451613" sldId="349"/>
            <ac:picMk id="18" creationId="{E7184A0B-C239-4C32-87B0-6D5445E09558}"/>
          </ac:picMkLst>
        </pc:picChg>
        <pc:picChg chg="add">
          <ac:chgData name="w.kijania@utila.pl" userId="a68dc0abd2aec11e" providerId="LiveId" clId="{B4313070-E079-4C29-B4AF-98004232DED0}" dt="2020-11-17T14:39:28.169" v="605"/>
          <ac:picMkLst>
            <pc:docMk/>
            <pc:sldMk cId="2335451613" sldId="349"/>
            <ac:picMk id="20" creationId="{07440365-342A-4EB9-8862-401774873B99}"/>
          </ac:picMkLst>
        </pc:picChg>
        <pc:picChg chg="add">
          <ac:chgData name="w.kijania@utila.pl" userId="a68dc0abd2aec11e" providerId="LiveId" clId="{B4313070-E079-4C29-B4AF-98004232DED0}" dt="2020-11-17T14:39:28.169" v="605"/>
          <ac:picMkLst>
            <pc:docMk/>
            <pc:sldMk cId="2335451613" sldId="349"/>
            <ac:picMk id="22" creationId="{7B5EB93A-A708-4634-B02E-1CE64D93658A}"/>
          </ac:picMkLst>
        </pc:picChg>
        <pc:picChg chg="add">
          <ac:chgData name="w.kijania@utila.pl" userId="a68dc0abd2aec11e" providerId="LiveId" clId="{B4313070-E079-4C29-B4AF-98004232DED0}" dt="2020-11-17T14:39:28.169" v="605"/>
          <ac:picMkLst>
            <pc:docMk/>
            <pc:sldMk cId="2335451613" sldId="349"/>
            <ac:picMk id="23" creationId="{A9C835E8-1168-4489-B23D-2E0D02B092F8}"/>
          </ac:picMkLst>
        </pc:picChg>
        <pc:picChg chg="add">
          <ac:chgData name="w.kijania@utila.pl" userId="a68dc0abd2aec11e" providerId="LiveId" clId="{B4313070-E079-4C29-B4AF-98004232DED0}" dt="2020-11-17T14:39:28.169" v="605"/>
          <ac:picMkLst>
            <pc:docMk/>
            <pc:sldMk cId="2335451613" sldId="349"/>
            <ac:picMk id="24" creationId="{073678B2-617F-480A-B505-236BC1D6C6E8}"/>
          </ac:picMkLst>
        </pc:picChg>
      </pc:sldChg>
      <pc:sldChg chg="addSp delSp">
        <pc:chgData name="w.kijania@utila.pl" userId="a68dc0abd2aec11e" providerId="LiveId" clId="{B4313070-E079-4C29-B4AF-98004232DED0}" dt="2020-11-17T14:39:41.548" v="618"/>
        <pc:sldMkLst>
          <pc:docMk/>
          <pc:sldMk cId="3837055863" sldId="350"/>
        </pc:sldMkLst>
        <pc:picChg chg="del">
          <ac:chgData name="w.kijania@utila.pl" userId="a68dc0abd2aec11e" providerId="LiveId" clId="{B4313070-E079-4C29-B4AF-98004232DED0}" dt="2020-11-17T14:39:38.833" v="613" actId="478"/>
          <ac:picMkLst>
            <pc:docMk/>
            <pc:sldMk cId="3837055863" sldId="350"/>
            <ac:picMk id="9" creationId="{B3E3DE3F-C9ED-4EE9-BFAB-80A6219F0686}"/>
          </ac:picMkLst>
        </pc:picChg>
        <pc:picChg chg="add">
          <ac:chgData name="w.kijania@utila.pl" userId="a68dc0abd2aec11e" providerId="LiveId" clId="{B4313070-E079-4C29-B4AF-98004232DED0}" dt="2020-11-17T14:39:41.548" v="618"/>
          <ac:picMkLst>
            <pc:docMk/>
            <pc:sldMk cId="3837055863" sldId="350"/>
            <ac:picMk id="11" creationId="{008B303E-5F25-4C7F-A346-D44AF63E4AC0}"/>
          </ac:picMkLst>
        </pc:picChg>
        <pc:picChg chg="del">
          <ac:chgData name="w.kijania@utila.pl" userId="a68dc0abd2aec11e" providerId="LiveId" clId="{B4313070-E079-4C29-B4AF-98004232DED0}" dt="2020-11-17T14:39:39.268" v="614" actId="478"/>
          <ac:picMkLst>
            <pc:docMk/>
            <pc:sldMk cId="3837055863" sldId="350"/>
            <ac:picMk id="12" creationId="{97DFEE12-1CDB-4575-BA18-97CD40580D67}"/>
          </ac:picMkLst>
        </pc:picChg>
        <pc:picChg chg="del">
          <ac:chgData name="w.kijania@utila.pl" userId="a68dc0abd2aec11e" providerId="LiveId" clId="{B4313070-E079-4C29-B4AF-98004232DED0}" dt="2020-11-17T14:39:40.137" v="616" actId="478"/>
          <ac:picMkLst>
            <pc:docMk/>
            <pc:sldMk cId="3837055863" sldId="350"/>
            <ac:picMk id="13" creationId="{E7B56D43-543C-4C9B-836E-2CB4EBCF996E}"/>
          </ac:picMkLst>
        </pc:picChg>
        <pc:picChg chg="del">
          <ac:chgData name="w.kijania@utila.pl" userId="a68dc0abd2aec11e" providerId="LiveId" clId="{B4313070-E079-4C29-B4AF-98004232DED0}" dt="2020-11-17T14:39:39.711" v="615" actId="478"/>
          <ac:picMkLst>
            <pc:docMk/>
            <pc:sldMk cId="3837055863" sldId="350"/>
            <ac:picMk id="14" creationId="{14044613-792A-4A3B-ACEE-81998EC46342}"/>
          </ac:picMkLst>
        </pc:picChg>
        <pc:picChg chg="del">
          <ac:chgData name="w.kijania@utila.pl" userId="a68dc0abd2aec11e" providerId="LiveId" clId="{B4313070-E079-4C29-B4AF-98004232DED0}" dt="2020-11-17T14:39:40.553" v="617" actId="478"/>
          <ac:picMkLst>
            <pc:docMk/>
            <pc:sldMk cId="3837055863" sldId="350"/>
            <ac:picMk id="15" creationId="{E96DF33A-6DA3-4F11-8AAF-E00B1BD9EAF6}"/>
          </ac:picMkLst>
        </pc:picChg>
        <pc:picChg chg="add">
          <ac:chgData name="w.kijania@utila.pl" userId="a68dc0abd2aec11e" providerId="LiveId" clId="{B4313070-E079-4C29-B4AF-98004232DED0}" dt="2020-11-17T14:39:41.548" v="618"/>
          <ac:picMkLst>
            <pc:docMk/>
            <pc:sldMk cId="3837055863" sldId="350"/>
            <ac:picMk id="16" creationId="{9065C357-75CC-40D4-B3B9-2C47D1CE9CB5}"/>
          </ac:picMkLst>
        </pc:picChg>
        <pc:picChg chg="add">
          <ac:chgData name="w.kijania@utila.pl" userId="a68dc0abd2aec11e" providerId="LiveId" clId="{B4313070-E079-4C29-B4AF-98004232DED0}" dt="2020-11-17T14:39:41.548" v="618"/>
          <ac:picMkLst>
            <pc:docMk/>
            <pc:sldMk cId="3837055863" sldId="350"/>
            <ac:picMk id="17" creationId="{0DBFC205-3AF4-4DBE-AA23-6C8BCB4B11B2}"/>
          </ac:picMkLst>
        </pc:picChg>
        <pc:picChg chg="add">
          <ac:chgData name="w.kijania@utila.pl" userId="a68dc0abd2aec11e" providerId="LiveId" clId="{B4313070-E079-4C29-B4AF-98004232DED0}" dt="2020-11-17T14:39:41.548" v="618"/>
          <ac:picMkLst>
            <pc:docMk/>
            <pc:sldMk cId="3837055863" sldId="350"/>
            <ac:picMk id="18" creationId="{C90C3065-AA9F-4BFD-823E-658AD2B540E3}"/>
          </ac:picMkLst>
        </pc:picChg>
        <pc:picChg chg="add">
          <ac:chgData name="w.kijania@utila.pl" userId="a68dc0abd2aec11e" providerId="LiveId" clId="{B4313070-E079-4C29-B4AF-98004232DED0}" dt="2020-11-17T14:39:41.548" v="618"/>
          <ac:picMkLst>
            <pc:docMk/>
            <pc:sldMk cId="3837055863" sldId="350"/>
            <ac:picMk id="20" creationId="{052F996E-382E-4997-A3EB-1660A8522D5F}"/>
          </ac:picMkLst>
        </pc:picChg>
      </pc:sldChg>
      <pc:sldChg chg="addSp delSp modSp add">
        <pc:chgData name="w.kijania@utila.pl" userId="a68dc0abd2aec11e" providerId="LiveId" clId="{B4313070-E079-4C29-B4AF-98004232DED0}" dt="2020-11-17T13:54:30.652" v="199"/>
        <pc:sldMkLst>
          <pc:docMk/>
          <pc:sldMk cId="4250999064" sldId="351"/>
        </pc:sldMkLst>
        <pc:spChg chg="mod">
          <ac:chgData name="w.kijania@utila.pl" userId="a68dc0abd2aec11e" providerId="LiveId" clId="{B4313070-E079-4C29-B4AF-98004232DED0}" dt="2020-11-17T13:42:27.743" v="134" actId="20577"/>
          <ac:spMkLst>
            <pc:docMk/>
            <pc:sldMk cId="4250999064" sldId="351"/>
            <ac:spMk id="2" creationId="{E258740A-74CA-4D8F-BB1B-F6F64136CC70}"/>
          </ac:spMkLst>
        </pc:spChg>
        <pc:picChg chg="del">
          <ac:chgData name="w.kijania@utila.pl" userId="a68dc0abd2aec11e" providerId="LiveId" clId="{B4313070-E079-4C29-B4AF-98004232DED0}" dt="2020-11-17T13:54:28.017" v="194" actId="478"/>
          <ac:picMkLst>
            <pc:docMk/>
            <pc:sldMk cId="4250999064" sldId="351"/>
            <ac:picMk id="12" creationId="{D708B8D0-E83C-4FE9-BF34-344A528D818D}"/>
          </ac:picMkLst>
        </pc:picChg>
        <pc:picChg chg="del">
          <ac:chgData name="w.kijania@utila.pl" userId="a68dc0abd2aec11e" providerId="LiveId" clId="{B4313070-E079-4C29-B4AF-98004232DED0}" dt="2020-11-17T13:54:28.511" v="195" actId="478"/>
          <ac:picMkLst>
            <pc:docMk/>
            <pc:sldMk cId="4250999064" sldId="351"/>
            <ac:picMk id="13" creationId="{C7D14BD1-789F-412A-9CEC-9011D2DF32CB}"/>
          </ac:picMkLst>
        </pc:picChg>
        <pc:picChg chg="del">
          <ac:chgData name="w.kijania@utila.pl" userId="a68dc0abd2aec11e" providerId="LiveId" clId="{B4313070-E079-4C29-B4AF-98004232DED0}" dt="2020-11-17T13:54:28.929" v="196" actId="478"/>
          <ac:picMkLst>
            <pc:docMk/>
            <pc:sldMk cId="4250999064" sldId="351"/>
            <ac:picMk id="14" creationId="{ED7B5508-03D1-410B-930C-C522FDC9B0EC}"/>
          </ac:picMkLst>
        </pc:picChg>
        <pc:picChg chg="del">
          <ac:chgData name="w.kijania@utila.pl" userId="a68dc0abd2aec11e" providerId="LiveId" clId="{B4313070-E079-4C29-B4AF-98004232DED0}" dt="2020-11-17T13:54:29.350" v="197" actId="478"/>
          <ac:picMkLst>
            <pc:docMk/>
            <pc:sldMk cId="4250999064" sldId="351"/>
            <ac:picMk id="15" creationId="{C60B35D5-7F90-42A5-930D-6330D3C727D8}"/>
          </ac:picMkLst>
        </pc:picChg>
        <pc:picChg chg="del">
          <ac:chgData name="w.kijania@utila.pl" userId="a68dc0abd2aec11e" providerId="LiveId" clId="{B4313070-E079-4C29-B4AF-98004232DED0}" dt="2020-11-17T13:54:29.728" v="198" actId="478"/>
          <ac:picMkLst>
            <pc:docMk/>
            <pc:sldMk cId="4250999064" sldId="351"/>
            <ac:picMk id="16" creationId="{62E0120F-F80D-4C9C-A973-B3DEC9B59B31}"/>
          </ac:picMkLst>
        </pc:picChg>
        <pc:picChg chg="add">
          <ac:chgData name="w.kijania@utila.pl" userId="a68dc0abd2aec11e" providerId="LiveId" clId="{B4313070-E079-4C29-B4AF-98004232DED0}" dt="2020-11-17T13:54:30.652" v="199"/>
          <ac:picMkLst>
            <pc:docMk/>
            <pc:sldMk cId="4250999064" sldId="351"/>
            <ac:picMk id="17" creationId="{D57F38D8-7272-472D-BBE0-5365244B049E}"/>
          </ac:picMkLst>
        </pc:picChg>
        <pc:picChg chg="add">
          <ac:chgData name="w.kijania@utila.pl" userId="a68dc0abd2aec11e" providerId="LiveId" clId="{B4313070-E079-4C29-B4AF-98004232DED0}" dt="2020-11-17T13:54:30.652" v="199"/>
          <ac:picMkLst>
            <pc:docMk/>
            <pc:sldMk cId="4250999064" sldId="351"/>
            <ac:picMk id="18" creationId="{D0F112EA-F5B4-4C61-AE94-A0A18DAFA9E0}"/>
          </ac:picMkLst>
        </pc:picChg>
        <pc:picChg chg="add">
          <ac:chgData name="w.kijania@utila.pl" userId="a68dc0abd2aec11e" providerId="LiveId" clId="{B4313070-E079-4C29-B4AF-98004232DED0}" dt="2020-11-17T13:54:30.652" v="199"/>
          <ac:picMkLst>
            <pc:docMk/>
            <pc:sldMk cId="4250999064" sldId="351"/>
            <ac:picMk id="22" creationId="{F69714F3-4A73-4CB3-85F8-A584067A4A86}"/>
          </ac:picMkLst>
        </pc:picChg>
        <pc:picChg chg="add">
          <ac:chgData name="w.kijania@utila.pl" userId="a68dc0abd2aec11e" providerId="LiveId" clId="{B4313070-E079-4C29-B4AF-98004232DED0}" dt="2020-11-17T13:54:30.652" v="199"/>
          <ac:picMkLst>
            <pc:docMk/>
            <pc:sldMk cId="4250999064" sldId="351"/>
            <ac:picMk id="23" creationId="{3EF4530B-305E-47A6-8423-E24EFA4A2E3C}"/>
          </ac:picMkLst>
        </pc:picChg>
        <pc:picChg chg="add">
          <ac:chgData name="w.kijania@utila.pl" userId="a68dc0abd2aec11e" providerId="LiveId" clId="{B4313070-E079-4C29-B4AF-98004232DED0}" dt="2020-11-17T13:54:30.652" v="199"/>
          <ac:picMkLst>
            <pc:docMk/>
            <pc:sldMk cId="4250999064" sldId="351"/>
            <ac:picMk id="24" creationId="{D4CFF837-D269-4281-A78D-AEDBFA82FC4E}"/>
          </ac:picMkLst>
        </pc:picChg>
      </pc:sldChg>
      <pc:sldChg chg="addSp delSp modSp add">
        <pc:chgData name="w.kijania@utila.pl" userId="a68dc0abd2aec11e" providerId="LiveId" clId="{B4313070-E079-4C29-B4AF-98004232DED0}" dt="2020-11-17T13:54:43.594" v="211"/>
        <pc:sldMkLst>
          <pc:docMk/>
          <pc:sldMk cId="56891418" sldId="352"/>
        </pc:sldMkLst>
        <pc:spChg chg="mod">
          <ac:chgData name="w.kijania@utila.pl" userId="a68dc0abd2aec11e" providerId="LiveId" clId="{B4313070-E079-4C29-B4AF-98004232DED0}" dt="2020-11-17T13:50:10.966" v="143" actId="20577"/>
          <ac:spMkLst>
            <pc:docMk/>
            <pc:sldMk cId="56891418" sldId="352"/>
            <ac:spMk id="2" creationId="{E258740A-74CA-4D8F-BB1B-F6F64136CC70}"/>
          </ac:spMkLst>
        </pc:spChg>
        <pc:picChg chg="del">
          <ac:chgData name="w.kijania@utila.pl" userId="a68dc0abd2aec11e" providerId="LiveId" clId="{B4313070-E079-4C29-B4AF-98004232DED0}" dt="2020-11-17T13:54:41.054" v="206" actId="478"/>
          <ac:picMkLst>
            <pc:docMk/>
            <pc:sldMk cId="56891418" sldId="352"/>
            <ac:picMk id="12" creationId="{D708B8D0-E83C-4FE9-BF34-344A528D818D}"/>
          </ac:picMkLst>
        </pc:picChg>
        <pc:picChg chg="del">
          <ac:chgData name="w.kijania@utila.pl" userId="a68dc0abd2aec11e" providerId="LiveId" clId="{B4313070-E079-4C29-B4AF-98004232DED0}" dt="2020-11-17T13:54:41.438" v="207" actId="478"/>
          <ac:picMkLst>
            <pc:docMk/>
            <pc:sldMk cId="56891418" sldId="352"/>
            <ac:picMk id="13" creationId="{C7D14BD1-789F-412A-9CEC-9011D2DF32CB}"/>
          </ac:picMkLst>
        </pc:picChg>
        <pc:picChg chg="del">
          <ac:chgData name="w.kijania@utila.pl" userId="a68dc0abd2aec11e" providerId="LiveId" clId="{B4313070-E079-4C29-B4AF-98004232DED0}" dt="2020-11-17T13:54:41.807" v="208" actId="478"/>
          <ac:picMkLst>
            <pc:docMk/>
            <pc:sldMk cId="56891418" sldId="352"/>
            <ac:picMk id="14" creationId="{ED7B5508-03D1-410B-930C-C522FDC9B0EC}"/>
          </ac:picMkLst>
        </pc:picChg>
        <pc:picChg chg="del">
          <ac:chgData name="w.kijania@utila.pl" userId="a68dc0abd2aec11e" providerId="LiveId" clId="{B4313070-E079-4C29-B4AF-98004232DED0}" dt="2020-11-17T13:54:42.147" v="209" actId="478"/>
          <ac:picMkLst>
            <pc:docMk/>
            <pc:sldMk cId="56891418" sldId="352"/>
            <ac:picMk id="15" creationId="{C60B35D5-7F90-42A5-930D-6330D3C727D8}"/>
          </ac:picMkLst>
        </pc:picChg>
        <pc:picChg chg="del">
          <ac:chgData name="w.kijania@utila.pl" userId="a68dc0abd2aec11e" providerId="LiveId" clId="{B4313070-E079-4C29-B4AF-98004232DED0}" dt="2020-11-17T13:54:42.559" v="210" actId="478"/>
          <ac:picMkLst>
            <pc:docMk/>
            <pc:sldMk cId="56891418" sldId="352"/>
            <ac:picMk id="16" creationId="{62E0120F-F80D-4C9C-A973-B3DEC9B59B31}"/>
          </ac:picMkLst>
        </pc:picChg>
        <pc:picChg chg="add">
          <ac:chgData name="w.kijania@utila.pl" userId="a68dc0abd2aec11e" providerId="LiveId" clId="{B4313070-E079-4C29-B4AF-98004232DED0}" dt="2020-11-17T13:54:43.594" v="211"/>
          <ac:picMkLst>
            <pc:docMk/>
            <pc:sldMk cId="56891418" sldId="352"/>
            <ac:picMk id="17" creationId="{740618D1-1368-414D-9499-5C86CE119FB6}"/>
          </ac:picMkLst>
        </pc:picChg>
        <pc:picChg chg="add">
          <ac:chgData name="w.kijania@utila.pl" userId="a68dc0abd2aec11e" providerId="LiveId" clId="{B4313070-E079-4C29-B4AF-98004232DED0}" dt="2020-11-17T13:54:43.594" v="211"/>
          <ac:picMkLst>
            <pc:docMk/>
            <pc:sldMk cId="56891418" sldId="352"/>
            <ac:picMk id="18" creationId="{C9B7B655-34C4-4D74-A53D-DF0E3A2184B9}"/>
          </ac:picMkLst>
        </pc:picChg>
        <pc:picChg chg="add">
          <ac:chgData name="w.kijania@utila.pl" userId="a68dc0abd2aec11e" providerId="LiveId" clId="{B4313070-E079-4C29-B4AF-98004232DED0}" dt="2020-11-17T13:54:43.594" v="211"/>
          <ac:picMkLst>
            <pc:docMk/>
            <pc:sldMk cId="56891418" sldId="352"/>
            <ac:picMk id="22" creationId="{D5F46031-F602-4E55-978F-14063BC03566}"/>
          </ac:picMkLst>
        </pc:picChg>
        <pc:picChg chg="add">
          <ac:chgData name="w.kijania@utila.pl" userId="a68dc0abd2aec11e" providerId="LiveId" clId="{B4313070-E079-4C29-B4AF-98004232DED0}" dt="2020-11-17T13:54:43.594" v="211"/>
          <ac:picMkLst>
            <pc:docMk/>
            <pc:sldMk cId="56891418" sldId="352"/>
            <ac:picMk id="23" creationId="{FA807BEA-0468-4B2B-853B-29A114A74FB8}"/>
          </ac:picMkLst>
        </pc:picChg>
        <pc:picChg chg="add">
          <ac:chgData name="w.kijania@utila.pl" userId="a68dc0abd2aec11e" providerId="LiveId" clId="{B4313070-E079-4C29-B4AF-98004232DED0}" dt="2020-11-17T13:54:43.594" v="211"/>
          <ac:picMkLst>
            <pc:docMk/>
            <pc:sldMk cId="56891418" sldId="352"/>
            <ac:picMk id="24" creationId="{D197C87B-2CD9-4942-ADB7-3C4AC5CCE0CE}"/>
          </ac:picMkLst>
        </pc:picChg>
      </pc:sldChg>
      <pc:sldChg chg="modSp add">
        <pc:chgData name="w.kijania@utila.pl" userId="a68dc0abd2aec11e" providerId="LiveId" clId="{B4313070-E079-4C29-B4AF-98004232DED0}" dt="2020-11-17T16:02:32.026" v="944" actId="255"/>
        <pc:sldMkLst>
          <pc:docMk/>
          <pc:sldMk cId="2924285445" sldId="353"/>
        </pc:sldMkLst>
        <pc:spChg chg="mod">
          <ac:chgData name="w.kijania@utila.pl" userId="a68dc0abd2aec11e" providerId="LiveId" clId="{B4313070-E079-4C29-B4AF-98004232DED0}" dt="2020-11-17T15:43:24.882" v="848" actId="20577"/>
          <ac:spMkLst>
            <pc:docMk/>
            <pc:sldMk cId="2924285445" sldId="353"/>
            <ac:spMk id="2" creationId="{2C8DE51A-A29D-4EA6-8DF5-813A2CD88478}"/>
          </ac:spMkLst>
        </pc:spChg>
        <pc:graphicFrameChg chg="mod modGraphic">
          <ac:chgData name="w.kijania@utila.pl" userId="a68dc0abd2aec11e" providerId="LiveId" clId="{B4313070-E079-4C29-B4AF-98004232DED0}" dt="2020-11-17T16:02:32.026" v="944" actId="255"/>
          <ac:graphicFrameMkLst>
            <pc:docMk/>
            <pc:sldMk cId="2924285445" sldId="353"/>
            <ac:graphicFrameMk id="4" creationId="{CB8B95D0-9A10-409F-A844-F999A8BE5C8E}"/>
          </ac:graphicFrameMkLst>
        </pc:graphicFrameChg>
      </pc:sldChg>
      <pc:sldChg chg="add del">
        <pc:chgData name="w.kijania@utila.pl" userId="a68dc0abd2aec11e" providerId="LiveId" clId="{B4313070-E079-4C29-B4AF-98004232DED0}" dt="2020-11-17T14:20:17.666" v="309"/>
        <pc:sldMkLst>
          <pc:docMk/>
          <pc:sldMk cId="4085609699" sldId="353"/>
        </pc:sldMkLst>
      </pc:sldChg>
      <pc:sldChg chg="modSp add">
        <pc:chgData name="w.kijania@utila.pl" userId="a68dc0abd2aec11e" providerId="LiveId" clId="{B4313070-E079-4C29-B4AF-98004232DED0}" dt="2020-11-17T16:08:11.969" v="959" actId="20577"/>
        <pc:sldMkLst>
          <pc:docMk/>
          <pc:sldMk cId="2763134620" sldId="354"/>
        </pc:sldMkLst>
        <pc:spChg chg="mod">
          <ac:chgData name="w.kijania@utila.pl" userId="a68dc0abd2aec11e" providerId="LiveId" clId="{B4313070-E079-4C29-B4AF-98004232DED0}" dt="2020-11-17T16:08:11.969" v="959" actId="20577"/>
          <ac:spMkLst>
            <pc:docMk/>
            <pc:sldMk cId="2763134620" sldId="354"/>
            <ac:spMk id="2" creationId="{E258740A-74CA-4D8F-BB1B-F6F64136CC70}"/>
          </ac:spMkLst>
        </pc:spChg>
      </pc:sldChg>
      <pc:sldChg chg="add del">
        <pc:chgData name="w.kijania@utila.pl" userId="a68dc0abd2aec11e" providerId="LiveId" clId="{B4313070-E079-4C29-B4AF-98004232DED0}" dt="2020-11-17T14:20:17.666" v="309"/>
        <pc:sldMkLst>
          <pc:docMk/>
          <pc:sldMk cId="4273683708" sldId="354"/>
        </pc:sldMkLst>
      </pc:sldChg>
      <pc:sldChg chg="add del">
        <pc:chgData name="w.kijania@utila.pl" userId="a68dc0abd2aec11e" providerId="LiveId" clId="{B4313070-E079-4C29-B4AF-98004232DED0}" dt="2020-11-17T14:20:17.666" v="309"/>
        <pc:sldMkLst>
          <pc:docMk/>
          <pc:sldMk cId="2945236901" sldId="355"/>
        </pc:sldMkLst>
      </pc:sldChg>
      <pc:sldChg chg="add del">
        <pc:chgData name="w.kijania@utila.pl" userId="a68dc0abd2aec11e" providerId="LiveId" clId="{B4313070-E079-4C29-B4AF-98004232DED0}" dt="2020-11-17T14:20:17.666" v="309"/>
        <pc:sldMkLst>
          <pc:docMk/>
          <pc:sldMk cId="4129182604" sldId="356"/>
        </pc:sldMkLst>
      </pc:sldChg>
      <pc:sldChg chg="add del">
        <pc:chgData name="w.kijania@utila.pl" userId="a68dc0abd2aec11e" providerId="LiveId" clId="{B4313070-E079-4C29-B4AF-98004232DED0}" dt="2020-11-17T14:20:17.666" v="309"/>
        <pc:sldMkLst>
          <pc:docMk/>
          <pc:sldMk cId="2976886379" sldId="357"/>
        </pc:sldMkLst>
      </pc:sldChg>
    </pc:docChg>
  </pc:docChgLst>
  <pc:docChgLst>
    <pc:chgData name="w.kijania@utila.pl" userId="a68dc0abd2aec11e" providerId="LiveId" clId="{021EA97E-4569-418E-AB5B-FD06A274FF0D}"/>
    <pc:docChg chg="undo redo custSel addSld delSld modSld sldOrd">
      <pc:chgData name="w.kijania@utila.pl" userId="a68dc0abd2aec11e" providerId="LiveId" clId="{021EA97E-4569-418E-AB5B-FD06A274FF0D}" dt="2020-10-07T14:47:44.530" v="2205"/>
      <pc:docMkLst>
        <pc:docMk/>
      </pc:docMkLst>
      <pc:sldChg chg="modSp">
        <pc:chgData name="w.kijania@utila.pl" userId="a68dc0abd2aec11e" providerId="LiveId" clId="{021EA97E-4569-418E-AB5B-FD06A274FF0D}" dt="2020-10-07T09:55:21.500" v="2" actId="20577"/>
        <pc:sldMkLst>
          <pc:docMk/>
          <pc:sldMk cId="526921362" sldId="256"/>
        </pc:sldMkLst>
        <pc:spChg chg="mod">
          <ac:chgData name="w.kijania@utila.pl" userId="a68dc0abd2aec11e" providerId="LiveId" clId="{021EA97E-4569-418E-AB5B-FD06A274FF0D}" dt="2020-10-07T09:55:21.500" v="2" actId="20577"/>
          <ac:spMkLst>
            <pc:docMk/>
            <pc:sldMk cId="526921362" sldId="256"/>
            <ac:spMk id="11" creationId="{68C0C333-8915-4739-B279-1C5675F7A742}"/>
          </ac:spMkLst>
        </pc:spChg>
      </pc:sldChg>
      <pc:sldChg chg="delSp modSp">
        <pc:chgData name="w.kijania@utila.pl" userId="a68dc0abd2aec11e" providerId="LiveId" clId="{021EA97E-4569-418E-AB5B-FD06A274FF0D}" dt="2020-10-07T10:15:47.766" v="242" actId="1076"/>
        <pc:sldMkLst>
          <pc:docMk/>
          <pc:sldMk cId="181004317" sldId="293"/>
        </pc:sldMkLst>
        <pc:spChg chg="del mod">
          <ac:chgData name="w.kijania@utila.pl" userId="a68dc0abd2aec11e" providerId="LiveId" clId="{021EA97E-4569-418E-AB5B-FD06A274FF0D}" dt="2020-10-07T10:15:42.248" v="241" actId="478"/>
          <ac:spMkLst>
            <pc:docMk/>
            <pc:sldMk cId="181004317" sldId="293"/>
            <ac:spMk id="2" creationId="{B12B06F3-7211-4189-ADAE-F60CC6009C14}"/>
          </ac:spMkLst>
        </pc:spChg>
        <pc:spChg chg="mod">
          <ac:chgData name="w.kijania@utila.pl" userId="a68dc0abd2aec11e" providerId="LiveId" clId="{021EA97E-4569-418E-AB5B-FD06A274FF0D}" dt="2020-10-07T10:15:47.766" v="242" actId="1076"/>
          <ac:spMkLst>
            <pc:docMk/>
            <pc:sldMk cId="181004317" sldId="293"/>
            <ac:spMk id="3" creationId="{D8AA86AF-7DEC-4A61-BC29-E9F4AE8C8BB0}"/>
          </ac:spMkLst>
        </pc:spChg>
        <pc:spChg chg="del mod">
          <ac:chgData name="w.kijania@utila.pl" userId="a68dc0abd2aec11e" providerId="LiveId" clId="{021EA97E-4569-418E-AB5B-FD06A274FF0D}" dt="2020-10-07T09:58:26.684" v="60" actId="478"/>
          <ac:spMkLst>
            <pc:docMk/>
            <pc:sldMk cId="181004317" sldId="293"/>
            <ac:spMk id="4" creationId="{EAE0880C-F726-4A4F-B6D4-D0C15C5BF1C2}"/>
          </ac:spMkLst>
        </pc:spChg>
        <pc:picChg chg="mod">
          <ac:chgData name="w.kijania@utila.pl" userId="a68dc0abd2aec11e" providerId="LiveId" clId="{021EA97E-4569-418E-AB5B-FD06A274FF0D}" dt="2020-10-07T10:15:47.766" v="242" actId="1076"/>
          <ac:picMkLst>
            <pc:docMk/>
            <pc:sldMk cId="181004317" sldId="293"/>
            <ac:picMk id="5" creationId="{88FBE965-221D-4EC8-95BE-A1E359899099}"/>
          </ac:picMkLst>
        </pc:picChg>
        <pc:picChg chg="del">
          <ac:chgData name="w.kijania@utila.pl" userId="a68dc0abd2aec11e" providerId="LiveId" clId="{021EA97E-4569-418E-AB5B-FD06A274FF0D}" dt="2020-10-07T09:58:27.177" v="61" actId="478"/>
          <ac:picMkLst>
            <pc:docMk/>
            <pc:sldMk cId="181004317" sldId="293"/>
            <ac:picMk id="21" creationId="{4131E8D9-A892-4F8F-B48A-AF024ED352B7}"/>
          </ac:picMkLst>
        </pc:picChg>
      </pc:sldChg>
      <pc:sldChg chg="addSp modSp delCm">
        <pc:chgData name="w.kijania@utila.pl" userId="a68dc0abd2aec11e" providerId="LiveId" clId="{021EA97E-4569-418E-AB5B-FD06A274FF0D}" dt="2020-10-07T11:50:01.365" v="2198" actId="20577"/>
        <pc:sldMkLst>
          <pc:docMk/>
          <pc:sldMk cId="3972227283" sldId="294"/>
        </pc:sldMkLst>
        <pc:spChg chg="mod">
          <ac:chgData name="w.kijania@utila.pl" userId="a68dc0abd2aec11e" providerId="LiveId" clId="{021EA97E-4569-418E-AB5B-FD06A274FF0D}" dt="2020-10-07T11:50:01.365" v="2198" actId="20577"/>
          <ac:spMkLst>
            <pc:docMk/>
            <pc:sldMk cId="3972227283" sldId="294"/>
            <ac:spMk id="2" creationId="{E258740A-74CA-4D8F-BB1B-F6F64136CC70}"/>
          </ac:spMkLst>
        </pc:spChg>
        <pc:picChg chg="add mod">
          <ac:chgData name="w.kijania@utila.pl" userId="a68dc0abd2aec11e" providerId="LiveId" clId="{021EA97E-4569-418E-AB5B-FD06A274FF0D}" dt="2020-10-07T10:05:24.520" v="104" actId="207"/>
          <ac:picMkLst>
            <pc:docMk/>
            <pc:sldMk cId="3972227283" sldId="294"/>
            <ac:picMk id="8" creationId="{BE74F2A4-8000-428D-BBFC-74491E531E61}"/>
          </ac:picMkLst>
        </pc:picChg>
        <pc:picChg chg="add mod">
          <ac:chgData name="w.kijania@utila.pl" userId="a68dc0abd2aec11e" providerId="LiveId" clId="{021EA97E-4569-418E-AB5B-FD06A274FF0D}" dt="2020-10-07T10:05:24.520" v="104" actId="207"/>
          <ac:picMkLst>
            <pc:docMk/>
            <pc:sldMk cId="3972227283" sldId="294"/>
            <ac:picMk id="9" creationId="{F22E4698-3B31-4C1B-9596-07451023088D}"/>
          </ac:picMkLst>
        </pc:picChg>
        <pc:picChg chg="add mod">
          <ac:chgData name="w.kijania@utila.pl" userId="a68dc0abd2aec11e" providerId="LiveId" clId="{021EA97E-4569-418E-AB5B-FD06A274FF0D}" dt="2020-10-07T10:05:24.520" v="104" actId="207"/>
          <ac:picMkLst>
            <pc:docMk/>
            <pc:sldMk cId="3972227283" sldId="294"/>
            <ac:picMk id="10" creationId="{AE205ADD-B886-4F03-90D6-D0E5E26C38D4}"/>
          </ac:picMkLst>
        </pc:picChg>
        <pc:picChg chg="mod">
          <ac:chgData name="w.kijania@utila.pl" userId="a68dc0abd2aec11e" providerId="LiveId" clId="{021EA97E-4569-418E-AB5B-FD06A274FF0D}" dt="2020-10-07T10:05:15.480" v="103" actId="1076"/>
          <ac:picMkLst>
            <pc:docMk/>
            <pc:sldMk cId="3972227283" sldId="294"/>
            <ac:picMk id="11" creationId="{60F42B5F-DB85-41F5-B309-AA2DDF8E3761}"/>
          </ac:picMkLst>
        </pc:picChg>
        <pc:picChg chg="mod">
          <ac:chgData name="w.kijania@utila.pl" userId="a68dc0abd2aec11e" providerId="LiveId" clId="{021EA97E-4569-418E-AB5B-FD06A274FF0D}" dt="2020-10-07T10:05:15.480" v="103" actId="1076"/>
          <ac:picMkLst>
            <pc:docMk/>
            <pc:sldMk cId="3972227283" sldId="294"/>
            <ac:picMk id="17" creationId="{9B1892EA-B561-4349-A0F4-35A146E52912}"/>
          </ac:picMkLst>
        </pc:picChg>
      </pc:sldChg>
      <pc:sldChg chg="addSp delSp modSp">
        <pc:chgData name="w.kijania@utila.pl" userId="a68dc0abd2aec11e" providerId="LiveId" clId="{021EA97E-4569-418E-AB5B-FD06A274FF0D}" dt="2020-10-07T11:38:47.164" v="2177" actId="207"/>
        <pc:sldMkLst>
          <pc:docMk/>
          <pc:sldMk cId="1160402602" sldId="295"/>
        </pc:sldMkLst>
        <pc:spChg chg="mod">
          <ac:chgData name="w.kijania@utila.pl" userId="a68dc0abd2aec11e" providerId="LiveId" clId="{021EA97E-4569-418E-AB5B-FD06A274FF0D}" dt="2020-10-07T11:38:47.164" v="2177" actId="207"/>
          <ac:spMkLst>
            <pc:docMk/>
            <pc:sldMk cId="1160402602" sldId="295"/>
            <ac:spMk id="2" creationId="{E258740A-74CA-4D8F-BB1B-F6F64136CC70}"/>
          </ac:spMkLst>
        </pc:spChg>
        <pc:picChg chg="add">
          <ac:chgData name="w.kijania@utila.pl" userId="a68dc0abd2aec11e" providerId="LiveId" clId="{021EA97E-4569-418E-AB5B-FD06A274FF0D}" dt="2020-10-07T10:05:48.280" v="113"/>
          <ac:picMkLst>
            <pc:docMk/>
            <pc:sldMk cId="1160402602" sldId="295"/>
            <ac:picMk id="8" creationId="{730DFC5D-5C2A-4F72-95EF-81577938008B}"/>
          </ac:picMkLst>
        </pc:picChg>
        <pc:picChg chg="add">
          <ac:chgData name="w.kijania@utila.pl" userId="a68dc0abd2aec11e" providerId="LiveId" clId="{021EA97E-4569-418E-AB5B-FD06A274FF0D}" dt="2020-10-07T10:05:48.280" v="113"/>
          <ac:picMkLst>
            <pc:docMk/>
            <pc:sldMk cId="1160402602" sldId="295"/>
            <ac:picMk id="9" creationId="{FB706C5F-6911-459F-B3C5-E7106D1FC356}"/>
          </ac:picMkLst>
        </pc:picChg>
        <pc:picChg chg="add">
          <ac:chgData name="w.kijania@utila.pl" userId="a68dc0abd2aec11e" providerId="LiveId" clId="{021EA97E-4569-418E-AB5B-FD06A274FF0D}" dt="2020-10-07T10:05:48.280" v="113"/>
          <ac:picMkLst>
            <pc:docMk/>
            <pc:sldMk cId="1160402602" sldId="295"/>
            <ac:picMk id="10" creationId="{617C3E10-7AA6-4858-BB11-58E44D956EDE}"/>
          </ac:picMkLst>
        </pc:picChg>
        <pc:picChg chg="del">
          <ac:chgData name="w.kijania@utila.pl" userId="a68dc0abd2aec11e" providerId="LiveId" clId="{021EA97E-4569-418E-AB5B-FD06A274FF0D}" dt="2020-10-07T10:05:46.882" v="111" actId="478"/>
          <ac:picMkLst>
            <pc:docMk/>
            <pc:sldMk cId="1160402602" sldId="295"/>
            <ac:picMk id="11" creationId="{60F42B5F-DB85-41F5-B309-AA2DDF8E3761}"/>
          </ac:picMkLst>
        </pc:picChg>
        <pc:picChg chg="add">
          <ac:chgData name="w.kijania@utila.pl" userId="a68dc0abd2aec11e" providerId="LiveId" clId="{021EA97E-4569-418E-AB5B-FD06A274FF0D}" dt="2020-10-07T10:05:48.280" v="113"/>
          <ac:picMkLst>
            <pc:docMk/>
            <pc:sldMk cId="1160402602" sldId="295"/>
            <ac:picMk id="12" creationId="{C0E97AF2-03AD-4605-8296-18157A30DDA8}"/>
          </ac:picMkLst>
        </pc:picChg>
        <pc:picChg chg="add">
          <ac:chgData name="w.kijania@utila.pl" userId="a68dc0abd2aec11e" providerId="LiveId" clId="{021EA97E-4569-418E-AB5B-FD06A274FF0D}" dt="2020-10-07T10:05:48.280" v="113"/>
          <ac:picMkLst>
            <pc:docMk/>
            <pc:sldMk cId="1160402602" sldId="295"/>
            <ac:picMk id="13" creationId="{5D359337-246E-4D68-A399-283B07533E5E}"/>
          </ac:picMkLst>
        </pc:picChg>
        <pc:picChg chg="del">
          <ac:chgData name="w.kijania@utila.pl" userId="a68dc0abd2aec11e" providerId="LiveId" clId="{021EA97E-4569-418E-AB5B-FD06A274FF0D}" dt="2020-10-07T10:05:47.434" v="112" actId="478"/>
          <ac:picMkLst>
            <pc:docMk/>
            <pc:sldMk cId="1160402602" sldId="295"/>
            <ac:picMk id="17" creationId="{9B1892EA-B561-4349-A0F4-35A146E52912}"/>
          </ac:picMkLst>
        </pc:picChg>
      </pc:sldChg>
      <pc:sldChg chg="addSp delSp modSp delCm">
        <pc:chgData name="w.kijania@utila.pl" userId="a68dc0abd2aec11e" providerId="LiveId" clId="{021EA97E-4569-418E-AB5B-FD06A274FF0D}" dt="2020-10-07T11:39:19.359" v="2181" actId="1076"/>
        <pc:sldMkLst>
          <pc:docMk/>
          <pc:sldMk cId="86796072" sldId="296"/>
        </pc:sldMkLst>
        <pc:spChg chg="mod">
          <ac:chgData name="w.kijania@utila.pl" userId="a68dc0abd2aec11e" providerId="LiveId" clId="{021EA97E-4569-418E-AB5B-FD06A274FF0D}" dt="2020-10-07T11:39:19.359" v="2181" actId="1076"/>
          <ac:spMkLst>
            <pc:docMk/>
            <pc:sldMk cId="86796072" sldId="296"/>
            <ac:spMk id="2" creationId="{E258740A-74CA-4D8F-BB1B-F6F64136CC70}"/>
          </ac:spMkLst>
        </pc:spChg>
        <pc:picChg chg="add">
          <ac:chgData name="w.kijania@utila.pl" userId="a68dc0abd2aec11e" providerId="LiveId" clId="{021EA97E-4569-418E-AB5B-FD06A274FF0D}" dt="2020-10-07T10:06:00.291" v="119"/>
          <ac:picMkLst>
            <pc:docMk/>
            <pc:sldMk cId="86796072" sldId="296"/>
            <ac:picMk id="8" creationId="{B3950855-75D5-4ACF-87F5-13EFA72DAC02}"/>
          </ac:picMkLst>
        </pc:picChg>
        <pc:picChg chg="add">
          <ac:chgData name="w.kijania@utila.pl" userId="a68dc0abd2aec11e" providerId="LiveId" clId="{021EA97E-4569-418E-AB5B-FD06A274FF0D}" dt="2020-10-07T10:06:00.291" v="119"/>
          <ac:picMkLst>
            <pc:docMk/>
            <pc:sldMk cId="86796072" sldId="296"/>
            <ac:picMk id="9" creationId="{B245CFEC-B097-4CA6-98B4-C7F7F40D7F07}"/>
          </ac:picMkLst>
        </pc:picChg>
        <pc:picChg chg="add">
          <ac:chgData name="w.kijania@utila.pl" userId="a68dc0abd2aec11e" providerId="LiveId" clId="{021EA97E-4569-418E-AB5B-FD06A274FF0D}" dt="2020-10-07T10:06:00.291" v="119"/>
          <ac:picMkLst>
            <pc:docMk/>
            <pc:sldMk cId="86796072" sldId="296"/>
            <ac:picMk id="10" creationId="{9EADB312-8543-45DD-890B-ADE47A93E8B4}"/>
          </ac:picMkLst>
        </pc:picChg>
        <pc:picChg chg="del">
          <ac:chgData name="w.kijania@utila.pl" userId="a68dc0abd2aec11e" providerId="LiveId" clId="{021EA97E-4569-418E-AB5B-FD06A274FF0D}" dt="2020-10-07T10:05:58.961" v="117" actId="478"/>
          <ac:picMkLst>
            <pc:docMk/>
            <pc:sldMk cId="86796072" sldId="296"/>
            <ac:picMk id="11" creationId="{60F42B5F-DB85-41F5-B309-AA2DDF8E3761}"/>
          </ac:picMkLst>
        </pc:picChg>
        <pc:picChg chg="add">
          <ac:chgData name="w.kijania@utila.pl" userId="a68dc0abd2aec11e" providerId="LiveId" clId="{021EA97E-4569-418E-AB5B-FD06A274FF0D}" dt="2020-10-07T10:06:00.291" v="119"/>
          <ac:picMkLst>
            <pc:docMk/>
            <pc:sldMk cId="86796072" sldId="296"/>
            <ac:picMk id="12" creationId="{44C50AAD-7157-4506-9B81-B45EA6BAF44F}"/>
          </ac:picMkLst>
        </pc:picChg>
        <pc:picChg chg="add">
          <ac:chgData name="w.kijania@utila.pl" userId="a68dc0abd2aec11e" providerId="LiveId" clId="{021EA97E-4569-418E-AB5B-FD06A274FF0D}" dt="2020-10-07T10:06:00.291" v="119"/>
          <ac:picMkLst>
            <pc:docMk/>
            <pc:sldMk cId="86796072" sldId="296"/>
            <ac:picMk id="13" creationId="{99CD8D6D-FB2B-44FF-8029-91DF48ED3559}"/>
          </ac:picMkLst>
        </pc:picChg>
        <pc:picChg chg="del">
          <ac:chgData name="w.kijania@utila.pl" userId="a68dc0abd2aec11e" providerId="LiveId" clId="{021EA97E-4569-418E-AB5B-FD06A274FF0D}" dt="2020-10-07T10:05:59.442" v="118" actId="478"/>
          <ac:picMkLst>
            <pc:docMk/>
            <pc:sldMk cId="86796072" sldId="296"/>
            <ac:picMk id="17" creationId="{9B1892EA-B561-4349-A0F4-35A146E52912}"/>
          </ac:picMkLst>
        </pc:picChg>
      </pc:sldChg>
      <pc:sldChg chg="addSp delSp modSp">
        <pc:chgData name="w.kijania@utila.pl" userId="a68dc0abd2aec11e" providerId="LiveId" clId="{021EA97E-4569-418E-AB5B-FD06A274FF0D}" dt="2020-10-07T14:47:44.530" v="2205"/>
        <pc:sldMkLst>
          <pc:docMk/>
          <pc:sldMk cId="3700559814" sldId="302"/>
        </pc:sldMkLst>
        <pc:spChg chg="mod">
          <ac:chgData name="w.kijania@utila.pl" userId="a68dc0abd2aec11e" providerId="LiveId" clId="{021EA97E-4569-418E-AB5B-FD06A274FF0D}" dt="2020-10-07T14:47:44.530" v="2205"/>
          <ac:spMkLst>
            <pc:docMk/>
            <pc:sldMk cId="3700559814" sldId="302"/>
            <ac:spMk id="2" creationId="{E258740A-74CA-4D8F-BB1B-F6F64136CC70}"/>
          </ac:spMkLst>
        </pc:spChg>
        <pc:picChg chg="add mod">
          <ac:chgData name="w.kijania@utila.pl" userId="a68dc0abd2aec11e" providerId="LiveId" clId="{021EA97E-4569-418E-AB5B-FD06A274FF0D}" dt="2020-10-07T10:06:19.262" v="127" actId="207"/>
          <ac:picMkLst>
            <pc:docMk/>
            <pc:sldMk cId="3700559814" sldId="302"/>
            <ac:picMk id="8" creationId="{37452C9F-5E9D-4E10-9B5F-B8C9997032F1}"/>
          </ac:picMkLst>
        </pc:picChg>
        <pc:picChg chg="add mod">
          <ac:chgData name="w.kijania@utila.pl" userId="a68dc0abd2aec11e" providerId="LiveId" clId="{021EA97E-4569-418E-AB5B-FD06A274FF0D}" dt="2020-10-07T10:06:16.571" v="126" actId="207"/>
          <ac:picMkLst>
            <pc:docMk/>
            <pc:sldMk cId="3700559814" sldId="302"/>
            <ac:picMk id="9" creationId="{5A5FEE58-4440-4FE5-926A-305C459569DD}"/>
          </ac:picMkLst>
        </pc:picChg>
        <pc:picChg chg="add">
          <ac:chgData name="w.kijania@utila.pl" userId="a68dc0abd2aec11e" providerId="LiveId" clId="{021EA97E-4569-418E-AB5B-FD06A274FF0D}" dt="2020-10-07T10:06:11.471" v="125"/>
          <ac:picMkLst>
            <pc:docMk/>
            <pc:sldMk cId="3700559814" sldId="302"/>
            <ac:picMk id="10" creationId="{BEC91A2E-6F59-4F21-8284-DF12D6CD6A90}"/>
          </ac:picMkLst>
        </pc:picChg>
        <pc:picChg chg="del">
          <ac:chgData name="w.kijania@utila.pl" userId="a68dc0abd2aec11e" providerId="LiveId" clId="{021EA97E-4569-418E-AB5B-FD06A274FF0D}" dt="2020-10-07T10:06:10.113" v="123" actId="478"/>
          <ac:picMkLst>
            <pc:docMk/>
            <pc:sldMk cId="3700559814" sldId="302"/>
            <ac:picMk id="11" creationId="{60F42B5F-DB85-41F5-B309-AA2DDF8E3761}"/>
          </ac:picMkLst>
        </pc:picChg>
        <pc:picChg chg="add">
          <ac:chgData name="w.kijania@utila.pl" userId="a68dc0abd2aec11e" providerId="LiveId" clId="{021EA97E-4569-418E-AB5B-FD06A274FF0D}" dt="2020-10-07T10:06:11.471" v="125"/>
          <ac:picMkLst>
            <pc:docMk/>
            <pc:sldMk cId="3700559814" sldId="302"/>
            <ac:picMk id="12" creationId="{C6EE4F0D-F516-4B03-8E3C-D6BFEF4B9124}"/>
          </ac:picMkLst>
        </pc:picChg>
        <pc:picChg chg="add">
          <ac:chgData name="w.kijania@utila.pl" userId="a68dc0abd2aec11e" providerId="LiveId" clId="{021EA97E-4569-418E-AB5B-FD06A274FF0D}" dt="2020-10-07T10:06:11.471" v="125"/>
          <ac:picMkLst>
            <pc:docMk/>
            <pc:sldMk cId="3700559814" sldId="302"/>
            <ac:picMk id="13" creationId="{60CD698E-58C5-4CFD-A2C6-D47776B59C24}"/>
          </ac:picMkLst>
        </pc:picChg>
        <pc:picChg chg="del">
          <ac:chgData name="w.kijania@utila.pl" userId="a68dc0abd2aec11e" providerId="LiveId" clId="{021EA97E-4569-418E-AB5B-FD06A274FF0D}" dt="2020-10-07T10:06:10.654" v="124" actId="478"/>
          <ac:picMkLst>
            <pc:docMk/>
            <pc:sldMk cId="3700559814" sldId="302"/>
            <ac:picMk id="17" creationId="{9B1892EA-B561-4349-A0F4-35A146E52912}"/>
          </ac:picMkLst>
        </pc:picChg>
      </pc:sldChg>
      <pc:sldChg chg="addSp delSp modSp add del">
        <pc:chgData name="w.kijania@utila.pl" userId="a68dc0abd2aec11e" providerId="LiveId" clId="{021EA97E-4569-418E-AB5B-FD06A274FF0D}" dt="2020-10-07T11:15:55.564" v="1775" actId="2696"/>
        <pc:sldMkLst>
          <pc:docMk/>
          <pc:sldMk cId="799648934" sldId="304"/>
        </pc:sldMkLst>
        <pc:picChg chg="add mod">
          <ac:chgData name="w.kijania@utila.pl" userId="a68dc0abd2aec11e" providerId="LiveId" clId="{021EA97E-4569-418E-AB5B-FD06A274FF0D}" dt="2020-10-07T10:06:57.992" v="140" actId="207"/>
          <ac:picMkLst>
            <pc:docMk/>
            <pc:sldMk cId="799648934" sldId="304"/>
            <ac:picMk id="8" creationId="{79791AB9-F5A2-4B44-8CA7-915FAE78DE32}"/>
          </ac:picMkLst>
        </pc:picChg>
        <pc:picChg chg="add mod">
          <ac:chgData name="w.kijania@utila.pl" userId="a68dc0abd2aec11e" providerId="LiveId" clId="{021EA97E-4569-418E-AB5B-FD06A274FF0D}" dt="2020-10-07T10:06:57.992" v="140" actId="207"/>
          <ac:picMkLst>
            <pc:docMk/>
            <pc:sldMk cId="799648934" sldId="304"/>
            <ac:picMk id="9" creationId="{A5F1EB03-1E5D-46ED-878B-C1DA11532B65}"/>
          </ac:picMkLst>
        </pc:picChg>
        <pc:picChg chg="add mod">
          <ac:chgData name="w.kijania@utila.pl" userId="a68dc0abd2aec11e" providerId="LiveId" clId="{021EA97E-4569-418E-AB5B-FD06A274FF0D}" dt="2020-10-07T10:07:01.050" v="141" actId="207"/>
          <ac:picMkLst>
            <pc:docMk/>
            <pc:sldMk cId="799648934" sldId="304"/>
            <ac:picMk id="10" creationId="{3DA530D4-F3D4-4876-9982-45E4B8B5C920}"/>
          </ac:picMkLst>
        </pc:picChg>
        <pc:picChg chg="add mod">
          <ac:chgData name="w.kijania@utila.pl" userId="a68dc0abd2aec11e" providerId="LiveId" clId="{021EA97E-4569-418E-AB5B-FD06A274FF0D}" dt="2020-10-07T10:06:57.992" v="140" actId="207"/>
          <ac:picMkLst>
            <pc:docMk/>
            <pc:sldMk cId="799648934" sldId="304"/>
            <ac:picMk id="11" creationId="{F0445AE6-1423-4DB7-87D1-9BB863E6005C}"/>
          </ac:picMkLst>
        </pc:picChg>
        <pc:picChg chg="add mod">
          <ac:chgData name="w.kijania@utila.pl" userId="a68dc0abd2aec11e" providerId="LiveId" clId="{021EA97E-4569-418E-AB5B-FD06A274FF0D}" dt="2020-10-07T10:06:57.992" v="140" actId="207"/>
          <ac:picMkLst>
            <pc:docMk/>
            <pc:sldMk cId="799648934" sldId="304"/>
            <ac:picMk id="12" creationId="{3FDA5689-4046-4938-9E79-325C92569750}"/>
          </ac:picMkLst>
        </pc:picChg>
        <pc:picChg chg="del">
          <ac:chgData name="w.kijania@utila.pl" userId="a68dc0abd2aec11e" providerId="LiveId" clId="{021EA97E-4569-418E-AB5B-FD06A274FF0D}" dt="2020-10-07T10:06:45.084" v="137" actId="478"/>
          <ac:picMkLst>
            <pc:docMk/>
            <pc:sldMk cId="799648934" sldId="304"/>
            <ac:picMk id="13" creationId="{ABD329CB-F88A-46D7-AFD9-32043461A557}"/>
          </ac:picMkLst>
        </pc:picChg>
        <pc:picChg chg="del">
          <ac:chgData name="w.kijania@utila.pl" userId="a68dc0abd2aec11e" providerId="LiveId" clId="{021EA97E-4569-418E-AB5B-FD06A274FF0D}" dt="2020-10-07T10:06:45.608" v="138" actId="478"/>
          <ac:picMkLst>
            <pc:docMk/>
            <pc:sldMk cId="799648934" sldId="304"/>
            <ac:picMk id="14" creationId="{17CA6A03-9BAE-4321-9D9A-27C883881CE0}"/>
          </ac:picMkLst>
        </pc:picChg>
      </pc:sldChg>
      <pc:sldChg chg="addSp delSp modSp add">
        <pc:chgData name="w.kijania@utila.pl" userId="a68dc0abd2aec11e" providerId="LiveId" clId="{021EA97E-4569-418E-AB5B-FD06A274FF0D}" dt="2020-10-07T11:43:00.512" v="2196" actId="207"/>
        <pc:sldMkLst>
          <pc:docMk/>
          <pc:sldMk cId="1419296644" sldId="306"/>
        </pc:sldMkLst>
        <pc:spChg chg="mod">
          <ac:chgData name="w.kijania@utila.pl" userId="a68dc0abd2aec11e" providerId="LiveId" clId="{021EA97E-4569-418E-AB5B-FD06A274FF0D}" dt="2020-10-07T11:43:00.512" v="2196" actId="207"/>
          <ac:spMkLst>
            <pc:docMk/>
            <pc:sldMk cId="1419296644" sldId="306"/>
            <ac:spMk id="2" creationId="{E258740A-74CA-4D8F-BB1B-F6F64136CC70}"/>
          </ac:spMkLst>
        </pc:spChg>
        <pc:picChg chg="del">
          <ac:chgData name="w.kijania@utila.pl" userId="a68dc0abd2aec11e" providerId="LiveId" clId="{021EA97E-4569-418E-AB5B-FD06A274FF0D}" dt="2020-10-07T10:07:13.227" v="145" actId="478"/>
          <ac:picMkLst>
            <pc:docMk/>
            <pc:sldMk cId="1419296644" sldId="306"/>
            <ac:picMk id="9" creationId="{00258AD6-8C61-4016-8961-AA1AD226320E}"/>
          </ac:picMkLst>
        </pc:picChg>
        <pc:picChg chg="del">
          <ac:chgData name="w.kijania@utila.pl" userId="a68dc0abd2aec11e" providerId="LiveId" clId="{021EA97E-4569-418E-AB5B-FD06A274FF0D}" dt="2020-10-07T10:07:13.680" v="146" actId="478"/>
          <ac:picMkLst>
            <pc:docMk/>
            <pc:sldMk cId="1419296644" sldId="306"/>
            <ac:picMk id="10" creationId="{C50FD9CB-74BE-4BC0-A17B-93606CA4D173}"/>
          </ac:picMkLst>
        </pc:picChg>
        <pc:picChg chg="add">
          <ac:chgData name="w.kijania@utila.pl" userId="a68dc0abd2aec11e" providerId="LiveId" clId="{021EA97E-4569-418E-AB5B-FD06A274FF0D}" dt="2020-10-07T10:07:14.374" v="147"/>
          <ac:picMkLst>
            <pc:docMk/>
            <pc:sldMk cId="1419296644" sldId="306"/>
            <ac:picMk id="11" creationId="{E32B2B8B-89B5-46F2-B971-6CF40647960C}"/>
          </ac:picMkLst>
        </pc:picChg>
        <pc:picChg chg="add">
          <ac:chgData name="w.kijania@utila.pl" userId="a68dc0abd2aec11e" providerId="LiveId" clId="{021EA97E-4569-418E-AB5B-FD06A274FF0D}" dt="2020-10-07T10:07:14.374" v="147"/>
          <ac:picMkLst>
            <pc:docMk/>
            <pc:sldMk cId="1419296644" sldId="306"/>
            <ac:picMk id="12" creationId="{C5E264D7-3C41-4B6E-B7A2-BEF77DF3AD1B}"/>
          </ac:picMkLst>
        </pc:picChg>
        <pc:picChg chg="add">
          <ac:chgData name="w.kijania@utila.pl" userId="a68dc0abd2aec11e" providerId="LiveId" clId="{021EA97E-4569-418E-AB5B-FD06A274FF0D}" dt="2020-10-07T10:07:14.374" v="147"/>
          <ac:picMkLst>
            <pc:docMk/>
            <pc:sldMk cId="1419296644" sldId="306"/>
            <ac:picMk id="13" creationId="{3BBA2065-DC20-4419-A3E9-5C09C35E697E}"/>
          </ac:picMkLst>
        </pc:picChg>
        <pc:picChg chg="add">
          <ac:chgData name="w.kijania@utila.pl" userId="a68dc0abd2aec11e" providerId="LiveId" clId="{021EA97E-4569-418E-AB5B-FD06A274FF0D}" dt="2020-10-07T10:07:14.374" v="147"/>
          <ac:picMkLst>
            <pc:docMk/>
            <pc:sldMk cId="1419296644" sldId="306"/>
            <ac:picMk id="14" creationId="{C3476D04-39CF-4C8B-887B-5B6B3FC2C337}"/>
          </ac:picMkLst>
        </pc:picChg>
        <pc:picChg chg="add">
          <ac:chgData name="w.kijania@utila.pl" userId="a68dc0abd2aec11e" providerId="LiveId" clId="{021EA97E-4569-418E-AB5B-FD06A274FF0D}" dt="2020-10-07T10:07:14.374" v="147"/>
          <ac:picMkLst>
            <pc:docMk/>
            <pc:sldMk cId="1419296644" sldId="306"/>
            <ac:picMk id="15" creationId="{D4CD2739-BD73-4CD1-BC7F-D246CF63265C}"/>
          </ac:picMkLst>
        </pc:picChg>
      </pc:sldChg>
      <pc:sldChg chg="addSp delSp modSp add">
        <pc:chgData name="w.kijania@utila.pl" userId="a68dc0abd2aec11e" providerId="LiveId" clId="{021EA97E-4569-418E-AB5B-FD06A274FF0D}" dt="2020-10-07T11:42:32.224" v="2189" actId="2164"/>
        <pc:sldMkLst>
          <pc:docMk/>
          <pc:sldMk cId="2252563027" sldId="308"/>
        </pc:sldMkLst>
        <pc:graphicFrameChg chg="mod modGraphic">
          <ac:chgData name="w.kijania@utila.pl" userId="a68dc0abd2aec11e" providerId="LiveId" clId="{021EA97E-4569-418E-AB5B-FD06A274FF0D}" dt="2020-10-07T11:16:32.176" v="1777"/>
          <ac:graphicFrameMkLst>
            <pc:docMk/>
            <pc:sldMk cId="2252563027" sldId="308"/>
            <ac:graphicFrameMk id="3" creationId="{1D58E5E5-C1EC-4F6A-AAFA-6A5DDE16E516}"/>
          </ac:graphicFrameMkLst>
        </pc:graphicFrameChg>
        <pc:graphicFrameChg chg="mod modGraphic">
          <ac:chgData name="w.kijania@utila.pl" userId="a68dc0abd2aec11e" providerId="LiveId" clId="{021EA97E-4569-418E-AB5B-FD06A274FF0D}" dt="2020-10-07T11:42:32.224" v="2189" actId="2164"/>
          <ac:graphicFrameMkLst>
            <pc:docMk/>
            <pc:sldMk cId="2252563027" sldId="308"/>
            <ac:graphicFrameMk id="9" creationId="{B15CC450-86FE-48D8-A2A7-218E8E726663}"/>
          </ac:graphicFrameMkLst>
        </pc:graphicFrameChg>
        <pc:picChg chg="add">
          <ac:chgData name="w.kijania@utila.pl" userId="a68dc0abd2aec11e" providerId="LiveId" clId="{021EA97E-4569-418E-AB5B-FD06A274FF0D}" dt="2020-10-07T10:07:18.811" v="150"/>
          <ac:picMkLst>
            <pc:docMk/>
            <pc:sldMk cId="2252563027" sldId="308"/>
            <ac:picMk id="11" creationId="{F934B197-3BC8-46EA-95ED-6B9A5EDFA281}"/>
          </ac:picMkLst>
        </pc:picChg>
        <pc:picChg chg="del">
          <ac:chgData name="w.kijania@utila.pl" userId="a68dc0abd2aec11e" providerId="LiveId" clId="{021EA97E-4569-418E-AB5B-FD06A274FF0D}" dt="2020-10-07T10:07:17.631" v="148" actId="478"/>
          <ac:picMkLst>
            <pc:docMk/>
            <pc:sldMk cId="2252563027" sldId="308"/>
            <ac:picMk id="12" creationId="{F961547A-25FC-4C23-B0D1-736FED5CBE18}"/>
          </ac:picMkLst>
        </pc:picChg>
        <pc:picChg chg="del">
          <ac:chgData name="w.kijania@utila.pl" userId="a68dc0abd2aec11e" providerId="LiveId" clId="{021EA97E-4569-418E-AB5B-FD06A274FF0D}" dt="2020-10-07T10:07:18.094" v="149" actId="478"/>
          <ac:picMkLst>
            <pc:docMk/>
            <pc:sldMk cId="2252563027" sldId="308"/>
            <ac:picMk id="13" creationId="{2D2EBF8A-9CA2-4385-BEF6-92ED850F8D4E}"/>
          </ac:picMkLst>
        </pc:picChg>
        <pc:picChg chg="add">
          <ac:chgData name="w.kijania@utila.pl" userId="a68dc0abd2aec11e" providerId="LiveId" clId="{021EA97E-4569-418E-AB5B-FD06A274FF0D}" dt="2020-10-07T10:07:18.811" v="150"/>
          <ac:picMkLst>
            <pc:docMk/>
            <pc:sldMk cId="2252563027" sldId="308"/>
            <ac:picMk id="14" creationId="{8CBC6A08-14AB-4C7F-AF43-B431D9C34964}"/>
          </ac:picMkLst>
        </pc:picChg>
        <pc:picChg chg="add">
          <ac:chgData name="w.kijania@utila.pl" userId="a68dc0abd2aec11e" providerId="LiveId" clId="{021EA97E-4569-418E-AB5B-FD06A274FF0D}" dt="2020-10-07T10:07:18.811" v="150"/>
          <ac:picMkLst>
            <pc:docMk/>
            <pc:sldMk cId="2252563027" sldId="308"/>
            <ac:picMk id="15" creationId="{729092ED-DCBD-456A-906C-19D5537C621B}"/>
          </ac:picMkLst>
        </pc:picChg>
        <pc:picChg chg="add">
          <ac:chgData name="w.kijania@utila.pl" userId="a68dc0abd2aec11e" providerId="LiveId" clId="{021EA97E-4569-418E-AB5B-FD06A274FF0D}" dt="2020-10-07T10:07:18.811" v="150"/>
          <ac:picMkLst>
            <pc:docMk/>
            <pc:sldMk cId="2252563027" sldId="308"/>
            <ac:picMk id="16" creationId="{637B0D34-F9EF-4F9D-9B75-E63A93A1B99C}"/>
          </ac:picMkLst>
        </pc:picChg>
        <pc:picChg chg="add">
          <ac:chgData name="w.kijania@utila.pl" userId="a68dc0abd2aec11e" providerId="LiveId" clId="{021EA97E-4569-418E-AB5B-FD06A274FF0D}" dt="2020-10-07T10:07:18.811" v="150"/>
          <ac:picMkLst>
            <pc:docMk/>
            <pc:sldMk cId="2252563027" sldId="308"/>
            <ac:picMk id="17" creationId="{9CAC75BC-0F70-4730-B1BB-778FF4A179DE}"/>
          </ac:picMkLst>
        </pc:picChg>
      </pc:sldChg>
      <pc:sldChg chg="addSp delSp modSp">
        <pc:chgData name="w.kijania@utila.pl" userId="a68dc0abd2aec11e" providerId="LiveId" clId="{021EA97E-4569-418E-AB5B-FD06A274FF0D}" dt="2020-10-07T11:38:12.378" v="2176" actId="207"/>
        <pc:sldMkLst>
          <pc:docMk/>
          <pc:sldMk cId="4267660453" sldId="309"/>
        </pc:sldMkLst>
        <pc:spChg chg="mod">
          <ac:chgData name="w.kijania@utila.pl" userId="a68dc0abd2aec11e" providerId="LiveId" clId="{021EA97E-4569-418E-AB5B-FD06A274FF0D}" dt="2020-10-07T11:38:12.378" v="2176" actId="207"/>
          <ac:spMkLst>
            <pc:docMk/>
            <pc:sldMk cId="4267660453" sldId="309"/>
            <ac:spMk id="2" creationId="{E258740A-74CA-4D8F-BB1B-F6F64136CC70}"/>
          </ac:spMkLst>
        </pc:spChg>
        <pc:picChg chg="add">
          <ac:chgData name="w.kijania@utila.pl" userId="a68dc0abd2aec11e" providerId="LiveId" clId="{021EA97E-4569-418E-AB5B-FD06A274FF0D}" dt="2020-10-07T10:05:38.365" v="107"/>
          <ac:picMkLst>
            <pc:docMk/>
            <pc:sldMk cId="4267660453" sldId="309"/>
            <ac:picMk id="8" creationId="{853BD8F4-343C-49DD-9CD1-FF02B3C16ABB}"/>
          </ac:picMkLst>
        </pc:picChg>
        <pc:picChg chg="add">
          <ac:chgData name="w.kijania@utila.pl" userId="a68dc0abd2aec11e" providerId="LiveId" clId="{021EA97E-4569-418E-AB5B-FD06A274FF0D}" dt="2020-10-07T10:05:38.365" v="107"/>
          <ac:picMkLst>
            <pc:docMk/>
            <pc:sldMk cId="4267660453" sldId="309"/>
            <ac:picMk id="9" creationId="{48428C03-62F7-4F4A-A3C0-65EC16556E3C}"/>
          </ac:picMkLst>
        </pc:picChg>
        <pc:picChg chg="add">
          <ac:chgData name="w.kijania@utila.pl" userId="a68dc0abd2aec11e" providerId="LiveId" clId="{021EA97E-4569-418E-AB5B-FD06A274FF0D}" dt="2020-10-07T10:05:38.365" v="107"/>
          <ac:picMkLst>
            <pc:docMk/>
            <pc:sldMk cId="4267660453" sldId="309"/>
            <ac:picMk id="10" creationId="{FBE13290-B15B-40BB-AC7D-CE541E0FAA91}"/>
          </ac:picMkLst>
        </pc:picChg>
        <pc:picChg chg="del">
          <ac:chgData name="w.kijania@utila.pl" userId="a68dc0abd2aec11e" providerId="LiveId" clId="{021EA97E-4569-418E-AB5B-FD06A274FF0D}" dt="2020-10-07T10:05:36.776" v="105" actId="478"/>
          <ac:picMkLst>
            <pc:docMk/>
            <pc:sldMk cId="4267660453" sldId="309"/>
            <ac:picMk id="11" creationId="{60F42B5F-DB85-41F5-B309-AA2DDF8E3761}"/>
          </ac:picMkLst>
        </pc:picChg>
        <pc:picChg chg="add">
          <ac:chgData name="w.kijania@utila.pl" userId="a68dc0abd2aec11e" providerId="LiveId" clId="{021EA97E-4569-418E-AB5B-FD06A274FF0D}" dt="2020-10-07T10:05:38.365" v="107"/>
          <ac:picMkLst>
            <pc:docMk/>
            <pc:sldMk cId="4267660453" sldId="309"/>
            <ac:picMk id="12" creationId="{1C93A209-D698-418A-A979-17DAD4379844}"/>
          </ac:picMkLst>
        </pc:picChg>
        <pc:picChg chg="add">
          <ac:chgData name="w.kijania@utila.pl" userId="a68dc0abd2aec11e" providerId="LiveId" clId="{021EA97E-4569-418E-AB5B-FD06A274FF0D}" dt="2020-10-07T10:05:38.365" v="107"/>
          <ac:picMkLst>
            <pc:docMk/>
            <pc:sldMk cId="4267660453" sldId="309"/>
            <ac:picMk id="13" creationId="{F1FC6C41-458C-45C6-84F2-B4BC52CA7F16}"/>
          </ac:picMkLst>
        </pc:picChg>
        <pc:picChg chg="del">
          <ac:chgData name="w.kijania@utila.pl" userId="a68dc0abd2aec11e" providerId="LiveId" clId="{021EA97E-4569-418E-AB5B-FD06A274FF0D}" dt="2020-10-07T10:05:37.449" v="106" actId="478"/>
          <ac:picMkLst>
            <pc:docMk/>
            <pc:sldMk cId="4267660453" sldId="309"/>
            <ac:picMk id="17" creationId="{9B1892EA-B561-4349-A0F4-35A146E52912}"/>
          </ac:picMkLst>
        </pc:picChg>
      </pc:sldChg>
      <pc:sldChg chg="addSp delSp">
        <pc:chgData name="w.kijania@utila.pl" userId="a68dc0abd2aec11e" providerId="LiveId" clId="{021EA97E-4569-418E-AB5B-FD06A274FF0D}" dt="2020-10-07T10:05:43.835" v="110"/>
        <pc:sldMkLst>
          <pc:docMk/>
          <pc:sldMk cId="699412269" sldId="310"/>
        </pc:sldMkLst>
        <pc:picChg chg="del">
          <ac:chgData name="w.kijania@utila.pl" userId="a68dc0abd2aec11e" providerId="LiveId" clId="{021EA97E-4569-418E-AB5B-FD06A274FF0D}" dt="2020-10-07T10:05:42.119" v="108" actId="478"/>
          <ac:picMkLst>
            <pc:docMk/>
            <pc:sldMk cId="699412269" sldId="310"/>
            <ac:picMk id="11" creationId="{60F42B5F-DB85-41F5-B309-AA2DDF8E3761}"/>
          </ac:picMkLst>
        </pc:picChg>
        <pc:picChg chg="add">
          <ac:chgData name="w.kijania@utila.pl" userId="a68dc0abd2aec11e" providerId="LiveId" clId="{021EA97E-4569-418E-AB5B-FD06A274FF0D}" dt="2020-10-07T10:05:43.835" v="110"/>
          <ac:picMkLst>
            <pc:docMk/>
            <pc:sldMk cId="699412269" sldId="310"/>
            <ac:picMk id="12" creationId="{D708B8D0-E83C-4FE9-BF34-344A528D818D}"/>
          </ac:picMkLst>
        </pc:picChg>
        <pc:picChg chg="add">
          <ac:chgData name="w.kijania@utila.pl" userId="a68dc0abd2aec11e" providerId="LiveId" clId="{021EA97E-4569-418E-AB5B-FD06A274FF0D}" dt="2020-10-07T10:05:43.835" v="110"/>
          <ac:picMkLst>
            <pc:docMk/>
            <pc:sldMk cId="699412269" sldId="310"/>
            <ac:picMk id="13" creationId="{C7D14BD1-789F-412A-9CEC-9011D2DF32CB}"/>
          </ac:picMkLst>
        </pc:picChg>
        <pc:picChg chg="add">
          <ac:chgData name="w.kijania@utila.pl" userId="a68dc0abd2aec11e" providerId="LiveId" clId="{021EA97E-4569-418E-AB5B-FD06A274FF0D}" dt="2020-10-07T10:05:43.835" v="110"/>
          <ac:picMkLst>
            <pc:docMk/>
            <pc:sldMk cId="699412269" sldId="310"/>
            <ac:picMk id="14" creationId="{ED7B5508-03D1-410B-930C-C522FDC9B0EC}"/>
          </ac:picMkLst>
        </pc:picChg>
        <pc:picChg chg="add">
          <ac:chgData name="w.kijania@utila.pl" userId="a68dc0abd2aec11e" providerId="LiveId" clId="{021EA97E-4569-418E-AB5B-FD06A274FF0D}" dt="2020-10-07T10:05:43.835" v="110"/>
          <ac:picMkLst>
            <pc:docMk/>
            <pc:sldMk cId="699412269" sldId="310"/>
            <ac:picMk id="15" creationId="{C60B35D5-7F90-42A5-930D-6330D3C727D8}"/>
          </ac:picMkLst>
        </pc:picChg>
        <pc:picChg chg="add">
          <ac:chgData name="w.kijania@utila.pl" userId="a68dc0abd2aec11e" providerId="LiveId" clId="{021EA97E-4569-418E-AB5B-FD06A274FF0D}" dt="2020-10-07T10:05:43.835" v="110"/>
          <ac:picMkLst>
            <pc:docMk/>
            <pc:sldMk cId="699412269" sldId="310"/>
            <ac:picMk id="16" creationId="{62E0120F-F80D-4C9C-A973-B3DEC9B59B31}"/>
          </ac:picMkLst>
        </pc:picChg>
        <pc:picChg chg="del">
          <ac:chgData name="w.kijania@utila.pl" userId="a68dc0abd2aec11e" providerId="LiveId" clId="{021EA97E-4569-418E-AB5B-FD06A274FF0D}" dt="2020-10-07T10:05:42.864" v="109" actId="478"/>
          <ac:picMkLst>
            <pc:docMk/>
            <pc:sldMk cId="699412269" sldId="310"/>
            <ac:picMk id="17" creationId="{9B1892EA-B561-4349-A0F4-35A146E52912}"/>
          </ac:picMkLst>
        </pc:picChg>
      </pc:sldChg>
      <pc:sldChg chg="addSp delSp">
        <pc:chgData name="w.kijania@utila.pl" userId="a68dc0abd2aec11e" providerId="LiveId" clId="{021EA97E-4569-418E-AB5B-FD06A274FF0D}" dt="2020-10-07T10:05:54.775" v="116"/>
        <pc:sldMkLst>
          <pc:docMk/>
          <pc:sldMk cId="3878353390" sldId="314"/>
        </pc:sldMkLst>
        <pc:picChg chg="add">
          <ac:chgData name="w.kijania@utila.pl" userId="a68dc0abd2aec11e" providerId="LiveId" clId="{021EA97E-4569-418E-AB5B-FD06A274FF0D}" dt="2020-10-07T10:05:54.775" v="116"/>
          <ac:picMkLst>
            <pc:docMk/>
            <pc:sldMk cId="3878353390" sldId="314"/>
            <ac:picMk id="10" creationId="{4A94FC53-3528-4F5B-83F6-B2AE190791C3}"/>
          </ac:picMkLst>
        </pc:picChg>
        <pc:picChg chg="del">
          <ac:chgData name="w.kijania@utila.pl" userId="a68dc0abd2aec11e" providerId="LiveId" clId="{021EA97E-4569-418E-AB5B-FD06A274FF0D}" dt="2020-10-07T10:05:53.400" v="114" actId="478"/>
          <ac:picMkLst>
            <pc:docMk/>
            <pc:sldMk cId="3878353390" sldId="314"/>
            <ac:picMk id="11" creationId="{60F42B5F-DB85-41F5-B309-AA2DDF8E3761}"/>
          </ac:picMkLst>
        </pc:picChg>
        <pc:picChg chg="add">
          <ac:chgData name="w.kijania@utila.pl" userId="a68dc0abd2aec11e" providerId="LiveId" clId="{021EA97E-4569-418E-AB5B-FD06A274FF0D}" dt="2020-10-07T10:05:54.775" v="116"/>
          <ac:picMkLst>
            <pc:docMk/>
            <pc:sldMk cId="3878353390" sldId="314"/>
            <ac:picMk id="12" creationId="{0EC30AEB-95A6-4B38-8658-3FD0F2011588}"/>
          </ac:picMkLst>
        </pc:picChg>
        <pc:picChg chg="add">
          <ac:chgData name="w.kijania@utila.pl" userId="a68dc0abd2aec11e" providerId="LiveId" clId="{021EA97E-4569-418E-AB5B-FD06A274FF0D}" dt="2020-10-07T10:05:54.775" v="116"/>
          <ac:picMkLst>
            <pc:docMk/>
            <pc:sldMk cId="3878353390" sldId="314"/>
            <ac:picMk id="13" creationId="{D620B345-6AA7-4147-8562-C294BF4F387D}"/>
          </ac:picMkLst>
        </pc:picChg>
        <pc:picChg chg="add">
          <ac:chgData name="w.kijania@utila.pl" userId="a68dc0abd2aec11e" providerId="LiveId" clId="{021EA97E-4569-418E-AB5B-FD06A274FF0D}" dt="2020-10-07T10:05:54.775" v="116"/>
          <ac:picMkLst>
            <pc:docMk/>
            <pc:sldMk cId="3878353390" sldId="314"/>
            <ac:picMk id="14" creationId="{25DA725C-7E82-4421-8962-DAD63B0BE9F9}"/>
          </ac:picMkLst>
        </pc:picChg>
        <pc:picChg chg="add">
          <ac:chgData name="w.kijania@utila.pl" userId="a68dc0abd2aec11e" providerId="LiveId" clId="{021EA97E-4569-418E-AB5B-FD06A274FF0D}" dt="2020-10-07T10:05:54.775" v="116"/>
          <ac:picMkLst>
            <pc:docMk/>
            <pc:sldMk cId="3878353390" sldId="314"/>
            <ac:picMk id="15" creationId="{B3C77EE8-930F-403D-B3A2-9B4F7548A387}"/>
          </ac:picMkLst>
        </pc:picChg>
        <pc:picChg chg="del">
          <ac:chgData name="w.kijania@utila.pl" userId="a68dc0abd2aec11e" providerId="LiveId" clId="{021EA97E-4569-418E-AB5B-FD06A274FF0D}" dt="2020-10-07T10:05:53.949" v="115" actId="478"/>
          <ac:picMkLst>
            <pc:docMk/>
            <pc:sldMk cId="3878353390" sldId="314"/>
            <ac:picMk id="17" creationId="{9B1892EA-B561-4349-A0F4-35A146E52912}"/>
          </ac:picMkLst>
        </pc:picChg>
      </pc:sldChg>
      <pc:sldChg chg="addSp delSp">
        <pc:chgData name="w.kijania@utila.pl" userId="a68dc0abd2aec11e" providerId="LiveId" clId="{021EA97E-4569-418E-AB5B-FD06A274FF0D}" dt="2020-10-07T10:06:04.642" v="122"/>
        <pc:sldMkLst>
          <pc:docMk/>
          <pc:sldMk cId="1129982650" sldId="316"/>
        </pc:sldMkLst>
        <pc:picChg chg="add">
          <ac:chgData name="w.kijania@utila.pl" userId="a68dc0abd2aec11e" providerId="LiveId" clId="{021EA97E-4569-418E-AB5B-FD06A274FF0D}" dt="2020-10-07T10:06:04.642" v="122"/>
          <ac:picMkLst>
            <pc:docMk/>
            <pc:sldMk cId="1129982650" sldId="316"/>
            <ac:picMk id="10" creationId="{3026EB50-86C5-4ED4-B519-2E84BCF8A893}"/>
          </ac:picMkLst>
        </pc:picChg>
        <pc:picChg chg="del">
          <ac:chgData name="w.kijania@utila.pl" userId="a68dc0abd2aec11e" providerId="LiveId" clId="{021EA97E-4569-418E-AB5B-FD06A274FF0D}" dt="2020-10-07T10:06:03.301" v="120" actId="478"/>
          <ac:picMkLst>
            <pc:docMk/>
            <pc:sldMk cId="1129982650" sldId="316"/>
            <ac:picMk id="11" creationId="{60F42B5F-DB85-41F5-B309-AA2DDF8E3761}"/>
          </ac:picMkLst>
        </pc:picChg>
        <pc:picChg chg="add">
          <ac:chgData name="w.kijania@utila.pl" userId="a68dc0abd2aec11e" providerId="LiveId" clId="{021EA97E-4569-418E-AB5B-FD06A274FF0D}" dt="2020-10-07T10:06:04.642" v="122"/>
          <ac:picMkLst>
            <pc:docMk/>
            <pc:sldMk cId="1129982650" sldId="316"/>
            <ac:picMk id="12" creationId="{34F25725-2FF3-4B4A-B2D2-7ED48345E91B}"/>
          </ac:picMkLst>
        </pc:picChg>
        <pc:picChg chg="add">
          <ac:chgData name="w.kijania@utila.pl" userId="a68dc0abd2aec11e" providerId="LiveId" clId="{021EA97E-4569-418E-AB5B-FD06A274FF0D}" dt="2020-10-07T10:06:04.642" v="122"/>
          <ac:picMkLst>
            <pc:docMk/>
            <pc:sldMk cId="1129982650" sldId="316"/>
            <ac:picMk id="13" creationId="{7F700717-A610-48FD-AD41-C548EAA09F57}"/>
          </ac:picMkLst>
        </pc:picChg>
        <pc:picChg chg="add">
          <ac:chgData name="w.kijania@utila.pl" userId="a68dc0abd2aec11e" providerId="LiveId" clId="{021EA97E-4569-418E-AB5B-FD06A274FF0D}" dt="2020-10-07T10:06:04.642" v="122"/>
          <ac:picMkLst>
            <pc:docMk/>
            <pc:sldMk cId="1129982650" sldId="316"/>
            <ac:picMk id="14" creationId="{2291B8C0-E822-4555-A571-491589C94C73}"/>
          </ac:picMkLst>
        </pc:picChg>
        <pc:picChg chg="add">
          <ac:chgData name="w.kijania@utila.pl" userId="a68dc0abd2aec11e" providerId="LiveId" clId="{021EA97E-4569-418E-AB5B-FD06A274FF0D}" dt="2020-10-07T10:06:04.642" v="122"/>
          <ac:picMkLst>
            <pc:docMk/>
            <pc:sldMk cId="1129982650" sldId="316"/>
            <ac:picMk id="15" creationId="{448F0915-FBB5-4619-A8E5-48635C401C46}"/>
          </ac:picMkLst>
        </pc:picChg>
        <pc:picChg chg="del">
          <ac:chgData name="w.kijania@utila.pl" userId="a68dc0abd2aec11e" providerId="LiveId" clId="{021EA97E-4569-418E-AB5B-FD06A274FF0D}" dt="2020-10-07T10:06:03.825" v="121" actId="478"/>
          <ac:picMkLst>
            <pc:docMk/>
            <pc:sldMk cId="1129982650" sldId="316"/>
            <ac:picMk id="17" creationId="{9B1892EA-B561-4349-A0F4-35A146E52912}"/>
          </ac:picMkLst>
        </pc:picChg>
      </pc:sldChg>
      <pc:sldChg chg="addSp delSp modSp">
        <pc:chgData name="w.kijania@utila.pl" userId="a68dc0abd2aec11e" providerId="LiveId" clId="{021EA97E-4569-418E-AB5B-FD06A274FF0D}" dt="2020-10-07T11:40:59.889" v="2182" actId="2062"/>
        <pc:sldMkLst>
          <pc:docMk/>
          <pc:sldMk cId="3845948215" sldId="317"/>
        </pc:sldMkLst>
        <pc:graphicFrameChg chg="modGraphic">
          <ac:chgData name="w.kijania@utila.pl" userId="a68dc0abd2aec11e" providerId="LiveId" clId="{021EA97E-4569-418E-AB5B-FD06A274FF0D}" dt="2020-10-07T11:40:59.889" v="2182" actId="2062"/>
          <ac:graphicFrameMkLst>
            <pc:docMk/>
            <pc:sldMk cId="3845948215" sldId="317"/>
            <ac:graphicFrameMk id="3" creationId="{1D58E5E5-C1EC-4F6A-AAFA-6A5DDE16E516}"/>
          </ac:graphicFrameMkLst>
        </pc:graphicFrameChg>
        <pc:picChg chg="del">
          <ac:chgData name="w.kijania@utila.pl" userId="a68dc0abd2aec11e" providerId="LiveId" clId="{021EA97E-4569-418E-AB5B-FD06A274FF0D}" dt="2020-10-07T10:06:29.173" v="128" actId="478"/>
          <ac:picMkLst>
            <pc:docMk/>
            <pc:sldMk cId="3845948215" sldId="317"/>
            <ac:picMk id="10" creationId="{D81E258F-FD67-4D58-9A05-DA2DD853489C}"/>
          </ac:picMkLst>
        </pc:picChg>
        <pc:picChg chg="add">
          <ac:chgData name="w.kijania@utila.pl" userId="a68dc0abd2aec11e" providerId="LiveId" clId="{021EA97E-4569-418E-AB5B-FD06A274FF0D}" dt="2020-10-07T10:06:30.467" v="130"/>
          <ac:picMkLst>
            <pc:docMk/>
            <pc:sldMk cId="3845948215" sldId="317"/>
            <ac:picMk id="11" creationId="{91C3121C-9B10-4701-8033-01E8DD9EFF14}"/>
          </ac:picMkLst>
        </pc:picChg>
        <pc:picChg chg="del">
          <ac:chgData name="w.kijania@utila.pl" userId="a68dc0abd2aec11e" providerId="LiveId" clId="{021EA97E-4569-418E-AB5B-FD06A274FF0D}" dt="2020-10-07T10:06:29.759" v="129" actId="478"/>
          <ac:picMkLst>
            <pc:docMk/>
            <pc:sldMk cId="3845948215" sldId="317"/>
            <ac:picMk id="12" creationId="{9209FFC9-14CC-4A00-B1EF-B25917275B8E}"/>
          </ac:picMkLst>
        </pc:picChg>
        <pc:picChg chg="add">
          <ac:chgData name="w.kijania@utila.pl" userId="a68dc0abd2aec11e" providerId="LiveId" clId="{021EA97E-4569-418E-AB5B-FD06A274FF0D}" dt="2020-10-07T10:06:30.467" v="130"/>
          <ac:picMkLst>
            <pc:docMk/>
            <pc:sldMk cId="3845948215" sldId="317"/>
            <ac:picMk id="13" creationId="{7A94C423-1C6D-43FC-9738-68CC4CD46842}"/>
          </ac:picMkLst>
        </pc:picChg>
        <pc:picChg chg="add">
          <ac:chgData name="w.kijania@utila.pl" userId="a68dc0abd2aec11e" providerId="LiveId" clId="{021EA97E-4569-418E-AB5B-FD06A274FF0D}" dt="2020-10-07T10:06:30.467" v="130"/>
          <ac:picMkLst>
            <pc:docMk/>
            <pc:sldMk cId="3845948215" sldId="317"/>
            <ac:picMk id="14" creationId="{22B90D58-4F00-4C2B-BE5C-0C5D653DE729}"/>
          </ac:picMkLst>
        </pc:picChg>
        <pc:picChg chg="add">
          <ac:chgData name="w.kijania@utila.pl" userId="a68dc0abd2aec11e" providerId="LiveId" clId="{021EA97E-4569-418E-AB5B-FD06A274FF0D}" dt="2020-10-07T10:06:30.467" v="130"/>
          <ac:picMkLst>
            <pc:docMk/>
            <pc:sldMk cId="3845948215" sldId="317"/>
            <ac:picMk id="15" creationId="{BD331466-0ACD-4BDD-B259-E9C90C4D5CCD}"/>
          </ac:picMkLst>
        </pc:picChg>
        <pc:picChg chg="add">
          <ac:chgData name="w.kijania@utila.pl" userId="a68dc0abd2aec11e" providerId="LiveId" clId="{021EA97E-4569-418E-AB5B-FD06A274FF0D}" dt="2020-10-07T10:06:30.467" v="130"/>
          <ac:picMkLst>
            <pc:docMk/>
            <pc:sldMk cId="3845948215" sldId="317"/>
            <ac:picMk id="16" creationId="{094C1467-8E3D-4827-B965-4E3F496A5D7E}"/>
          </ac:picMkLst>
        </pc:picChg>
      </pc:sldChg>
      <pc:sldChg chg="addSp delSp modSp">
        <pc:chgData name="w.kijania@utila.pl" userId="a68dc0abd2aec11e" providerId="LiveId" clId="{021EA97E-4569-418E-AB5B-FD06A274FF0D}" dt="2020-10-07T11:41:06.723" v="2183" actId="207"/>
        <pc:sldMkLst>
          <pc:docMk/>
          <pc:sldMk cId="2124778454" sldId="318"/>
        </pc:sldMkLst>
        <pc:spChg chg="mod">
          <ac:chgData name="w.kijania@utila.pl" userId="a68dc0abd2aec11e" providerId="LiveId" clId="{021EA97E-4569-418E-AB5B-FD06A274FF0D}" dt="2020-10-07T11:41:06.723" v="2183" actId="207"/>
          <ac:spMkLst>
            <pc:docMk/>
            <pc:sldMk cId="2124778454" sldId="318"/>
            <ac:spMk id="2" creationId="{E258740A-74CA-4D8F-BB1B-F6F64136CC70}"/>
          </ac:spMkLst>
        </pc:spChg>
        <pc:picChg chg="add">
          <ac:chgData name="w.kijania@utila.pl" userId="a68dc0abd2aec11e" providerId="LiveId" clId="{021EA97E-4569-418E-AB5B-FD06A274FF0D}" dt="2020-10-07T10:06:34.770" v="133"/>
          <ac:picMkLst>
            <pc:docMk/>
            <pc:sldMk cId="2124778454" sldId="318"/>
            <ac:picMk id="8" creationId="{5DE70DB2-9455-4504-B833-94718BE781EB}"/>
          </ac:picMkLst>
        </pc:picChg>
        <pc:picChg chg="add">
          <ac:chgData name="w.kijania@utila.pl" userId="a68dc0abd2aec11e" providerId="LiveId" clId="{021EA97E-4569-418E-AB5B-FD06A274FF0D}" dt="2020-10-07T10:06:34.770" v="133"/>
          <ac:picMkLst>
            <pc:docMk/>
            <pc:sldMk cId="2124778454" sldId="318"/>
            <ac:picMk id="9" creationId="{FE4618DC-6604-424E-8139-37EA4A292F18}"/>
          </ac:picMkLst>
        </pc:picChg>
        <pc:picChg chg="add">
          <ac:chgData name="w.kijania@utila.pl" userId="a68dc0abd2aec11e" providerId="LiveId" clId="{021EA97E-4569-418E-AB5B-FD06A274FF0D}" dt="2020-10-07T10:06:34.770" v="133"/>
          <ac:picMkLst>
            <pc:docMk/>
            <pc:sldMk cId="2124778454" sldId="318"/>
            <ac:picMk id="10" creationId="{2AB57A26-326F-4DC5-81F6-2A9FBCE4C5A8}"/>
          </ac:picMkLst>
        </pc:picChg>
        <pc:picChg chg="del">
          <ac:chgData name="w.kijania@utila.pl" userId="a68dc0abd2aec11e" providerId="LiveId" clId="{021EA97E-4569-418E-AB5B-FD06A274FF0D}" dt="2020-10-07T10:06:33.604" v="131" actId="478"/>
          <ac:picMkLst>
            <pc:docMk/>
            <pc:sldMk cId="2124778454" sldId="318"/>
            <ac:picMk id="11" creationId="{60F42B5F-DB85-41F5-B309-AA2DDF8E3761}"/>
          </ac:picMkLst>
        </pc:picChg>
        <pc:picChg chg="add">
          <ac:chgData name="w.kijania@utila.pl" userId="a68dc0abd2aec11e" providerId="LiveId" clId="{021EA97E-4569-418E-AB5B-FD06A274FF0D}" dt="2020-10-07T10:06:34.770" v="133"/>
          <ac:picMkLst>
            <pc:docMk/>
            <pc:sldMk cId="2124778454" sldId="318"/>
            <ac:picMk id="12" creationId="{4F16D894-CD23-4931-8F71-23BD589D05A3}"/>
          </ac:picMkLst>
        </pc:picChg>
        <pc:picChg chg="add">
          <ac:chgData name="w.kijania@utila.pl" userId="a68dc0abd2aec11e" providerId="LiveId" clId="{021EA97E-4569-418E-AB5B-FD06A274FF0D}" dt="2020-10-07T10:06:34.770" v="133"/>
          <ac:picMkLst>
            <pc:docMk/>
            <pc:sldMk cId="2124778454" sldId="318"/>
            <ac:picMk id="13" creationId="{976AE860-F35C-4176-96D8-9F7B602594A7}"/>
          </ac:picMkLst>
        </pc:picChg>
        <pc:picChg chg="del">
          <ac:chgData name="w.kijania@utila.pl" userId="a68dc0abd2aec11e" providerId="LiveId" clId="{021EA97E-4569-418E-AB5B-FD06A274FF0D}" dt="2020-10-07T10:06:34.033" v="132" actId="478"/>
          <ac:picMkLst>
            <pc:docMk/>
            <pc:sldMk cId="2124778454" sldId="318"/>
            <ac:picMk id="17" creationId="{9B1892EA-B561-4349-A0F4-35A146E52912}"/>
          </ac:picMkLst>
        </pc:picChg>
      </pc:sldChg>
      <pc:sldChg chg="addSp delSp modSp">
        <pc:chgData name="w.kijania@utila.pl" userId="a68dc0abd2aec11e" providerId="LiveId" clId="{021EA97E-4569-418E-AB5B-FD06A274FF0D}" dt="2020-10-07T10:18:40.771" v="252" actId="2062"/>
        <pc:sldMkLst>
          <pc:docMk/>
          <pc:sldMk cId="374551198" sldId="319"/>
        </pc:sldMkLst>
        <pc:graphicFrameChg chg="modGraphic">
          <ac:chgData name="w.kijania@utila.pl" userId="a68dc0abd2aec11e" providerId="LiveId" clId="{021EA97E-4569-418E-AB5B-FD06A274FF0D}" dt="2020-10-07T10:18:40.771" v="252" actId="2062"/>
          <ac:graphicFrameMkLst>
            <pc:docMk/>
            <pc:sldMk cId="374551198" sldId="319"/>
            <ac:graphicFrameMk id="3" creationId="{1D58E5E5-C1EC-4F6A-AAFA-6A5DDE16E516}"/>
          </ac:graphicFrameMkLst>
        </pc:graphicFrameChg>
        <pc:picChg chg="del">
          <ac:chgData name="w.kijania@utila.pl" userId="a68dc0abd2aec11e" providerId="LiveId" clId="{021EA97E-4569-418E-AB5B-FD06A274FF0D}" dt="2020-10-07T10:06:38.751" v="134" actId="478"/>
          <ac:picMkLst>
            <pc:docMk/>
            <pc:sldMk cId="374551198" sldId="319"/>
            <ac:picMk id="10" creationId="{D81E258F-FD67-4D58-9A05-DA2DD853489C}"/>
          </ac:picMkLst>
        </pc:picChg>
        <pc:picChg chg="add">
          <ac:chgData name="w.kijania@utila.pl" userId="a68dc0abd2aec11e" providerId="LiveId" clId="{021EA97E-4569-418E-AB5B-FD06A274FF0D}" dt="2020-10-07T10:06:40.238" v="136"/>
          <ac:picMkLst>
            <pc:docMk/>
            <pc:sldMk cId="374551198" sldId="319"/>
            <ac:picMk id="11" creationId="{AD48D637-C989-4054-85E0-EA898E84D839}"/>
          </ac:picMkLst>
        </pc:picChg>
        <pc:picChg chg="del">
          <ac:chgData name="w.kijania@utila.pl" userId="a68dc0abd2aec11e" providerId="LiveId" clId="{021EA97E-4569-418E-AB5B-FD06A274FF0D}" dt="2020-10-07T10:06:39.191" v="135" actId="478"/>
          <ac:picMkLst>
            <pc:docMk/>
            <pc:sldMk cId="374551198" sldId="319"/>
            <ac:picMk id="12" creationId="{9209FFC9-14CC-4A00-B1EF-B25917275B8E}"/>
          </ac:picMkLst>
        </pc:picChg>
        <pc:picChg chg="add">
          <ac:chgData name="w.kijania@utila.pl" userId="a68dc0abd2aec11e" providerId="LiveId" clId="{021EA97E-4569-418E-AB5B-FD06A274FF0D}" dt="2020-10-07T10:06:40.238" v="136"/>
          <ac:picMkLst>
            <pc:docMk/>
            <pc:sldMk cId="374551198" sldId="319"/>
            <ac:picMk id="13" creationId="{B14C9923-9E2D-483B-BBB5-CF60F3EEF19A}"/>
          </ac:picMkLst>
        </pc:picChg>
        <pc:picChg chg="add">
          <ac:chgData name="w.kijania@utila.pl" userId="a68dc0abd2aec11e" providerId="LiveId" clId="{021EA97E-4569-418E-AB5B-FD06A274FF0D}" dt="2020-10-07T10:06:40.238" v="136"/>
          <ac:picMkLst>
            <pc:docMk/>
            <pc:sldMk cId="374551198" sldId="319"/>
            <ac:picMk id="14" creationId="{6E0128EB-4026-4C61-A3B9-6DE57B6142D8}"/>
          </ac:picMkLst>
        </pc:picChg>
        <pc:picChg chg="add">
          <ac:chgData name="w.kijania@utila.pl" userId="a68dc0abd2aec11e" providerId="LiveId" clId="{021EA97E-4569-418E-AB5B-FD06A274FF0D}" dt="2020-10-07T10:06:40.238" v="136"/>
          <ac:picMkLst>
            <pc:docMk/>
            <pc:sldMk cId="374551198" sldId="319"/>
            <ac:picMk id="15" creationId="{0F368E0A-FBBE-476E-BC8A-E137F74A2CC0}"/>
          </ac:picMkLst>
        </pc:picChg>
        <pc:picChg chg="add">
          <ac:chgData name="w.kijania@utila.pl" userId="a68dc0abd2aec11e" providerId="LiveId" clId="{021EA97E-4569-418E-AB5B-FD06A274FF0D}" dt="2020-10-07T10:06:40.238" v="136"/>
          <ac:picMkLst>
            <pc:docMk/>
            <pc:sldMk cId="374551198" sldId="319"/>
            <ac:picMk id="16" creationId="{B21844CE-C324-4451-8797-3B08F5D23D50}"/>
          </ac:picMkLst>
        </pc:picChg>
      </pc:sldChg>
      <pc:sldChg chg="addSp delSp add del">
        <pc:chgData name="w.kijania@utila.pl" userId="a68dc0abd2aec11e" providerId="LiveId" clId="{021EA97E-4569-418E-AB5B-FD06A274FF0D}" dt="2020-10-07T11:17:16.275" v="1783" actId="2696"/>
        <pc:sldMkLst>
          <pc:docMk/>
          <pc:sldMk cId="3760058550" sldId="321"/>
        </pc:sldMkLst>
        <pc:picChg chg="add">
          <ac:chgData name="w.kijania@utila.pl" userId="a68dc0abd2aec11e" providerId="LiveId" clId="{021EA97E-4569-418E-AB5B-FD06A274FF0D}" dt="2020-10-07T10:07:10.494" v="144"/>
          <ac:picMkLst>
            <pc:docMk/>
            <pc:sldMk cId="3760058550" sldId="321"/>
            <ac:picMk id="11" creationId="{2FC0CB7D-3052-4DCE-B05A-D319EE980177}"/>
          </ac:picMkLst>
        </pc:picChg>
        <pc:picChg chg="del">
          <ac:chgData name="w.kijania@utila.pl" userId="a68dc0abd2aec11e" providerId="LiveId" clId="{021EA97E-4569-418E-AB5B-FD06A274FF0D}" dt="2020-10-07T10:07:09.366" v="142" actId="478"/>
          <ac:picMkLst>
            <pc:docMk/>
            <pc:sldMk cId="3760058550" sldId="321"/>
            <ac:picMk id="12" creationId="{F961547A-25FC-4C23-B0D1-736FED5CBE18}"/>
          </ac:picMkLst>
        </pc:picChg>
        <pc:picChg chg="del">
          <ac:chgData name="w.kijania@utila.pl" userId="a68dc0abd2aec11e" providerId="LiveId" clId="{021EA97E-4569-418E-AB5B-FD06A274FF0D}" dt="2020-10-07T10:07:09.828" v="143" actId="478"/>
          <ac:picMkLst>
            <pc:docMk/>
            <pc:sldMk cId="3760058550" sldId="321"/>
            <ac:picMk id="13" creationId="{2D2EBF8A-9CA2-4385-BEF6-92ED850F8D4E}"/>
          </ac:picMkLst>
        </pc:picChg>
        <pc:picChg chg="add">
          <ac:chgData name="w.kijania@utila.pl" userId="a68dc0abd2aec11e" providerId="LiveId" clId="{021EA97E-4569-418E-AB5B-FD06A274FF0D}" dt="2020-10-07T10:07:10.494" v="144"/>
          <ac:picMkLst>
            <pc:docMk/>
            <pc:sldMk cId="3760058550" sldId="321"/>
            <ac:picMk id="14" creationId="{E4BEAB15-56D4-4253-9F88-F0BBBBCE9CB5}"/>
          </ac:picMkLst>
        </pc:picChg>
        <pc:picChg chg="add">
          <ac:chgData name="w.kijania@utila.pl" userId="a68dc0abd2aec11e" providerId="LiveId" clId="{021EA97E-4569-418E-AB5B-FD06A274FF0D}" dt="2020-10-07T10:07:10.494" v="144"/>
          <ac:picMkLst>
            <pc:docMk/>
            <pc:sldMk cId="3760058550" sldId="321"/>
            <ac:picMk id="15" creationId="{C5D4B48F-4CDD-4B14-B657-46C3C6900E90}"/>
          </ac:picMkLst>
        </pc:picChg>
        <pc:picChg chg="add">
          <ac:chgData name="w.kijania@utila.pl" userId="a68dc0abd2aec11e" providerId="LiveId" clId="{021EA97E-4569-418E-AB5B-FD06A274FF0D}" dt="2020-10-07T10:07:10.494" v="144"/>
          <ac:picMkLst>
            <pc:docMk/>
            <pc:sldMk cId="3760058550" sldId="321"/>
            <ac:picMk id="16" creationId="{A2E46C5E-CBE5-408F-B2E2-078DBB0C52F3}"/>
          </ac:picMkLst>
        </pc:picChg>
        <pc:picChg chg="add">
          <ac:chgData name="w.kijania@utila.pl" userId="a68dc0abd2aec11e" providerId="LiveId" clId="{021EA97E-4569-418E-AB5B-FD06A274FF0D}" dt="2020-10-07T10:07:10.494" v="144"/>
          <ac:picMkLst>
            <pc:docMk/>
            <pc:sldMk cId="3760058550" sldId="321"/>
            <ac:picMk id="17" creationId="{A4105710-40AC-4DFF-8B80-B14EEFF84DE6}"/>
          </ac:picMkLst>
        </pc:picChg>
      </pc:sldChg>
      <pc:sldChg chg="addSp delSp modSp">
        <pc:chgData name="w.kijania@utila.pl" userId="a68dc0abd2aec11e" providerId="LiveId" clId="{021EA97E-4569-418E-AB5B-FD06A274FF0D}" dt="2020-10-07T09:56:10.134" v="31" actId="1076"/>
        <pc:sldMkLst>
          <pc:docMk/>
          <pc:sldMk cId="2635845646" sldId="330"/>
        </pc:sldMkLst>
        <pc:spChg chg="mod">
          <ac:chgData name="w.kijania@utila.pl" userId="a68dc0abd2aec11e" providerId="LiveId" clId="{021EA97E-4569-418E-AB5B-FD06A274FF0D}" dt="2020-10-07T09:55:28.863" v="18" actId="20577"/>
          <ac:spMkLst>
            <pc:docMk/>
            <pc:sldMk cId="2635845646" sldId="330"/>
            <ac:spMk id="2" creationId="{B12B06F3-7211-4189-ADAE-F60CC6009C14}"/>
          </ac:spMkLst>
        </pc:spChg>
        <pc:spChg chg="mod">
          <ac:chgData name="w.kijania@utila.pl" userId="a68dc0abd2aec11e" providerId="LiveId" clId="{021EA97E-4569-418E-AB5B-FD06A274FF0D}" dt="2020-10-07T09:56:10.134" v="31" actId="1076"/>
          <ac:spMkLst>
            <pc:docMk/>
            <pc:sldMk cId="2635845646" sldId="330"/>
            <ac:spMk id="3" creationId="{D8AA86AF-7DEC-4A61-BC29-E9F4AE8C8BB0}"/>
          </ac:spMkLst>
        </pc:spChg>
        <pc:spChg chg="mod">
          <ac:chgData name="w.kijania@utila.pl" userId="a68dc0abd2aec11e" providerId="LiveId" clId="{021EA97E-4569-418E-AB5B-FD06A274FF0D}" dt="2020-10-07T09:56:10.134" v="31" actId="1076"/>
          <ac:spMkLst>
            <pc:docMk/>
            <pc:sldMk cId="2635845646" sldId="330"/>
            <ac:spMk id="4" creationId="{EAE0880C-F726-4A4F-B6D4-D0C15C5BF1C2}"/>
          </ac:spMkLst>
        </pc:spChg>
        <pc:spChg chg="mod">
          <ac:chgData name="w.kijania@utila.pl" userId="a68dc0abd2aec11e" providerId="LiveId" clId="{021EA97E-4569-418E-AB5B-FD06A274FF0D}" dt="2020-10-07T09:56:10.134" v="31" actId="1076"/>
          <ac:spMkLst>
            <pc:docMk/>
            <pc:sldMk cId="2635845646" sldId="330"/>
            <ac:spMk id="6" creationId="{25DE53FE-2ED7-4810-A802-32844C90DED5}"/>
          </ac:spMkLst>
        </pc:spChg>
        <pc:spChg chg="del mod">
          <ac:chgData name="w.kijania@utila.pl" userId="a68dc0abd2aec11e" providerId="LiveId" clId="{021EA97E-4569-418E-AB5B-FD06A274FF0D}" dt="2020-10-07T09:55:38.256" v="24" actId="478"/>
          <ac:spMkLst>
            <pc:docMk/>
            <pc:sldMk cId="2635845646" sldId="330"/>
            <ac:spMk id="7" creationId="{39627BE4-A210-40BA-966C-93069BAE1B40}"/>
          </ac:spMkLst>
        </pc:spChg>
        <pc:spChg chg="mod">
          <ac:chgData name="w.kijania@utila.pl" userId="a68dc0abd2aec11e" providerId="LiveId" clId="{021EA97E-4569-418E-AB5B-FD06A274FF0D}" dt="2020-10-07T09:56:10.134" v="31" actId="1076"/>
          <ac:spMkLst>
            <pc:docMk/>
            <pc:sldMk cId="2635845646" sldId="330"/>
            <ac:spMk id="8" creationId="{49FA2F3C-95E1-449A-B483-8CED4F0428E6}"/>
          </ac:spMkLst>
        </pc:spChg>
        <pc:spChg chg="mod">
          <ac:chgData name="w.kijania@utila.pl" userId="a68dc0abd2aec11e" providerId="LiveId" clId="{021EA97E-4569-418E-AB5B-FD06A274FF0D}" dt="2020-10-07T09:56:10.134" v="31" actId="1076"/>
          <ac:spMkLst>
            <pc:docMk/>
            <pc:sldMk cId="2635845646" sldId="330"/>
            <ac:spMk id="10" creationId="{CF528532-1CB3-487F-A746-B430F8A78097}"/>
          </ac:spMkLst>
        </pc:spChg>
        <pc:spChg chg="del">
          <ac:chgData name="w.kijania@utila.pl" userId="a68dc0abd2aec11e" providerId="LiveId" clId="{021EA97E-4569-418E-AB5B-FD06A274FF0D}" dt="2020-10-07T09:55:32.818" v="19" actId="478"/>
          <ac:spMkLst>
            <pc:docMk/>
            <pc:sldMk cId="2635845646" sldId="330"/>
            <ac:spMk id="16" creationId="{80DCBF88-F91C-4068-85A0-A589BFFB99A9}"/>
          </ac:spMkLst>
        </pc:spChg>
        <pc:spChg chg="del">
          <ac:chgData name="w.kijania@utila.pl" userId="a68dc0abd2aec11e" providerId="LiveId" clId="{021EA97E-4569-418E-AB5B-FD06A274FF0D}" dt="2020-10-07T09:55:33.854" v="20" actId="478"/>
          <ac:spMkLst>
            <pc:docMk/>
            <pc:sldMk cId="2635845646" sldId="330"/>
            <ac:spMk id="23" creationId="{DF515115-7A05-4A4E-BACC-45F4051901B1}"/>
          </ac:spMkLst>
        </pc:spChg>
        <pc:spChg chg="del mod">
          <ac:chgData name="w.kijania@utila.pl" userId="a68dc0abd2aec11e" providerId="LiveId" clId="{021EA97E-4569-418E-AB5B-FD06A274FF0D}" dt="2020-10-07T09:55:35.396" v="22" actId="478"/>
          <ac:spMkLst>
            <pc:docMk/>
            <pc:sldMk cId="2635845646" sldId="330"/>
            <ac:spMk id="24" creationId="{E0890270-666F-4800-ACDD-B4393826B33D}"/>
          </ac:spMkLst>
        </pc:spChg>
        <pc:picChg chg="mod">
          <ac:chgData name="w.kijania@utila.pl" userId="a68dc0abd2aec11e" providerId="LiveId" clId="{021EA97E-4569-418E-AB5B-FD06A274FF0D}" dt="2020-10-07T09:56:10.134" v="31" actId="1076"/>
          <ac:picMkLst>
            <pc:docMk/>
            <pc:sldMk cId="2635845646" sldId="330"/>
            <ac:picMk id="5" creationId="{88FBE965-221D-4EC8-95BE-A1E359899099}"/>
          </ac:picMkLst>
        </pc:picChg>
        <pc:picChg chg="del">
          <ac:chgData name="w.kijania@utila.pl" userId="a68dc0abd2aec11e" providerId="LiveId" clId="{021EA97E-4569-418E-AB5B-FD06A274FF0D}" dt="2020-10-07T09:55:38.870" v="25" actId="478"/>
          <ac:picMkLst>
            <pc:docMk/>
            <pc:sldMk cId="2635845646" sldId="330"/>
            <ac:picMk id="9" creationId="{7C4EE595-678A-44B9-B522-CB1BF245E7D6}"/>
          </ac:picMkLst>
        </pc:picChg>
        <pc:picChg chg="mod">
          <ac:chgData name="w.kijania@utila.pl" userId="a68dc0abd2aec11e" providerId="LiveId" clId="{021EA97E-4569-418E-AB5B-FD06A274FF0D}" dt="2020-10-07T09:56:10.134" v="31" actId="1076"/>
          <ac:picMkLst>
            <pc:docMk/>
            <pc:sldMk cId="2635845646" sldId="330"/>
            <ac:picMk id="13" creationId="{315A4D4C-B076-466F-A524-45C042293F3B}"/>
          </ac:picMkLst>
        </pc:picChg>
        <pc:picChg chg="mod">
          <ac:chgData name="w.kijania@utila.pl" userId="a68dc0abd2aec11e" providerId="LiveId" clId="{021EA97E-4569-418E-AB5B-FD06A274FF0D}" dt="2020-10-07T09:56:10.134" v="31" actId="1076"/>
          <ac:picMkLst>
            <pc:docMk/>
            <pc:sldMk cId="2635845646" sldId="330"/>
            <ac:picMk id="15" creationId="{BE0F126C-85BF-4AFB-B89B-360200C87429}"/>
          </ac:picMkLst>
        </pc:picChg>
        <pc:picChg chg="mod">
          <ac:chgData name="w.kijania@utila.pl" userId="a68dc0abd2aec11e" providerId="LiveId" clId="{021EA97E-4569-418E-AB5B-FD06A274FF0D}" dt="2020-10-07T09:56:10.134" v="31" actId="1076"/>
          <ac:picMkLst>
            <pc:docMk/>
            <pc:sldMk cId="2635845646" sldId="330"/>
            <ac:picMk id="19" creationId="{D1B3EF96-ABC8-4AD0-BEBB-FECEBFC42A77}"/>
          </ac:picMkLst>
        </pc:picChg>
        <pc:picChg chg="mod">
          <ac:chgData name="w.kijania@utila.pl" userId="a68dc0abd2aec11e" providerId="LiveId" clId="{021EA97E-4569-418E-AB5B-FD06A274FF0D}" dt="2020-10-07T09:56:10.134" v="31" actId="1076"/>
          <ac:picMkLst>
            <pc:docMk/>
            <pc:sldMk cId="2635845646" sldId="330"/>
            <ac:picMk id="21" creationId="{4131E8D9-A892-4F8F-B48A-AF024ED352B7}"/>
          </ac:picMkLst>
        </pc:picChg>
        <pc:cxnChg chg="add del">
          <ac:chgData name="w.kijania@utila.pl" userId="a68dc0abd2aec11e" providerId="LiveId" clId="{021EA97E-4569-418E-AB5B-FD06A274FF0D}" dt="2020-10-07T09:55:43.898" v="29" actId="478"/>
          <ac:cxnSpMkLst>
            <pc:docMk/>
            <pc:sldMk cId="2635845646" sldId="330"/>
            <ac:cxnSpMk id="18" creationId="{68E19E0A-F5DD-48A2-9C20-57840BD48672}"/>
          </ac:cxnSpMkLst>
        </pc:cxnChg>
        <pc:cxnChg chg="del">
          <ac:chgData name="w.kijania@utila.pl" userId="a68dc0abd2aec11e" providerId="LiveId" clId="{021EA97E-4569-418E-AB5B-FD06A274FF0D}" dt="2020-10-07T09:55:41.229" v="26" actId="478"/>
          <ac:cxnSpMkLst>
            <pc:docMk/>
            <pc:sldMk cId="2635845646" sldId="330"/>
            <ac:cxnSpMk id="20" creationId="{36B1C21E-3B35-48DF-AD6C-65E6B465A01C}"/>
          </ac:cxnSpMkLst>
        </pc:cxnChg>
        <pc:cxnChg chg="del">
          <ac:chgData name="w.kijania@utila.pl" userId="a68dc0abd2aec11e" providerId="LiveId" clId="{021EA97E-4569-418E-AB5B-FD06A274FF0D}" dt="2020-10-07T09:55:41.852" v="27" actId="478"/>
          <ac:cxnSpMkLst>
            <pc:docMk/>
            <pc:sldMk cId="2635845646" sldId="330"/>
            <ac:cxnSpMk id="22" creationId="{3209AE25-2EAD-4F00-9460-C7C4D6583AF1}"/>
          </ac:cxnSpMkLst>
        </pc:cxnChg>
      </pc:sldChg>
      <pc:sldChg chg="addSp delSp add">
        <pc:chgData name="w.kijania@utila.pl" userId="a68dc0abd2aec11e" providerId="LiveId" clId="{021EA97E-4569-418E-AB5B-FD06A274FF0D}" dt="2020-10-07T10:08:05.309" v="169"/>
        <pc:sldMkLst>
          <pc:docMk/>
          <pc:sldMk cId="2598387901" sldId="331"/>
        </pc:sldMkLst>
        <pc:picChg chg="add">
          <ac:chgData name="w.kijania@utila.pl" userId="a68dc0abd2aec11e" providerId="LiveId" clId="{021EA97E-4569-418E-AB5B-FD06A274FF0D}" dt="2020-10-07T10:08:05.309" v="169"/>
          <ac:picMkLst>
            <pc:docMk/>
            <pc:sldMk cId="2598387901" sldId="331"/>
            <ac:picMk id="9" creationId="{04A78FB8-15AE-4988-B04A-B47E35532C4A}"/>
          </ac:picMkLst>
        </pc:picChg>
        <pc:picChg chg="del">
          <ac:chgData name="w.kijania@utila.pl" userId="a68dc0abd2aec11e" providerId="LiveId" clId="{021EA97E-4569-418E-AB5B-FD06A274FF0D}" dt="2020-10-07T10:08:04.115" v="167" actId="478"/>
          <ac:picMkLst>
            <pc:docMk/>
            <pc:sldMk cId="2598387901" sldId="331"/>
            <ac:picMk id="10" creationId="{33E3674B-D4E0-445F-BA8B-8FAD074FE95C}"/>
          </ac:picMkLst>
        </pc:picChg>
        <pc:picChg chg="del">
          <ac:chgData name="w.kijania@utila.pl" userId="a68dc0abd2aec11e" providerId="LiveId" clId="{021EA97E-4569-418E-AB5B-FD06A274FF0D}" dt="2020-10-07T10:08:04.505" v="168" actId="478"/>
          <ac:picMkLst>
            <pc:docMk/>
            <pc:sldMk cId="2598387901" sldId="331"/>
            <ac:picMk id="11" creationId="{1FA36F77-559A-4B51-A192-21515453D9ED}"/>
          </ac:picMkLst>
        </pc:picChg>
        <pc:picChg chg="add">
          <ac:chgData name="w.kijania@utila.pl" userId="a68dc0abd2aec11e" providerId="LiveId" clId="{021EA97E-4569-418E-AB5B-FD06A274FF0D}" dt="2020-10-07T10:08:05.309" v="169"/>
          <ac:picMkLst>
            <pc:docMk/>
            <pc:sldMk cId="2598387901" sldId="331"/>
            <ac:picMk id="12" creationId="{96163BA5-C9E9-4A7B-A735-E89AE1C5090E}"/>
          </ac:picMkLst>
        </pc:picChg>
        <pc:picChg chg="add">
          <ac:chgData name="w.kijania@utila.pl" userId="a68dc0abd2aec11e" providerId="LiveId" clId="{021EA97E-4569-418E-AB5B-FD06A274FF0D}" dt="2020-10-07T10:08:05.309" v="169"/>
          <ac:picMkLst>
            <pc:docMk/>
            <pc:sldMk cId="2598387901" sldId="331"/>
            <ac:picMk id="13" creationId="{E3E6F470-194F-436E-B0E1-429D27EFA3A9}"/>
          </ac:picMkLst>
        </pc:picChg>
        <pc:picChg chg="add">
          <ac:chgData name="w.kijania@utila.pl" userId="a68dc0abd2aec11e" providerId="LiveId" clId="{021EA97E-4569-418E-AB5B-FD06A274FF0D}" dt="2020-10-07T10:08:05.309" v="169"/>
          <ac:picMkLst>
            <pc:docMk/>
            <pc:sldMk cId="2598387901" sldId="331"/>
            <ac:picMk id="14" creationId="{C9774649-E9FC-4997-8F86-FBD16C973211}"/>
          </ac:picMkLst>
        </pc:picChg>
        <pc:picChg chg="add">
          <ac:chgData name="w.kijania@utila.pl" userId="a68dc0abd2aec11e" providerId="LiveId" clId="{021EA97E-4569-418E-AB5B-FD06A274FF0D}" dt="2020-10-07T10:08:05.309" v="169"/>
          <ac:picMkLst>
            <pc:docMk/>
            <pc:sldMk cId="2598387901" sldId="331"/>
            <ac:picMk id="15" creationId="{638C9137-E2E2-4E3C-B901-3B7C19B0F97D}"/>
          </ac:picMkLst>
        </pc:picChg>
      </pc:sldChg>
      <pc:sldChg chg="addSp delSp modSp add">
        <pc:chgData name="w.kijania@utila.pl" userId="a68dc0abd2aec11e" providerId="LiveId" clId="{021EA97E-4569-418E-AB5B-FD06A274FF0D}" dt="2020-10-07T11:42:07.145" v="2186" actId="207"/>
        <pc:sldMkLst>
          <pc:docMk/>
          <pc:sldMk cId="3722686849" sldId="332"/>
        </pc:sldMkLst>
        <pc:spChg chg="mod">
          <ac:chgData name="w.kijania@utila.pl" userId="a68dc0abd2aec11e" providerId="LiveId" clId="{021EA97E-4569-418E-AB5B-FD06A274FF0D}" dt="2020-10-07T11:42:07.145" v="2186" actId="207"/>
          <ac:spMkLst>
            <pc:docMk/>
            <pc:sldMk cId="3722686849" sldId="332"/>
            <ac:spMk id="2" creationId="{E258740A-74CA-4D8F-BB1B-F6F64136CC70}"/>
          </ac:spMkLst>
        </pc:spChg>
        <pc:picChg chg="add">
          <ac:chgData name="w.kijania@utila.pl" userId="a68dc0abd2aec11e" providerId="LiveId" clId="{021EA97E-4569-418E-AB5B-FD06A274FF0D}" dt="2020-10-07T10:08:13.689" v="175"/>
          <ac:picMkLst>
            <pc:docMk/>
            <pc:sldMk cId="3722686849" sldId="332"/>
            <ac:picMk id="9" creationId="{037AEB53-770B-4D37-BF93-F8217C58BFDF}"/>
          </ac:picMkLst>
        </pc:picChg>
        <pc:picChg chg="del">
          <ac:chgData name="w.kijania@utila.pl" userId="a68dc0abd2aec11e" providerId="LiveId" clId="{021EA97E-4569-418E-AB5B-FD06A274FF0D}" dt="2020-10-07T10:08:12.355" v="173" actId="478"/>
          <ac:picMkLst>
            <pc:docMk/>
            <pc:sldMk cId="3722686849" sldId="332"/>
            <ac:picMk id="10" creationId="{33E3674B-D4E0-445F-BA8B-8FAD074FE95C}"/>
          </ac:picMkLst>
        </pc:picChg>
        <pc:picChg chg="del">
          <ac:chgData name="w.kijania@utila.pl" userId="a68dc0abd2aec11e" providerId="LiveId" clId="{021EA97E-4569-418E-AB5B-FD06A274FF0D}" dt="2020-10-07T10:08:12.733" v="174" actId="478"/>
          <ac:picMkLst>
            <pc:docMk/>
            <pc:sldMk cId="3722686849" sldId="332"/>
            <ac:picMk id="11" creationId="{1FA36F77-559A-4B51-A192-21515453D9ED}"/>
          </ac:picMkLst>
        </pc:picChg>
        <pc:picChg chg="add">
          <ac:chgData name="w.kijania@utila.pl" userId="a68dc0abd2aec11e" providerId="LiveId" clId="{021EA97E-4569-418E-AB5B-FD06A274FF0D}" dt="2020-10-07T10:08:13.689" v="175"/>
          <ac:picMkLst>
            <pc:docMk/>
            <pc:sldMk cId="3722686849" sldId="332"/>
            <ac:picMk id="12" creationId="{70DE3412-6E7E-4F36-9691-C9662B8D43F0}"/>
          </ac:picMkLst>
        </pc:picChg>
        <pc:picChg chg="add">
          <ac:chgData name="w.kijania@utila.pl" userId="a68dc0abd2aec11e" providerId="LiveId" clId="{021EA97E-4569-418E-AB5B-FD06A274FF0D}" dt="2020-10-07T10:08:13.689" v="175"/>
          <ac:picMkLst>
            <pc:docMk/>
            <pc:sldMk cId="3722686849" sldId="332"/>
            <ac:picMk id="13" creationId="{BCC0CAC4-12AD-4792-917F-AAF7ECD43AAC}"/>
          </ac:picMkLst>
        </pc:picChg>
        <pc:picChg chg="add">
          <ac:chgData name="w.kijania@utila.pl" userId="a68dc0abd2aec11e" providerId="LiveId" clId="{021EA97E-4569-418E-AB5B-FD06A274FF0D}" dt="2020-10-07T10:08:13.689" v="175"/>
          <ac:picMkLst>
            <pc:docMk/>
            <pc:sldMk cId="3722686849" sldId="332"/>
            <ac:picMk id="14" creationId="{F9405CD2-C7C4-4B51-B7D3-780AC10B4437}"/>
          </ac:picMkLst>
        </pc:picChg>
        <pc:picChg chg="add">
          <ac:chgData name="w.kijania@utila.pl" userId="a68dc0abd2aec11e" providerId="LiveId" clId="{021EA97E-4569-418E-AB5B-FD06A274FF0D}" dt="2020-10-07T10:08:13.689" v="175"/>
          <ac:picMkLst>
            <pc:docMk/>
            <pc:sldMk cId="3722686849" sldId="332"/>
            <ac:picMk id="15" creationId="{9B4B4383-8845-4F66-9231-ADF4701D6EEA}"/>
          </ac:picMkLst>
        </pc:picChg>
      </pc:sldChg>
      <pc:sldChg chg="addSp delSp modSp add">
        <pc:chgData name="w.kijania@utila.pl" userId="a68dc0abd2aec11e" providerId="LiveId" clId="{021EA97E-4569-418E-AB5B-FD06A274FF0D}" dt="2020-10-07T11:41:33.909" v="2185" actId="14734"/>
        <pc:sldMkLst>
          <pc:docMk/>
          <pc:sldMk cId="924843515" sldId="333"/>
        </pc:sldMkLst>
        <pc:graphicFrameChg chg="modGraphic">
          <ac:chgData name="w.kijania@utila.pl" userId="a68dc0abd2aec11e" providerId="LiveId" clId="{021EA97E-4569-418E-AB5B-FD06A274FF0D}" dt="2020-10-07T11:41:33.909" v="2185" actId="14734"/>
          <ac:graphicFrameMkLst>
            <pc:docMk/>
            <pc:sldMk cId="924843515" sldId="333"/>
            <ac:graphicFrameMk id="3" creationId="{1D58E5E5-C1EC-4F6A-AAFA-6A5DDE16E516}"/>
          </ac:graphicFrameMkLst>
        </pc:graphicFrameChg>
        <pc:graphicFrameChg chg="mod">
          <ac:chgData name="w.kijania@utila.pl" userId="a68dc0abd2aec11e" providerId="LiveId" clId="{021EA97E-4569-418E-AB5B-FD06A274FF0D}" dt="2020-10-07T11:41:29.684" v="2184"/>
          <ac:graphicFrameMkLst>
            <pc:docMk/>
            <pc:sldMk cId="924843515" sldId="333"/>
            <ac:graphicFrameMk id="9" creationId="{B15CC450-86FE-48D8-A2A7-218E8E726663}"/>
          </ac:graphicFrameMkLst>
        </pc:graphicFrameChg>
        <pc:picChg chg="del">
          <ac:chgData name="w.kijania@utila.pl" userId="a68dc0abd2aec11e" providerId="LiveId" clId="{021EA97E-4569-418E-AB5B-FD06A274FF0D}" dt="2020-10-07T10:08:20.554" v="179" actId="478"/>
          <ac:picMkLst>
            <pc:docMk/>
            <pc:sldMk cId="924843515" sldId="333"/>
            <ac:picMk id="10" creationId="{DE835DAC-6BEF-48D2-8CD2-03804F5C1FC1}"/>
          </ac:picMkLst>
        </pc:picChg>
        <pc:picChg chg="del">
          <ac:chgData name="w.kijania@utila.pl" userId="a68dc0abd2aec11e" providerId="LiveId" clId="{021EA97E-4569-418E-AB5B-FD06A274FF0D}" dt="2020-10-07T10:08:21.048" v="180" actId="478"/>
          <ac:picMkLst>
            <pc:docMk/>
            <pc:sldMk cId="924843515" sldId="333"/>
            <ac:picMk id="12" creationId="{8EAD1E6B-C15A-46AA-BA38-358A64F937A3}"/>
          </ac:picMkLst>
        </pc:picChg>
        <pc:picChg chg="add">
          <ac:chgData name="w.kijania@utila.pl" userId="a68dc0abd2aec11e" providerId="LiveId" clId="{021EA97E-4569-418E-AB5B-FD06A274FF0D}" dt="2020-10-07T10:08:21.752" v="181"/>
          <ac:picMkLst>
            <pc:docMk/>
            <pc:sldMk cId="924843515" sldId="333"/>
            <ac:picMk id="13" creationId="{6FA4E0B5-5A26-4589-BB17-22322872278A}"/>
          </ac:picMkLst>
        </pc:picChg>
        <pc:picChg chg="add">
          <ac:chgData name="w.kijania@utila.pl" userId="a68dc0abd2aec11e" providerId="LiveId" clId="{021EA97E-4569-418E-AB5B-FD06A274FF0D}" dt="2020-10-07T10:08:21.752" v="181"/>
          <ac:picMkLst>
            <pc:docMk/>
            <pc:sldMk cId="924843515" sldId="333"/>
            <ac:picMk id="14" creationId="{2CD4B02F-06C3-4818-804F-133D22603767}"/>
          </ac:picMkLst>
        </pc:picChg>
        <pc:picChg chg="add">
          <ac:chgData name="w.kijania@utila.pl" userId="a68dc0abd2aec11e" providerId="LiveId" clId="{021EA97E-4569-418E-AB5B-FD06A274FF0D}" dt="2020-10-07T10:08:21.752" v="181"/>
          <ac:picMkLst>
            <pc:docMk/>
            <pc:sldMk cId="924843515" sldId="333"/>
            <ac:picMk id="15" creationId="{08414179-D28A-46A6-8707-27E4D13A7D3C}"/>
          </ac:picMkLst>
        </pc:picChg>
        <pc:picChg chg="add">
          <ac:chgData name="w.kijania@utila.pl" userId="a68dc0abd2aec11e" providerId="LiveId" clId="{021EA97E-4569-418E-AB5B-FD06A274FF0D}" dt="2020-10-07T10:08:21.752" v="181"/>
          <ac:picMkLst>
            <pc:docMk/>
            <pc:sldMk cId="924843515" sldId="333"/>
            <ac:picMk id="16" creationId="{3924FE8C-0588-4C0B-B78F-B4D60C4414E9}"/>
          </ac:picMkLst>
        </pc:picChg>
        <pc:picChg chg="add">
          <ac:chgData name="w.kijania@utila.pl" userId="a68dc0abd2aec11e" providerId="LiveId" clId="{021EA97E-4569-418E-AB5B-FD06A274FF0D}" dt="2020-10-07T10:08:21.752" v="181"/>
          <ac:picMkLst>
            <pc:docMk/>
            <pc:sldMk cId="924843515" sldId="333"/>
            <ac:picMk id="17" creationId="{249A9D51-54B0-4373-A6D0-BBE0E6D8A3C3}"/>
          </ac:picMkLst>
        </pc:picChg>
      </pc:sldChg>
      <pc:sldChg chg="add del">
        <pc:chgData name="w.kijania@utila.pl" userId="a68dc0abd2aec11e" providerId="LiveId" clId="{021EA97E-4569-418E-AB5B-FD06A274FF0D}" dt="2020-10-07T09:59:26.389" v="67" actId="2696"/>
        <pc:sldMkLst>
          <pc:docMk/>
          <pc:sldMk cId="3121913536" sldId="337"/>
        </pc:sldMkLst>
      </pc:sldChg>
      <pc:sldChg chg="add del">
        <pc:chgData name="w.kijania@utila.pl" userId="a68dc0abd2aec11e" providerId="LiveId" clId="{021EA97E-4569-418E-AB5B-FD06A274FF0D}" dt="2020-10-07T09:59:41.026" v="70" actId="2696"/>
        <pc:sldMkLst>
          <pc:docMk/>
          <pc:sldMk cId="2995447134" sldId="338"/>
        </pc:sldMkLst>
      </pc:sldChg>
      <pc:sldChg chg="del">
        <pc:chgData name="w.kijania@utila.pl" userId="a68dc0abd2aec11e" providerId="LiveId" clId="{021EA97E-4569-418E-AB5B-FD06A274FF0D}" dt="2020-10-07T09:57:13.189" v="45" actId="2696"/>
        <pc:sldMkLst>
          <pc:docMk/>
          <pc:sldMk cId="4218269419" sldId="338"/>
        </pc:sldMkLst>
      </pc:sldChg>
      <pc:sldChg chg="delSp modSp add ord">
        <pc:chgData name="w.kijania@utila.pl" userId="a68dc0abd2aec11e" providerId="LiveId" clId="{021EA97E-4569-418E-AB5B-FD06A274FF0D}" dt="2020-10-07T10:17:52.852" v="243" actId="478"/>
        <pc:sldMkLst>
          <pc:docMk/>
          <pc:sldMk cId="410454460" sldId="339"/>
        </pc:sldMkLst>
        <pc:spChg chg="del">
          <ac:chgData name="w.kijania@utila.pl" userId="a68dc0abd2aec11e" providerId="LiveId" clId="{021EA97E-4569-418E-AB5B-FD06A274FF0D}" dt="2020-10-07T10:17:52.852" v="243" actId="478"/>
          <ac:spMkLst>
            <pc:docMk/>
            <pc:sldMk cId="410454460" sldId="339"/>
            <ac:spMk id="2" creationId="{B12B06F3-7211-4189-ADAE-F60CC6009C14}"/>
          </ac:spMkLst>
        </pc:spChg>
        <pc:spChg chg="mod">
          <ac:chgData name="w.kijania@utila.pl" userId="a68dc0abd2aec11e" providerId="LiveId" clId="{021EA97E-4569-418E-AB5B-FD06A274FF0D}" dt="2020-10-07T09:58:04.032" v="56" actId="1076"/>
          <ac:spMkLst>
            <pc:docMk/>
            <pc:sldMk cId="410454460" sldId="339"/>
            <ac:spMk id="3" creationId="{D8AA86AF-7DEC-4A61-BC29-E9F4AE8C8BB0}"/>
          </ac:spMkLst>
        </pc:spChg>
        <pc:spChg chg="mod">
          <ac:chgData name="w.kijania@utila.pl" userId="a68dc0abd2aec11e" providerId="LiveId" clId="{021EA97E-4569-418E-AB5B-FD06A274FF0D}" dt="2020-10-07T09:58:04.032" v="56" actId="1076"/>
          <ac:spMkLst>
            <pc:docMk/>
            <pc:sldMk cId="410454460" sldId="339"/>
            <ac:spMk id="4" creationId="{EAE0880C-F726-4A4F-B6D4-D0C15C5BF1C2}"/>
          </ac:spMkLst>
        </pc:spChg>
        <pc:picChg chg="del">
          <ac:chgData name="w.kijania@utila.pl" userId="a68dc0abd2aec11e" providerId="LiveId" clId="{021EA97E-4569-418E-AB5B-FD06A274FF0D}" dt="2020-10-07T09:57:21.349" v="48" actId="478"/>
          <ac:picMkLst>
            <pc:docMk/>
            <pc:sldMk cId="410454460" sldId="339"/>
            <ac:picMk id="5" creationId="{88FBE965-221D-4EC8-95BE-A1E359899099}"/>
          </ac:picMkLst>
        </pc:picChg>
        <pc:picChg chg="mod">
          <ac:chgData name="w.kijania@utila.pl" userId="a68dc0abd2aec11e" providerId="LiveId" clId="{021EA97E-4569-418E-AB5B-FD06A274FF0D}" dt="2020-10-07T09:58:04.032" v="56" actId="1076"/>
          <ac:picMkLst>
            <pc:docMk/>
            <pc:sldMk cId="410454460" sldId="339"/>
            <ac:picMk id="21" creationId="{4131E8D9-A892-4F8F-B48A-AF024ED352B7}"/>
          </ac:picMkLst>
        </pc:picChg>
      </pc:sldChg>
      <pc:sldChg chg="addSp delSp modSp add">
        <pc:chgData name="w.kijania@utila.pl" userId="a68dc0abd2aec11e" providerId="LiveId" clId="{021EA97E-4569-418E-AB5B-FD06A274FF0D}" dt="2020-10-07T11:04:13.487" v="1077" actId="20577"/>
        <pc:sldMkLst>
          <pc:docMk/>
          <pc:sldMk cId="3996336801" sldId="340"/>
        </pc:sldMkLst>
        <pc:spChg chg="del">
          <ac:chgData name="w.kijania@utila.pl" userId="a68dc0abd2aec11e" providerId="LiveId" clId="{021EA97E-4569-418E-AB5B-FD06A274FF0D}" dt="2020-10-07T10:00:02.776" v="77" actId="478"/>
          <ac:spMkLst>
            <pc:docMk/>
            <pc:sldMk cId="3996336801" sldId="340"/>
            <ac:spMk id="2" creationId="{B12B06F3-7211-4189-ADAE-F60CC6009C14}"/>
          </ac:spMkLst>
        </pc:spChg>
        <pc:spChg chg="mod">
          <ac:chgData name="w.kijania@utila.pl" userId="a68dc0abd2aec11e" providerId="LiveId" clId="{021EA97E-4569-418E-AB5B-FD06A274FF0D}" dt="2020-10-07T11:04:13.487" v="1077" actId="20577"/>
          <ac:spMkLst>
            <pc:docMk/>
            <pc:sldMk cId="3996336801" sldId="340"/>
            <ac:spMk id="3" creationId="{D8AA86AF-7DEC-4A61-BC29-E9F4AE8C8BB0}"/>
          </ac:spMkLst>
        </pc:spChg>
        <pc:spChg chg="del">
          <ac:chgData name="w.kijania@utila.pl" userId="a68dc0abd2aec11e" providerId="LiveId" clId="{021EA97E-4569-418E-AB5B-FD06A274FF0D}" dt="2020-10-07T09:59:50.361" v="72" actId="478"/>
          <ac:spMkLst>
            <pc:docMk/>
            <pc:sldMk cId="3996336801" sldId="340"/>
            <ac:spMk id="4" creationId="{EAE0880C-F726-4A4F-B6D4-D0C15C5BF1C2}"/>
          </ac:spMkLst>
        </pc:spChg>
        <pc:spChg chg="add del mod">
          <ac:chgData name="w.kijania@utila.pl" userId="a68dc0abd2aec11e" providerId="LiveId" clId="{021EA97E-4569-418E-AB5B-FD06A274FF0D}" dt="2020-10-07T10:18:04.256" v="244" actId="478"/>
          <ac:spMkLst>
            <pc:docMk/>
            <pc:sldMk cId="3996336801" sldId="340"/>
            <ac:spMk id="6" creationId="{86FE9D22-4CD0-40BF-A846-D8287F220C05}"/>
          </ac:spMkLst>
        </pc:spChg>
        <pc:picChg chg="mod">
          <ac:chgData name="w.kijania@utila.pl" userId="a68dc0abd2aec11e" providerId="LiveId" clId="{021EA97E-4569-418E-AB5B-FD06A274FF0D}" dt="2020-10-07T10:18:10.469" v="245" actId="1076"/>
          <ac:picMkLst>
            <pc:docMk/>
            <pc:sldMk cId="3996336801" sldId="340"/>
            <ac:picMk id="8" creationId="{BD8C53FC-A3E2-4F6B-8031-A805362A572F}"/>
          </ac:picMkLst>
        </pc:picChg>
        <pc:picChg chg="del">
          <ac:chgData name="w.kijania@utila.pl" userId="a68dc0abd2aec11e" providerId="LiveId" clId="{021EA97E-4569-418E-AB5B-FD06A274FF0D}" dt="2020-10-07T09:59:50.917" v="73" actId="478"/>
          <ac:picMkLst>
            <pc:docMk/>
            <pc:sldMk cId="3996336801" sldId="340"/>
            <ac:picMk id="9" creationId="{D25462A8-A5B7-4D0A-B791-78A58A5B7C05}"/>
          </ac:picMkLst>
        </pc:picChg>
      </pc:sldChg>
      <pc:sldChg chg="addSp delSp modSp add">
        <pc:chgData name="w.kijania@utila.pl" userId="a68dc0abd2aec11e" providerId="LiveId" clId="{021EA97E-4569-418E-AB5B-FD06A274FF0D}" dt="2020-10-07T11:42:24.953" v="2188" actId="207"/>
        <pc:sldMkLst>
          <pc:docMk/>
          <pc:sldMk cId="1285758127" sldId="341"/>
        </pc:sldMkLst>
        <pc:spChg chg="mod">
          <ac:chgData name="w.kijania@utila.pl" userId="a68dc0abd2aec11e" providerId="LiveId" clId="{021EA97E-4569-418E-AB5B-FD06A274FF0D}" dt="2020-10-07T11:42:24.953" v="2188" actId="207"/>
          <ac:spMkLst>
            <pc:docMk/>
            <pc:sldMk cId="1285758127" sldId="341"/>
            <ac:spMk id="2" creationId="{E258740A-74CA-4D8F-BB1B-F6F64136CC70}"/>
          </ac:spMkLst>
        </pc:spChg>
        <pc:picChg chg="del">
          <ac:chgData name="w.kijania@utila.pl" userId="a68dc0abd2aec11e" providerId="LiveId" clId="{021EA97E-4569-418E-AB5B-FD06A274FF0D}" dt="2020-10-07T10:07:23.299" v="151" actId="478"/>
          <ac:picMkLst>
            <pc:docMk/>
            <pc:sldMk cId="1285758127" sldId="341"/>
            <ac:picMk id="8" creationId="{DEE0432B-171B-4319-B84D-1451BEDAC34D}"/>
          </ac:picMkLst>
        </pc:picChg>
        <pc:picChg chg="del">
          <ac:chgData name="w.kijania@utila.pl" userId="a68dc0abd2aec11e" providerId="LiveId" clId="{021EA97E-4569-418E-AB5B-FD06A274FF0D}" dt="2020-10-07T10:07:23.792" v="152" actId="478"/>
          <ac:picMkLst>
            <pc:docMk/>
            <pc:sldMk cId="1285758127" sldId="341"/>
            <ac:picMk id="9" creationId="{9902EFC6-104C-474F-AABE-4037995879CF}"/>
          </ac:picMkLst>
        </pc:picChg>
        <pc:picChg chg="add">
          <ac:chgData name="w.kijania@utila.pl" userId="a68dc0abd2aec11e" providerId="LiveId" clId="{021EA97E-4569-418E-AB5B-FD06A274FF0D}" dt="2020-10-07T10:07:24.456" v="153"/>
          <ac:picMkLst>
            <pc:docMk/>
            <pc:sldMk cId="1285758127" sldId="341"/>
            <ac:picMk id="10" creationId="{4A3A50CC-713C-4F89-8557-9DB8EC965A9B}"/>
          </ac:picMkLst>
        </pc:picChg>
        <pc:picChg chg="add">
          <ac:chgData name="w.kijania@utila.pl" userId="a68dc0abd2aec11e" providerId="LiveId" clId="{021EA97E-4569-418E-AB5B-FD06A274FF0D}" dt="2020-10-07T10:07:24.456" v="153"/>
          <ac:picMkLst>
            <pc:docMk/>
            <pc:sldMk cId="1285758127" sldId="341"/>
            <ac:picMk id="11" creationId="{3403BBF5-620F-49CC-A97D-5760412691EB}"/>
          </ac:picMkLst>
        </pc:picChg>
        <pc:picChg chg="add mod">
          <ac:chgData name="w.kijania@utila.pl" userId="a68dc0abd2aec11e" providerId="LiveId" clId="{021EA97E-4569-418E-AB5B-FD06A274FF0D}" dt="2020-10-07T10:07:28.487" v="154" actId="207"/>
          <ac:picMkLst>
            <pc:docMk/>
            <pc:sldMk cId="1285758127" sldId="341"/>
            <ac:picMk id="12" creationId="{BAB283C8-3F86-44B2-B6EF-3670FE6B6679}"/>
          </ac:picMkLst>
        </pc:picChg>
        <pc:picChg chg="add mod">
          <ac:chgData name="w.kijania@utila.pl" userId="a68dc0abd2aec11e" providerId="LiveId" clId="{021EA97E-4569-418E-AB5B-FD06A274FF0D}" dt="2020-10-07T10:07:31.679" v="155" actId="207"/>
          <ac:picMkLst>
            <pc:docMk/>
            <pc:sldMk cId="1285758127" sldId="341"/>
            <ac:picMk id="13" creationId="{6075A708-0FF5-4550-B61C-62677BD3D047}"/>
          </ac:picMkLst>
        </pc:picChg>
        <pc:picChg chg="add">
          <ac:chgData name="w.kijania@utila.pl" userId="a68dc0abd2aec11e" providerId="LiveId" clId="{021EA97E-4569-418E-AB5B-FD06A274FF0D}" dt="2020-10-07T10:07:24.456" v="153"/>
          <ac:picMkLst>
            <pc:docMk/>
            <pc:sldMk cId="1285758127" sldId="341"/>
            <ac:picMk id="14" creationId="{15309211-4BF5-44CB-9653-A197983C433D}"/>
          </ac:picMkLst>
        </pc:picChg>
      </pc:sldChg>
      <pc:sldChg chg="addSp delSp modSp add">
        <pc:chgData name="w.kijania@utila.pl" userId="a68dc0abd2aec11e" providerId="LiveId" clId="{021EA97E-4569-418E-AB5B-FD06A274FF0D}" dt="2020-10-07T11:42:20.683" v="2187" actId="207"/>
        <pc:sldMkLst>
          <pc:docMk/>
          <pc:sldMk cId="3262237820" sldId="342"/>
        </pc:sldMkLst>
        <pc:spChg chg="mod">
          <ac:chgData name="w.kijania@utila.pl" userId="a68dc0abd2aec11e" providerId="LiveId" clId="{021EA97E-4569-418E-AB5B-FD06A274FF0D}" dt="2020-10-07T11:42:20.683" v="2187" actId="207"/>
          <ac:spMkLst>
            <pc:docMk/>
            <pc:sldMk cId="3262237820" sldId="342"/>
            <ac:spMk id="2" creationId="{E258740A-74CA-4D8F-BB1B-F6F64136CC70}"/>
          </ac:spMkLst>
        </pc:spChg>
        <pc:picChg chg="del">
          <ac:chgData name="w.kijania@utila.pl" userId="a68dc0abd2aec11e" providerId="LiveId" clId="{021EA97E-4569-418E-AB5B-FD06A274FF0D}" dt="2020-10-07T10:07:37.487" v="156" actId="478"/>
          <ac:picMkLst>
            <pc:docMk/>
            <pc:sldMk cId="3262237820" sldId="342"/>
            <ac:picMk id="8" creationId="{DEE0432B-171B-4319-B84D-1451BEDAC34D}"/>
          </ac:picMkLst>
        </pc:picChg>
        <pc:picChg chg="del">
          <ac:chgData name="w.kijania@utila.pl" userId="a68dc0abd2aec11e" providerId="LiveId" clId="{021EA97E-4569-418E-AB5B-FD06A274FF0D}" dt="2020-10-07T10:07:37.923" v="157" actId="478"/>
          <ac:picMkLst>
            <pc:docMk/>
            <pc:sldMk cId="3262237820" sldId="342"/>
            <ac:picMk id="9" creationId="{9902EFC6-104C-474F-AABE-4037995879CF}"/>
          </ac:picMkLst>
        </pc:picChg>
        <pc:picChg chg="add">
          <ac:chgData name="w.kijania@utila.pl" userId="a68dc0abd2aec11e" providerId="LiveId" clId="{021EA97E-4569-418E-AB5B-FD06A274FF0D}" dt="2020-10-07T10:07:38.727" v="158"/>
          <ac:picMkLst>
            <pc:docMk/>
            <pc:sldMk cId="3262237820" sldId="342"/>
            <ac:picMk id="10" creationId="{97D47572-0271-4DEA-95DC-F723562A16D6}"/>
          </ac:picMkLst>
        </pc:picChg>
        <pc:picChg chg="add">
          <ac:chgData name="w.kijania@utila.pl" userId="a68dc0abd2aec11e" providerId="LiveId" clId="{021EA97E-4569-418E-AB5B-FD06A274FF0D}" dt="2020-10-07T10:07:38.727" v="158"/>
          <ac:picMkLst>
            <pc:docMk/>
            <pc:sldMk cId="3262237820" sldId="342"/>
            <ac:picMk id="11" creationId="{D5BB51CC-4599-4DB7-89C3-4A92061CB053}"/>
          </ac:picMkLst>
        </pc:picChg>
        <pc:picChg chg="add">
          <ac:chgData name="w.kijania@utila.pl" userId="a68dc0abd2aec11e" providerId="LiveId" clId="{021EA97E-4569-418E-AB5B-FD06A274FF0D}" dt="2020-10-07T10:07:38.727" v="158"/>
          <ac:picMkLst>
            <pc:docMk/>
            <pc:sldMk cId="3262237820" sldId="342"/>
            <ac:picMk id="12" creationId="{D62BA052-7BD3-4D17-A14E-8B237DD70D34}"/>
          </ac:picMkLst>
        </pc:picChg>
        <pc:picChg chg="add">
          <ac:chgData name="w.kijania@utila.pl" userId="a68dc0abd2aec11e" providerId="LiveId" clId="{021EA97E-4569-418E-AB5B-FD06A274FF0D}" dt="2020-10-07T10:07:38.727" v="158"/>
          <ac:picMkLst>
            <pc:docMk/>
            <pc:sldMk cId="3262237820" sldId="342"/>
            <ac:picMk id="13" creationId="{D31B128C-C413-477D-B7F5-CF35080DE6FB}"/>
          </ac:picMkLst>
        </pc:picChg>
        <pc:picChg chg="add">
          <ac:chgData name="w.kijania@utila.pl" userId="a68dc0abd2aec11e" providerId="LiveId" clId="{021EA97E-4569-418E-AB5B-FD06A274FF0D}" dt="2020-10-07T10:07:38.727" v="158"/>
          <ac:picMkLst>
            <pc:docMk/>
            <pc:sldMk cId="3262237820" sldId="342"/>
            <ac:picMk id="14" creationId="{68C5894E-82A4-4076-9C00-79FAA86E5C9A}"/>
          </ac:picMkLst>
        </pc:picChg>
      </pc:sldChg>
      <pc:sldChg chg="addSp delSp add">
        <pc:chgData name="w.kijania@utila.pl" userId="a68dc0abd2aec11e" providerId="LiveId" clId="{021EA97E-4569-418E-AB5B-FD06A274FF0D}" dt="2020-10-07T10:07:42.919" v="161"/>
        <pc:sldMkLst>
          <pc:docMk/>
          <pc:sldMk cId="1196102683" sldId="343"/>
        </pc:sldMkLst>
        <pc:picChg chg="add">
          <ac:chgData name="w.kijania@utila.pl" userId="a68dc0abd2aec11e" providerId="LiveId" clId="{021EA97E-4569-418E-AB5B-FD06A274FF0D}" dt="2020-10-07T10:07:42.919" v="161"/>
          <ac:picMkLst>
            <pc:docMk/>
            <pc:sldMk cId="1196102683" sldId="343"/>
            <ac:picMk id="10" creationId="{1287B275-8772-4E54-818F-A0D94E858542}"/>
          </ac:picMkLst>
        </pc:picChg>
        <pc:picChg chg="del">
          <ac:chgData name="w.kijania@utila.pl" userId="a68dc0abd2aec11e" providerId="LiveId" clId="{021EA97E-4569-418E-AB5B-FD06A274FF0D}" dt="2020-10-07T10:07:41.809" v="159" actId="478"/>
          <ac:picMkLst>
            <pc:docMk/>
            <pc:sldMk cId="1196102683" sldId="343"/>
            <ac:picMk id="11" creationId="{3481C2AD-C9F5-4488-9953-2B74E517EFD7}"/>
          </ac:picMkLst>
        </pc:picChg>
        <pc:picChg chg="add">
          <ac:chgData name="w.kijania@utila.pl" userId="a68dc0abd2aec11e" providerId="LiveId" clId="{021EA97E-4569-418E-AB5B-FD06A274FF0D}" dt="2020-10-07T10:07:42.919" v="161"/>
          <ac:picMkLst>
            <pc:docMk/>
            <pc:sldMk cId="1196102683" sldId="343"/>
            <ac:picMk id="12" creationId="{3E07D5D5-856D-4632-8F4E-0E96C64BC6AB}"/>
          </ac:picMkLst>
        </pc:picChg>
        <pc:picChg chg="del">
          <ac:chgData name="w.kijania@utila.pl" userId="a68dc0abd2aec11e" providerId="LiveId" clId="{021EA97E-4569-418E-AB5B-FD06A274FF0D}" dt="2020-10-07T10:07:42.230" v="160" actId="478"/>
          <ac:picMkLst>
            <pc:docMk/>
            <pc:sldMk cId="1196102683" sldId="343"/>
            <ac:picMk id="13" creationId="{8D153F79-36AF-477F-AE62-DBD82D523A89}"/>
          </ac:picMkLst>
        </pc:picChg>
        <pc:picChg chg="add">
          <ac:chgData name="w.kijania@utila.pl" userId="a68dc0abd2aec11e" providerId="LiveId" clId="{021EA97E-4569-418E-AB5B-FD06A274FF0D}" dt="2020-10-07T10:07:42.919" v="161"/>
          <ac:picMkLst>
            <pc:docMk/>
            <pc:sldMk cId="1196102683" sldId="343"/>
            <ac:picMk id="14" creationId="{3480C378-8B13-40DE-9814-9AAF008F1A56}"/>
          </ac:picMkLst>
        </pc:picChg>
        <pc:picChg chg="add">
          <ac:chgData name="w.kijania@utila.pl" userId="a68dc0abd2aec11e" providerId="LiveId" clId="{021EA97E-4569-418E-AB5B-FD06A274FF0D}" dt="2020-10-07T10:07:42.919" v="161"/>
          <ac:picMkLst>
            <pc:docMk/>
            <pc:sldMk cId="1196102683" sldId="343"/>
            <ac:picMk id="15" creationId="{CAF26788-4277-4A10-8CEB-B99FFA2E1564}"/>
          </ac:picMkLst>
        </pc:picChg>
        <pc:picChg chg="add">
          <ac:chgData name="w.kijania@utila.pl" userId="a68dc0abd2aec11e" providerId="LiveId" clId="{021EA97E-4569-418E-AB5B-FD06A274FF0D}" dt="2020-10-07T10:07:42.919" v="161"/>
          <ac:picMkLst>
            <pc:docMk/>
            <pc:sldMk cId="1196102683" sldId="343"/>
            <ac:picMk id="16" creationId="{65CB1E70-8660-4F5B-A8CB-F06646A40D0F}"/>
          </ac:picMkLst>
        </pc:picChg>
      </pc:sldChg>
      <pc:sldChg chg="addSp delSp modSp add ord">
        <pc:chgData name="w.kijania@utila.pl" userId="a68dc0abd2aec11e" providerId="LiveId" clId="{021EA97E-4569-418E-AB5B-FD06A274FF0D}" dt="2020-10-07T10:00:42.867" v="85" actId="478"/>
        <pc:sldMkLst>
          <pc:docMk/>
          <pc:sldMk cId="2863955875" sldId="344"/>
        </pc:sldMkLst>
        <pc:spChg chg="del">
          <ac:chgData name="w.kijania@utila.pl" userId="a68dc0abd2aec11e" providerId="LiveId" clId="{021EA97E-4569-418E-AB5B-FD06A274FF0D}" dt="2020-10-07T10:00:42.867" v="85" actId="478"/>
          <ac:spMkLst>
            <pc:docMk/>
            <pc:sldMk cId="2863955875" sldId="344"/>
            <ac:spMk id="2" creationId="{B12B06F3-7211-4189-ADAE-F60CC6009C14}"/>
          </ac:spMkLst>
        </pc:spChg>
        <pc:spChg chg="mod">
          <ac:chgData name="w.kijania@utila.pl" userId="a68dc0abd2aec11e" providerId="LiveId" clId="{021EA97E-4569-418E-AB5B-FD06A274FF0D}" dt="2020-10-07T10:00:41.327" v="84" actId="1076"/>
          <ac:spMkLst>
            <pc:docMk/>
            <pc:sldMk cId="2863955875" sldId="344"/>
            <ac:spMk id="3" creationId="{D8AA86AF-7DEC-4A61-BC29-E9F4AE8C8BB0}"/>
          </ac:spMkLst>
        </pc:spChg>
        <pc:spChg chg="mod">
          <ac:chgData name="w.kijania@utila.pl" userId="a68dc0abd2aec11e" providerId="LiveId" clId="{021EA97E-4569-418E-AB5B-FD06A274FF0D}" dt="2020-10-07T10:00:41.327" v="84" actId="1076"/>
          <ac:spMkLst>
            <pc:docMk/>
            <pc:sldMk cId="2863955875" sldId="344"/>
            <ac:spMk id="4" creationId="{EAE0880C-F726-4A4F-B6D4-D0C15C5BF1C2}"/>
          </ac:spMkLst>
        </pc:spChg>
        <pc:spChg chg="add mod">
          <ac:chgData name="w.kijania@utila.pl" userId="a68dc0abd2aec11e" providerId="LiveId" clId="{021EA97E-4569-418E-AB5B-FD06A274FF0D}" dt="2020-10-07T10:00:42.867" v="85" actId="478"/>
          <ac:spMkLst>
            <pc:docMk/>
            <pc:sldMk cId="2863955875" sldId="344"/>
            <ac:spMk id="6" creationId="{2B9575D8-A754-4624-8619-60C3922202A7}"/>
          </ac:spMkLst>
        </pc:spChg>
        <pc:picChg chg="del">
          <ac:chgData name="w.kijania@utila.pl" userId="a68dc0abd2aec11e" providerId="LiveId" clId="{021EA97E-4569-418E-AB5B-FD06A274FF0D}" dt="2020-10-07T10:00:27.799" v="81" actId="478"/>
          <ac:picMkLst>
            <pc:docMk/>
            <pc:sldMk cId="2863955875" sldId="344"/>
            <ac:picMk id="8" creationId="{BD8C53FC-A3E2-4F6B-8031-A805362A572F}"/>
          </ac:picMkLst>
        </pc:picChg>
        <pc:picChg chg="mod">
          <ac:chgData name="w.kijania@utila.pl" userId="a68dc0abd2aec11e" providerId="LiveId" clId="{021EA97E-4569-418E-AB5B-FD06A274FF0D}" dt="2020-10-07T10:00:41.327" v="84" actId="1076"/>
          <ac:picMkLst>
            <pc:docMk/>
            <pc:sldMk cId="2863955875" sldId="344"/>
            <ac:picMk id="9" creationId="{D25462A8-A5B7-4D0A-B791-78A58A5B7C05}"/>
          </ac:picMkLst>
        </pc:picChg>
      </pc:sldChg>
      <pc:sldChg chg="addSp delSp modSp add">
        <pc:chgData name="w.kijania@utila.pl" userId="a68dc0abd2aec11e" providerId="LiveId" clId="{021EA97E-4569-418E-AB5B-FD06A274FF0D}" dt="2020-10-07T10:03:13.631" v="90" actId="478"/>
        <pc:sldMkLst>
          <pc:docMk/>
          <pc:sldMk cId="2224444290" sldId="345"/>
        </pc:sldMkLst>
        <pc:spChg chg="del">
          <ac:chgData name="w.kijania@utila.pl" userId="a68dc0abd2aec11e" providerId="LiveId" clId="{021EA97E-4569-418E-AB5B-FD06A274FF0D}" dt="2020-10-07T10:03:03.665" v="87" actId="478"/>
          <ac:spMkLst>
            <pc:docMk/>
            <pc:sldMk cId="2224444290" sldId="345"/>
            <ac:spMk id="2" creationId="{B12B06F3-7211-4189-ADAE-F60CC6009C14}"/>
          </ac:spMkLst>
        </pc:spChg>
        <pc:spChg chg="mod">
          <ac:chgData name="w.kijania@utila.pl" userId="a68dc0abd2aec11e" providerId="LiveId" clId="{021EA97E-4569-418E-AB5B-FD06A274FF0D}" dt="2020-10-07T10:03:08.105" v="88" actId="1076"/>
          <ac:spMkLst>
            <pc:docMk/>
            <pc:sldMk cId="2224444290" sldId="345"/>
            <ac:spMk id="3" creationId="{D8AA86AF-7DEC-4A61-BC29-E9F4AE8C8BB0}"/>
          </ac:spMkLst>
        </pc:spChg>
        <pc:spChg chg="mod">
          <ac:chgData name="w.kijania@utila.pl" userId="a68dc0abd2aec11e" providerId="LiveId" clId="{021EA97E-4569-418E-AB5B-FD06A274FF0D}" dt="2020-10-07T10:03:10.650" v="89" actId="1076"/>
          <ac:spMkLst>
            <pc:docMk/>
            <pc:sldMk cId="2224444290" sldId="345"/>
            <ac:spMk id="4" creationId="{EAE0880C-F726-4A4F-B6D4-D0C15C5BF1C2}"/>
          </ac:spMkLst>
        </pc:spChg>
        <pc:spChg chg="add del mod">
          <ac:chgData name="w.kijania@utila.pl" userId="a68dc0abd2aec11e" providerId="LiveId" clId="{021EA97E-4569-418E-AB5B-FD06A274FF0D}" dt="2020-10-07T10:03:13.631" v="90" actId="478"/>
          <ac:spMkLst>
            <pc:docMk/>
            <pc:sldMk cId="2224444290" sldId="345"/>
            <ac:spMk id="6" creationId="{2C2CF459-A15A-47CE-8E90-E8750D3ECFC8}"/>
          </ac:spMkLst>
        </pc:spChg>
        <pc:picChg chg="mod">
          <ac:chgData name="w.kijania@utila.pl" userId="a68dc0abd2aec11e" providerId="LiveId" clId="{021EA97E-4569-418E-AB5B-FD06A274FF0D}" dt="2020-10-07T10:03:08.105" v="88" actId="1076"/>
          <ac:picMkLst>
            <pc:docMk/>
            <pc:sldMk cId="2224444290" sldId="345"/>
            <ac:picMk id="11" creationId="{76A17398-439B-4273-8DC1-6099B9CB466D}"/>
          </ac:picMkLst>
        </pc:picChg>
      </pc:sldChg>
      <pc:sldChg chg="add del">
        <pc:chgData name="w.kijania@utila.pl" userId="a68dc0abd2aec11e" providerId="LiveId" clId="{021EA97E-4569-418E-AB5B-FD06A274FF0D}" dt="2020-10-07T10:03:21.409" v="91" actId="2696"/>
        <pc:sldMkLst>
          <pc:docMk/>
          <pc:sldMk cId="3495890917" sldId="346"/>
        </pc:sldMkLst>
      </pc:sldChg>
      <pc:sldChg chg="add del">
        <pc:chgData name="w.kijania@utila.pl" userId="a68dc0abd2aec11e" providerId="LiveId" clId="{021EA97E-4569-418E-AB5B-FD06A274FF0D}" dt="2020-10-07T10:03:21.428" v="92" actId="2696"/>
        <pc:sldMkLst>
          <pc:docMk/>
          <pc:sldMk cId="3033418253" sldId="347"/>
        </pc:sldMkLst>
      </pc:sldChg>
      <pc:sldChg chg="addSp delSp modSp add">
        <pc:chgData name="w.kijania@utila.pl" userId="a68dc0abd2aec11e" providerId="LiveId" clId="{021EA97E-4569-418E-AB5B-FD06A274FF0D}" dt="2020-10-07T10:07:55.844" v="166" actId="207"/>
        <pc:sldMkLst>
          <pc:docMk/>
          <pc:sldMk cId="3504147997" sldId="348"/>
        </pc:sldMkLst>
        <pc:picChg chg="add">
          <ac:chgData name="w.kijania@utila.pl" userId="a68dc0abd2aec11e" providerId="LiveId" clId="{021EA97E-4569-418E-AB5B-FD06A274FF0D}" dt="2020-10-07T10:07:49.422" v="164"/>
          <ac:picMkLst>
            <pc:docMk/>
            <pc:sldMk cId="3504147997" sldId="348"/>
            <ac:picMk id="8" creationId="{B5DBBB04-3D69-452D-8D7D-7C30D27AF34C}"/>
          </ac:picMkLst>
        </pc:picChg>
        <pc:picChg chg="add">
          <ac:chgData name="w.kijania@utila.pl" userId="a68dc0abd2aec11e" providerId="LiveId" clId="{021EA97E-4569-418E-AB5B-FD06A274FF0D}" dt="2020-10-07T10:07:49.422" v="164"/>
          <ac:picMkLst>
            <pc:docMk/>
            <pc:sldMk cId="3504147997" sldId="348"/>
            <ac:picMk id="9" creationId="{B9F2BDB7-A78F-4F57-802C-B5F979FD1F25}"/>
          </ac:picMkLst>
        </pc:picChg>
        <pc:picChg chg="del">
          <ac:chgData name="w.kijania@utila.pl" userId="a68dc0abd2aec11e" providerId="LiveId" clId="{021EA97E-4569-418E-AB5B-FD06A274FF0D}" dt="2020-10-07T10:07:47.310" v="162" actId="478"/>
          <ac:picMkLst>
            <pc:docMk/>
            <pc:sldMk cId="3504147997" sldId="348"/>
            <ac:picMk id="10" creationId="{33E3674B-D4E0-445F-BA8B-8FAD074FE95C}"/>
          </ac:picMkLst>
        </pc:picChg>
        <pc:picChg chg="del">
          <ac:chgData name="w.kijania@utila.pl" userId="a68dc0abd2aec11e" providerId="LiveId" clId="{021EA97E-4569-418E-AB5B-FD06A274FF0D}" dt="2020-10-07T10:07:48.339" v="163" actId="478"/>
          <ac:picMkLst>
            <pc:docMk/>
            <pc:sldMk cId="3504147997" sldId="348"/>
            <ac:picMk id="11" creationId="{1FA36F77-559A-4B51-A192-21515453D9ED}"/>
          </ac:picMkLst>
        </pc:picChg>
        <pc:picChg chg="add">
          <ac:chgData name="w.kijania@utila.pl" userId="a68dc0abd2aec11e" providerId="LiveId" clId="{021EA97E-4569-418E-AB5B-FD06A274FF0D}" dt="2020-10-07T10:07:49.422" v="164"/>
          <ac:picMkLst>
            <pc:docMk/>
            <pc:sldMk cId="3504147997" sldId="348"/>
            <ac:picMk id="13" creationId="{57656C11-0438-4030-9D9F-A09BE98CA173}"/>
          </ac:picMkLst>
        </pc:picChg>
        <pc:picChg chg="add mod">
          <ac:chgData name="w.kijania@utila.pl" userId="a68dc0abd2aec11e" providerId="LiveId" clId="{021EA97E-4569-418E-AB5B-FD06A274FF0D}" dt="2020-10-07T10:07:53.393" v="165" actId="207"/>
          <ac:picMkLst>
            <pc:docMk/>
            <pc:sldMk cId="3504147997" sldId="348"/>
            <ac:picMk id="14" creationId="{7F98A5C0-3AFF-4FBE-B552-C246799CDF94}"/>
          </ac:picMkLst>
        </pc:picChg>
        <pc:picChg chg="add mod">
          <ac:chgData name="w.kijania@utila.pl" userId="a68dc0abd2aec11e" providerId="LiveId" clId="{021EA97E-4569-418E-AB5B-FD06A274FF0D}" dt="2020-10-07T10:07:55.844" v="166" actId="207"/>
          <ac:picMkLst>
            <pc:docMk/>
            <pc:sldMk cId="3504147997" sldId="348"/>
            <ac:picMk id="15" creationId="{93DAF59B-1309-43C5-A1C6-11DF83FDEB91}"/>
          </ac:picMkLst>
        </pc:picChg>
      </pc:sldChg>
      <pc:sldChg chg="addSp delSp add">
        <pc:chgData name="w.kijania@utila.pl" userId="a68dc0abd2aec11e" providerId="LiveId" clId="{021EA97E-4569-418E-AB5B-FD06A274FF0D}" dt="2020-10-07T10:08:09.070" v="172"/>
        <pc:sldMkLst>
          <pc:docMk/>
          <pc:sldMk cId="2335451613" sldId="349"/>
        </pc:sldMkLst>
        <pc:picChg chg="del">
          <ac:chgData name="w.kijania@utila.pl" userId="a68dc0abd2aec11e" providerId="LiveId" clId="{021EA97E-4569-418E-AB5B-FD06A274FF0D}" dt="2020-10-07T10:08:07.967" v="170" actId="478"/>
          <ac:picMkLst>
            <pc:docMk/>
            <pc:sldMk cId="2335451613" sldId="349"/>
            <ac:picMk id="10" creationId="{DE835DAC-6BEF-48D2-8CD2-03804F5C1FC1}"/>
          </ac:picMkLst>
        </pc:picChg>
        <pc:picChg chg="add">
          <ac:chgData name="w.kijania@utila.pl" userId="a68dc0abd2aec11e" providerId="LiveId" clId="{021EA97E-4569-418E-AB5B-FD06A274FF0D}" dt="2020-10-07T10:08:09.070" v="172"/>
          <ac:picMkLst>
            <pc:docMk/>
            <pc:sldMk cId="2335451613" sldId="349"/>
            <ac:picMk id="11" creationId="{6CB5EF96-F9F1-46FF-BA8B-91B20A711CF1}"/>
          </ac:picMkLst>
        </pc:picChg>
        <pc:picChg chg="del">
          <ac:chgData name="w.kijania@utila.pl" userId="a68dc0abd2aec11e" providerId="LiveId" clId="{021EA97E-4569-418E-AB5B-FD06A274FF0D}" dt="2020-10-07T10:08:08.389" v="171" actId="478"/>
          <ac:picMkLst>
            <pc:docMk/>
            <pc:sldMk cId="2335451613" sldId="349"/>
            <ac:picMk id="12" creationId="{8EAD1E6B-C15A-46AA-BA38-358A64F937A3}"/>
          </ac:picMkLst>
        </pc:picChg>
        <pc:picChg chg="add">
          <ac:chgData name="w.kijania@utila.pl" userId="a68dc0abd2aec11e" providerId="LiveId" clId="{021EA97E-4569-418E-AB5B-FD06A274FF0D}" dt="2020-10-07T10:08:09.070" v="172"/>
          <ac:picMkLst>
            <pc:docMk/>
            <pc:sldMk cId="2335451613" sldId="349"/>
            <ac:picMk id="13" creationId="{D3F9A9BA-0AAD-477A-BEBC-C8878D672F1A}"/>
          </ac:picMkLst>
        </pc:picChg>
        <pc:picChg chg="add">
          <ac:chgData name="w.kijania@utila.pl" userId="a68dc0abd2aec11e" providerId="LiveId" clId="{021EA97E-4569-418E-AB5B-FD06A274FF0D}" dt="2020-10-07T10:08:09.070" v="172"/>
          <ac:picMkLst>
            <pc:docMk/>
            <pc:sldMk cId="2335451613" sldId="349"/>
            <ac:picMk id="15" creationId="{E39EB138-B867-42A6-A9C3-E3CEBE5424D5}"/>
          </ac:picMkLst>
        </pc:picChg>
        <pc:picChg chg="add">
          <ac:chgData name="w.kijania@utila.pl" userId="a68dc0abd2aec11e" providerId="LiveId" clId="{021EA97E-4569-418E-AB5B-FD06A274FF0D}" dt="2020-10-07T10:08:09.070" v="172"/>
          <ac:picMkLst>
            <pc:docMk/>
            <pc:sldMk cId="2335451613" sldId="349"/>
            <ac:picMk id="16" creationId="{9745ACE3-A008-417E-8B6D-F7E9D0086E7D}"/>
          </ac:picMkLst>
        </pc:picChg>
        <pc:picChg chg="add">
          <ac:chgData name="w.kijania@utila.pl" userId="a68dc0abd2aec11e" providerId="LiveId" clId="{021EA97E-4569-418E-AB5B-FD06A274FF0D}" dt="2020-10-07T10:08:09.070" v="172"/>
          <ac:picMkLst>
            <pc:docMk/>
            <pc:sldMk cId="2335451613" sldId="349"/>
            <ac:picMk id="17" creationId="{4EBC08DD-55D7-42A9-A075-91D7C71CAA12}"/>
          </ac:picMkLst>
        </pc:picChg>
      </pc:sldChg>
      <pc:sldChg chg="addSp delSp add">
        <pc:chgData name="w.kijania@utila.pl" userId="a68dc0abd2aec11e" providerId="LiveId" clId="{021EA97E-4569-418E-AB5B-FD06A274FF0D}" dt="2020-10-07T10:08:17.809" v="178"/>
        <pc:sldMkLst>
          <pc:docMk/>
          <pc:sldMk cId="3837055863" sldId="350"/>
        </pc:sldMkLst>
        <pc:picChg chg="add">
          <ac:chgData name="w.kijania@utila.pl" userId="a68dc0abd2aec11e" providerId="LiveId" clId="{021EA97E-4569-418E-AB5B-FD06A274FF0D}" dt="2020-10-07T10:08:17.809" v="178"/>
          <ac:picMkLst>
            <pc:docMk/>
            <pc:sldMk cId="3837055863" sldId="350"/>
            <ac:picMk id="9" creationId="{B3E3DE3F-C9ED-4EE9-BFAB-80A6219F0686}"/>
          </ac:picMkLst>
        </pc:picChg>
        <pc:picChg chg="del">
          <ac:chgData name="w.kijania@utila.pl" userId="a68dc0abd2aec11e" providerId="LiveId" clId="{021EA97E-4569-418E-AB5B-FD06A274FF0D}" dt="2020-10-07T10:08:16.583" v="176" actId="478"/>
          <ac:picMkLst>
            <pc:docMk/>
            <pc:sldMk cId="3837055863" sldId="350"/>
            <ac:picMk id="10" creationId="{33E3674B-D4E0-445F-BA8B-8FAD074FE95C}"/>
          </ac:picMkLst>
        </pc:picChg>
        <pc:picChg chg="del">
          <ac:chgData name="w.kijania@utila.pl" userId="a68dc0abd2aec11e" providerId="LiveId" clId="{021EA97E-4569-418E-AB5B-FD06A274FF0D}" dt="2020-10-07T10:08:17.049" v="177" actId="478"/>
          <ac:picMkLst>
            <pc:docMk/>
            <pc:sldMk cId="3837055863" sldId="350"/>
            <ac:picMk id="11" creationId="{1FA36F77-559A-4B51-A192-21515453D9ED}"/>
          </ac:picMkLst>
        </pc:picChg>
        <pc:picChg chg="add">
          <ac:chgData name="w.kijania@utila.pl" userId="a68dc0abd2aec11e" providerId="LiveId" clId="{021EA97E-4569-418E-AB5B-FD06A274FF0D}" dt="2020-10-07T10:08:17.809" v="178"/>
          <ac:picMkLst>
            <pc:docMk/>
            <pc:sldMk cId="3837055863" sldId="350"/>
            <ac:picMk id="12" creationId="{97DFEE12-1CDB-4575-BA18-97CD40580D67}"/>
          </ac:picMkLst>
        </pc:picChg>
        <pc:picChg chg="add">
          <ac:chgData name="w.kijania@utila.pl" userId="a68dc0abd2aec11e" providerId="LiveId" clId="{021EA97E-4569-418E-AB5B-FD06A274FF0D}" dt="2020-10-07T10:08:17.809" v="178"/>
          <ac:picMkLst>
            <pc:docMk/>
            <pc:sldMk cId="3837055863" sldId="350"/>
            <ac:picMk id="13" creationId="{E7B56D43-543C-4C9B-836E-2CB4EBCF996E}"/>
          </ac:picMkLst>
        </pc:picChg>
        <pc:picChg chg="add">
          <ac:chgData name="w.kijania@utila.pl" userId="a68dc0abd2aec11e" providerId="LiveId" clId="{021EA97E-4569-418E-AB5B-FD06A274FF0D}" dt="2020-10-07T10:08:17.809" v="178"/>
          <ac:picMkLst>
            <pc:docMk/>
            <pc:sldMk cId="3837055863" sldId="350"/>
            <ac:picMk id="14" creationId="{14044613-792A-4A3B-ACEE-81998EC46342}"/>
          </ac:picMkLst>
        </pc:picChg>
        <pc:picChg chg="add">
          <ac:chgData name="w.kijania@utila.pl" userId="a68dc0abd2aec11e" providerId="LiveId" clId="{021EA97E-4569-418E-AB5B-FD06A274FF0D}" dt="2020-10-07T10:08:17.809" v="178"/>
          <ac:picMkLst>
            <pc:docMk/>
            <pc:sldMk cId="3837055863" sldId="350"/>
            <ac:picMk id="15" creationId="{E96DF33A-6DA3-4F11-8AAF-E00B1BD9EAF6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C5FAE-DC11-427E-AEA7-D216ED0AAB6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1222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601ED7-0F5E-4F31-BE45-150949488073}" type="datetimeFigureOut">
              <a:rPr lang="pl-PL" smtClean="0"/>
              <a:t>30.11.2020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ACEA79-B266-453C-8B7A-CDC09F54F5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0333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ACEA79-B266-453C-8B7A-CDC09F54F566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3095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ACEA79-B266-453C-8B7A-CDC09F54F566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2810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ACEA79-B266-453C-8B7A-CDC09F54F566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96883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ACEA79-B266-453C-8B7A-CDC09F54F566}" type="slidenum">
              <a:rPr lang="pl-PL" smtClean="0"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1276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raz 12">
            <a:extLst>
              <a:ext uri="{FF2B5EF4-FFF2-40B4-BE49-F238E27FC236}">
                <a16:creationId xmlns:a16="http://schemas.microsoft.com/office/drawing/2014/main" id="{D557C639-AB6F-4FB4-91E3-D314CE0995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789" y="0"/>
            <a:ext cx="8608423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3" y="2474324"/>
            <a:ext cx="79897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3" y="3979170"/>
            <a:ext cx="7989752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D5C4F18-0EE2-473E-9688-B61EF7BC4918}" type="datetimeFigureOut">
              <a:rPr lang="pl-PL" smtClean="0"/>
              <a:t>30.11.2020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FDB424C-A157-458D-B0FF-E863C16BB99D}" type="slidenum">
              <a:rPr lang="pl-PL" smtClean="0"/>
              <a:t>‹#›</a:t>
            </a:fld>
            <a:endParaRPr lang="pl-PL"/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9AE99D08-8340-493E-865B-84C0F4128722}"/>
              </a:ext>
            </a:extLst>
          </p:cNvPr>
          <p:cNvSpPr>
            <a:spLocks noChangeAspect="1"/>
          </p:cNvSpPr>
          <p:nvPr userDrawn="1"/>
        </p:nvSpPr>
        <p:spPr>
          <a:xfrm>
            <a:off x="581194" y="4641660"/>
            <a:ext cx="7989752" cy="1258827"/>
          </a:xfrm>
          <a:prstGeom prst="rect">
            <a:avLst/>
          </a:prstGeom>
          <a:solidFill>
            <a:srgbClr val="510C7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84767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7" y="490906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3" y="5046634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bg1"/>
                </a:solidFill>
                <a:latin typeface="Lato" panose="020F0502020204030203" pitchFamily="34" charset="-18"/>
              </a:defRPr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buClr>
                <a:srgbClr val="510C76"/>
              </a:buClr>
              <a:defRPr sz="2000">
                <a:solidFill>
                  <a:schemeClr val="tx2"/>
                </a:solidFill>
                <a:latin typeface="Lato" panose="020F0502020204030203" pitchFamily="34" charset="-18"/>
              </a:defRPr>
            </a:lvl1pPr>
            <a:lvl2pPr>
              <a:buClr>
                <a:srgbClr val="510C76"/>
              </a:buClr>
              <a:defRPr sz="1800">
                <a:solidFill>
                  <a:schemeClr val="tx2"/>
                </a:solidFill>
                <a:latin typeface="Lato" panose="020F0502020204030203" pitchFamily="34" charset="-18"/>
              </a:defRPr>
            </a:lvl2pPr>
            <a:lvl3pPr>
              <a:buClr>
                <a:srgbClr val="510C76"/>
              </a:buClr>
              <a:defRPr sz="1600">
                <a:solidFill>
                  <a:schemeClr val="tx2"/>
                </a:solidFill>
                <a:latin typeface="Lato" panose="020F0502020204030203" pitchFamily="34" charset="-18"/>
              </a:defRPr>
            </a:lvl3pPr>
            <a:lvl4pPr>
              <a:buClr>
                <a:srgbClr val="510C76"/>
              </a:buClr>
              <a:defRPr sz="1400">
                <a:solidFill>
                  <a:schemeClr val="tx2"/>
                </a:solidFill>
                <a:latin typeface="Lato" panose="020F0502020204030203" pitchFamily="34" charset="-18"/>
              </a:defRPr>
            </a:lvl4pPr>
            <a:lvl5pPr>
              <a:buClr>
                <a:srgbClr val="510C76"/>
              </a:buClr>
              <a:defRPr sz="1400">
                <a:solidFill>
                  <a:schemeClr val="tx2"/>
                </a:solidFill>
                <a:latin typeface="Lato" panose="020F0502020204030203" pitchFamily="34" charset="-18"/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8" y="5046644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  <a:latin typeface="Lato" panose="020F0502020204030203" pitchFamily="34" charset="-18"/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59327" y="5740476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Lato" panose="020F0502020204030203" pitchFamily="34" charset="-18"/>
              </a:defRPr>
            </a:lvl1pPr>
          </a:lstStyle>
          <a:p>
            <a:fld id="{AD5C4F18-0EE2-473E-9688-B61EF7BC4918}" type="datetimeFigureOut">
              <a:rPr lang="pl-PL" smtClean="0"/>
              <a:pPr/>
              <a:t>30.11.2020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1193" y="5736150"/>
            <a:ext cx="487058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Lato" panose="020F0502020204030203" pitchFamily="34" charset="-18"/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0477" y="5740476"/>
            <a:ext cx="7704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Lato" panose="020F0502020204030203" pitchFamily="34" charset="-18"/>
              </a:defRPr>
            </a:lvl1pPr>
          </a:lstStyle>
          <a:p>
            <a:fld id="{CFDB424C-A157-458D-B0FF-E863C16BB99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531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  <a:latin typeface="Lato" panose="020F0502020204030203" pitchFamily="34" charset="-18"/>
              </a:defRPr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4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3" y="5260128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latin typeface="Lato" panose="020F0502020204030203" pitchFamily="34" charset="-18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" panose="020F0502020204030203" pitchFamily="34" charset="-18"/>
              </a:defRPr>
            </a:lvl1pPr>
          </a:lstStyle>
          <a:p>
            <a:fld id="{AD5C4F18-0EE2-473E-9688-B61EF7BC4918}" type="datetimeFigureOut">
              <a:rPr lang="pl-PL" smtClean="0"/>
              <a:pPr/>
              <a:t>30.11.2020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" panose="020F0502020204030203" pitchFamily="34" charset="-18"/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B424C-A157-458D-B0FF-E863C16BB9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5325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3" y="599727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Lato" panose="020F0502020204030203" pitchFamily="34" charset="-18"/>
              </a:defRPr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>
                <a:latin typeface="Lato" panose="020F0502020204030203" pitchFamily="34" charset="-18"/>
              </a:defRPr>
            </a:lvl1pPr>
            <a:lvl2pPr algn="l">
              <a:defRPr>
                <a:latin typeface="Lato" panose="020F0502020204030203" pitchFamily="34" charset="-18"/>
              </a:defRPr>
            </a:lvl2pPr>
            <a:lvl3pPr algn="l">
              <a:defRPr>
                <a:latin typeface="Lato" panose="020F0502020204030203" pitchFamily="34" charset="-18"/>
              </a:defRPr>
            </a:lvl3pPr>
            <a:lvl4pPr algn="l">
              <a:defRPr>
                <a:latin typeface="Lato" panose="020F0502020204030203" pitchFamily="34" charset="-18"/>
              </a:defRPr>
            </a:lvl4pPr>
            <a:lvl5pPr algn="l">
              <a:defRPr>
                <a:latin typeface="Lato" panose="020F0502020204030203" pitchFamily="34" charset="-18"/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4F18-0EE2-473E-9688-B61EF7BC4918}" type="datetimeFigureOut">
              <a:rPr lang="pl-PL" smtClean="0"/>
              <a:t>30.11.2020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B424C-A157-458D-B0FF-E863C16BB9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4089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1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675727"/>
            <a:ext cx="1503123" cy="5183073"/>
          </a:xfrm>
        </p:spPr>
        <p:txBody>
          <a:bodyPr vert="eaVert"/>
          <a:lstStyle>
            <a:lvl1pPr>
              <a:defRPr>
                <a:latin typeface="Lato" panose="020F0502020204030203" pitchFamily="34" charset="-18"/>
              </a:defRPr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3" y="675727"/>
            <a:ext cx="5922209" cy="5183073"/>
          </a:xfrm>
        </p:spPr>
        <p:txBody>
          <a:bodyPr vert="eaVert" anchor="t"/>
          <a:lstStyle>
            <a:lvl1pPr>
              <a:defRPr>
                <a:latin typeface="Lato" panose="020F0502020204030203" pitchFamily="34" charset="-18"/>
              </a:defRPr>
            </a:lvl1pPr>
            <a:lvl2pPr>
              <a:defRPr>
                <a:latin typeface="Lato" panose="020F0502020204030203" pitchFamily="34" charset="-18"/>
              </a:defRPr>
            </a:lvl2pPr>
            <a:lvl3pPr>
              <a:defRPr>
                <a:latin typeface="Lato" panose="020F0502020204030203" pitchFamily="34" charset="-18"/>
              </a:defRPr>
            </a:lvl3pPr>
            <a:lvl4pPr>
              <a:defRPr>
                <a:latin typeface="Lato" panose="020F0502020204030203" pitchFamily="34" charset="-18"/>
              </a:defRPr>
            </a:lvl4pPr>
            <a:lvl5pPr>
              <a:defRPr>
                <a:latin typeface="Lato" panose="020F0502020204030203" pitchFamily="34" charset="-18"/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8"/>
            <a:ext cx="947672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D5C4F18-0EE2-473E-9688-B61EF7BC4918}" type="datetimeFigureOut">
              <a:rPr lang="pl-PL" smtClean="0"/>
              <a:t>30.11.2020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3" y="5951812"/>
            <a:ext cx="5922209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FDB424C-A157-458D-B0FF-E863C16BB9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591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9A8FD630-C2C0-401D-ACD8-A6E4857BE0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789" y="0"/>
            <a:ext cx="8608423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4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rgbClr val="510C76"/>
                </a:solidFill>
                <a:latin typeface="Lato" panose="020F0502020204030203" pitchFamily="34" charset="-18"/>
              </a:defRPr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4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rgbClr val="E01783"/>
                </a:solidFill>
                <a:latin typeface="Lato" panose="020F0502020204030203" pitchFamily="34" charset="-18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59327" y="5852626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Lato" panose="020F0502020204030203" pitchFamily="34" charset="-18"/>
              </a:defRPr>
            </a:lvl1pPr>
          </a:lstStyle>
          <a:p>
            <a:fld id="{AD5C4F18-0EE2-473E-9688-B61EF7BC4918}" type="datetimeFigureOut">
              <a:rPr lang="pl-PL" smtClean="0"/>
              <a:pPr/>
              <a:t>30.11.2020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3" y="5848300"/>
            <a:ext cx="487058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Lato" panose="020F0502020204030203" pitchFamily="34" charset="-18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7" y="5852626"/>
            <a:ext cx="770468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  <a:latin typeface="Lato" panose="020F0502020204030203" pitchFamily="34" charset="-18"/>
              </a:defRPr>
            </a:lvl1pPr>
          </a:lstStyle>
          <a:p>
            <a:fld id="{CFDB424C-A157-458D-B0FF-E863C16BB99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9397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3" y="599727"/>
            <a:ext cx="8238707" cy="1258827"/>
          </a:xfrm>
          <a:prstGeom prst="rect">
            <a:avLst/>
          </a:prstGeom>
          <a:solidFill>
            <a:srgbClr val="510C7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Lato" panose="020F0502020204030203" pitchFamily="34" charset="-18"/>
              </a:defRPr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3" y="2228005"/>
            <a:ext cx="7989752" cy="3630795"/>
          </a:xfrm>
        </p:spPr>
        <p:txBody>
          <a:bodyPr/>
          <a:lstStyle>
            <a:lvl1pPr>
              <a:buClr>
                <a:srgbClr val="510C76"/>
              </a:buClr>
              <a:defRPr>
                <a:latin typeface="Lato" panose="020F0502020204030203" pitchFamily="34" charset="-18"/>
              </a:defRPr>
            </a:lvl1pPr>
            <a:lvl2pPr>
              <a:buClr>
                <a:srgbClr val="510C76"/>
              </a:buClr>
              <a:defRPr>
                <a:latin typeface="Lato" panose="020F0502020204030203" pitchFamily="34" charset="-18"/>
              </a:defRPr>
            </a:lvl2pPr>
            <a:lvl3pPr>
              <a:buClr>
                <a:srgbClr val="510C76"/>
              </a:buClr>
              <a:defRPr>
                <a:latin typeface="Lato" panose="020F0502020204030203" pitchFamily="34" charset="-18"/>
              </a:defRPr>
            </a:lvl3pPr>
            <a:lvl4pPr>
              <a:buClr>
                <a:srgbClr val="510C76"/>
              </a:buClr>
              <a:defRPr>
                <a:latin typeface="Lato" panose="020F0502020204030203" pitchFamily="34" charset="-18"/>
              </a:defRPr>
            </a:lvl4pPr>
            <a:lvl5pPr>
              <a:buClr>
                <a:srgbClr val="510C76"/>
              </a:buClr>
              <a:defRPr>
                <a:latin typeface="Lato" panose="020F0502020204030203" pitchFamily="34" charset="-18"/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4F18-0EE2-473E-9688-B61EF7BC4918}" type="datetimeFigureOut">
              <a:rPr lang="pl-PL" smtClean="0"/>
              <a:t>30.11.2020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B424C-A157-458D-B0FF-E863C16BB9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47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48093" y="599727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Lato" panose="020F0502020204030203" pitchFamily="34" charset="-18"/>
              </a:defRPr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4F18-0EE2-473E-9688-B61EF7BC4918}" type="datetimeFigureOut">
              <a:rPr lang="pl-PL" smtClean="0"/>
              <a:t>30.11.2020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B424C-A157-458D-B0FF-E863C16BB9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5660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9A8FD630-C2C0-401D-ACD8-A6E4857BE0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789" y="0"/>
            <a:ext cx="8608423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59327" y="5852626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Lato" panose="020F0502020204030203" pitchFamily="34" charset="-18"/>
              </a:defRPr>
            </a:lvl1pPr>
          </a:lstStyle>
          <a:p>
            <a:fld id="{AD5C4F18-0EE2-473E-9688-B61EF7BC4918}" type="datetimeFigureOut">
              <a:rPr lang="pl-PL" smtClean="0"/>
              <a:pPr/>
              <a:t>30.11.2020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3" y="5848300"/>
            <a:ext cx="487058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Lato" panose="020F0502020204030203" pitchFamily="34" charset="-18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7" y="5852626"/>
            <a:ext cx="770468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  <a:latin typeface="Lato" panose="020F0502020204030203" pitchFamily="34" charset="-18"/>
              </a:defRPr>
            </a:lvl1pPr>
          </a:lstStyle>
          <a:p>
            <a:fld id="{CFDB424C-A157-458D-B0FF-E863C16BB99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2526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7" y="4960829"/>
            <a:ext cx="8238707" cy="1258827"/>
          </a:xfrm>
          <a:prstGeom prst="rect">
            <a:avLst/>
          </a:prstGeom>
          <a:solidFill>
            <a:srgbClr val="510C7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4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rgbClr val="510C76"/>
                </a:solidFill>
                <a:latin typeface="Lato" panose="020F0502020204030203" pitchFamily="34" charset="-18"/>
              </a:defRPr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4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rgbClr val="E01783"/>
                </a:solidFill>
                <a:latin typeface="Lato" panose="020F0502020204030203" pitchFamily="34" charset="-18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59327" y="5852626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Lato" panose="020F0502020204030203" pitchFamily="34" charset="-18"/>
              </a:defRPr>
            </a:lvl1pPr>
          </a:lstStyle>
          <a:p>
            <a:fld id="{AD5C4F18-0EE2-473E-9688-B61EF7BC4918}" type="datetimeFigureOut">
              <a:rPr lang="pl-PL" smtClean="0"/>
              <a:pPr/>
              <a:t>30.11.2020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3" y="5848300"/>
            <a:ext cx="487058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Lato" panose="020F0502020204030203" pitchFamily="34" charset="-18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7" y="5852626"/>
            <a:ext cx="770468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  <a:latin typeface="Lato" panose="020F0502020204030203" pitchFamily="34" charset="-18"/>
              </a:defRPr>
            </a:lvl1pPr>
          </a:lstStyle>
          <a:p>
            <a:fld id="{CFDB424C-A157-458D-B0FF-E863C16BB99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3127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3" y="599727"/>
            <a:ext cx="8238707" cy="1258827"/>
          </a:xfrm>
          <a:prstGeom prst="rect">
            <a:avLst/>
          </a:prstGeom>
          <a:solidFill>
            <a:srgbClr val="510C7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4"/>
            <a:ext cx="3899527" cy="3633047"/>
          </a:xfrm>
        </p:spPr>
        <p:txBody>
          <a:bodyPr>
            <a:normAutofit/>
          </a:bodyPr>
          <a:lstStyle>
            <a:lvl1pPr>
              <a:buClr>
                <a:srgbClr val="510C76"/>
              </a:buClr>
              <a:defRPr>
                <a:latin typeface="Lato" panose="020F0502020204030203" pitchFamily="34" charset="-18"/>
              </a:defRPr>
            </a:lvl1pPr>
            <a:lvl2pPr>
              <a:buClr>
                <a:srgbClr val="510C76"/>
              </a:buClr>
              <a:defRPr>
                <a:latin typeface="Lato" panose="020F0502020204030203" pitchFamily="34" charset="-18"/>
              </a:defRPr>
            </a:lvl2pPr>
            <a:lvl3pPr>
              <a:buClr>
                <a:srgbClr val="510C76"/>
              </a:buClr>
              <a:defRPr>
                <a:latin typeface="Lato" panose="020F0502020204030203" pitchFamily="34" charset="-18"/>
              </a:defRPr>
            </a:lvl3pPr>
            <a:lvl4pPr>
              <a:buClr>
                <a:srgbClr val="510C76"/>
              </a:buClr>
              <a:defRPr>
                <a:latin typeface="Lato" panose="020F0502020204030203" pitchFamily="34" charset="-18"/>
              </a:defRPr>
            </a:lvl4pPr>
            <a:lvl5pPr>
              <a:buClr>
                <a:srgbClr val="510C76"/>
              </a:buClr>
              <a:defRPr>
                <a:latin typeface="Lato" panose="020F0502020204030203" pitchFamily="34" charset="-18"/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4"/>
            <a:ext cx="3907662" cy="3633047"/>
          </a:xfrm>
        </p:spPr>
        <p:txBody>
          <a:bodyPr>
            <a:normAutofit/>
          </a:bodyPr>
          <a:lstStyle>
            <a:lvl1pPr>
              <a:buClr>
                <a:srgbClr val="510C76"/>
              </a:buClr>
              <a:defRPr>
                <a:latin typeface="Lato" panose="020F0502020204030203" pitchFamily="34" charset="-18"/>
              </a:defRPr>
            </a:lvl1pPr>
            <a:lvl2pPr>
              <a:buClr>
                <a:srgbClr val="510C76"/>
              </a:buClr>
              <a:defRPr>
                <a:latin typeface="Lato" panose="020F0502020204030203" pitchFamily="34" charset="-18"/>
              </a:defRPr>
            </a:lvl2pPr>
            <a:lvl3pPr>
              <a:buClr>
                <a:srgbClr val="510C76"/>
              </a:buClr>
              <a:defRPr>
                <a:latin typeface="Lato" panose="020F0502020204030203" pitchFamily="34" charset="-18"/>
              </a:defRPr>
            </a:lvl3pPr>
            <a:lvl4pPr>
              <a:buClr>
                <a:srgbClr val="510C76"/>
              </a:buClr>
              <a:defRPr>
                <a:latin typeface="Lato" panose="020F0502020204030203" pitchFamily="34" charset="-18"/>
              </a:defRPr>
            </a:lvl4pPr>
            <a:lvl5pPr>
              <a:buClr>
                <a:srgbClr val="510C76"/>
              </a:buClr>
              <a:defRPr>
                <a:latin typeface="Lato" panose="020F0502020204030203" pitchFamily="34" charset="-18"/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4F18-0EE2-473E-9688-B61EF7BC4918}" type="datetimeFigureOut">
              <a:rPr lang="pl-PL" smtClean="0"/>
              <a:t>30.11.2020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B424C-A157-458D-B0FF-E863C16BB9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6367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3" y="599727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Lato" panose="020F0502020204030203" pitchFamily="34" charset="-18"/>
              </a:defRPr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20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  <a:latin typeface="Lato" panose="020F0502020204030203" pitchFamily="34" charset="-1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3" y="2926053"/>
            <a:ext cx="3899527" cy="2934999"/>
          </a:xfrm>
        </p:spPr>
        <p:txBody>
          <a:bodyPr anchor="t">
            <a:normAutofit/>
          </a:bodyPr>
          <a:lstStyle>
            <a:lvl1pPr>
              <a:buClr>
                <a:srgbClr val="510C76"/>
              </a:buClr>
              <a:defRPr>
                <a:latin typeface="Lato" panose="020F0502020204030203" pitchFamily="34" charset="-18"/>
              </a:defRPr>
            </a:lvl1pPr>
            <a:lvl2pPr>
              <a:buClr>
                <a:srgbClr val="510C76"/>
              </a:buClr>
              <a:defRPr>
                <a:latin typeface="Lato" panose="020F0502020204030203" pitchFamily="34" charset="-18"/>
              </a:defRPr>
            </a:lvl2pPr>
            <a:lvl3pPr>
              <a:buClr>
                <a:srgbClr val="510C76"/>
              </a:buClr>
              <a:defRPr>
                <a:latin typeface="Lato" panose="020F0502020204030203" pitchFamily="34" charset="-18"/>
              </a:defRPr>
            </a:lvl3pPr>
            <a:lvl4pPr>
              <a:buClr>
                <a:srgbClr val="510C76"/>
              </a:buClr>
              <a:defRPr>
                <a:latin typeface="Lato" panose="020F0502020204030203" pitchFamily="34" charset="-18"/>
              </a:defRPr>
            </a:lvl4pPr>
            <a:lvl5pPr>
              <a:buClr>
                <a:srgbClr val="510C76"/>
              </a:buClr>
              <a:defRPr>
                <a:latin typeface="Lato" panose="020F0502020204030203" pitchFamily="34" charset="-18"/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9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  <a:latin typeface="Lato" panose="020F0502020204030203" pitchFamily="34" charset="-1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3"/>
            <a:ext cx="3907662" cy="2934999"/>
          </a:xfrm>
        </p:spPr>
        <p:txBody>
          <a:bodyPr anchor="t">
            <a:normAutofit/>
          </a:bodyPr>
          <a:lstStyle>
            <a:lvl1pPr>
              <a:buClr>
                <a:srgbClr val="510C76"/>
              </a:buClr>
              <a:defRPr>
                <a:latin typeface="Lato" panose="020F0502020204030203" pitchFamily="34" charset="-18"/>
              </a:defRPr>
            </a:lvl1pPr>
            <a:lvl2pPr>
              <a:buClr>
                <a:srgbClr val="510C76"/>
              </a:buClr>
              <a:defRPr>
                <a:latin typeface="Lato" panose="020F0502020204030203" pitchFamily="34" charset="-18"/>
              </a:defRPr>
            </a:lvl2pPr>
            <a:lvl3pPr>
              <a:buClr>
                <a:srgbClr val="510C76"/>
              </a:buClr>
              <a:defRPr>
                <a:latin typeface="Lato" panose="020F0502020204030203" pitchFamily="34" charset="-18"/>
              </a:defRPr>
            </a:lvl3pPr>
            <a:lvl4pPr>
              <a:buClr>
                <a:srgbClr val="510C76"/>
              </a:buClr>
              <a:defRPr>
                <a:latin typeface="Lato" panose="020F0502020204030203" pitchFamily="34" charset="-18"/>
              </a:defRPr>
            </a:lvl4pPr>
            <a:lvl5pPr>
              <a:buClr>
                <a:srgbClr val="510C76"/>
              </a:buClr>
              <a:defRPr>
                <a:latin typeface="Lato" panose="020F0502020204030203" pitchFamily="34" charset="-18"/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4F18-0EE2-473E-9688-B61EF7BC4918}" type="datetimeFigureOut">
              <a:rPr lang="pl-PL" smtClean="0"/>
              <a:t>30.11.2020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B424C-A157-458D-B0FF-E863C16BB9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9882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4F18-0EE2-473E-9688-B61EF7BC4918}" type="datetimeFigureOut">
              <a:rPr lang="pl-PL" smtClean="0"/>
              <a:t>30.11.2020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B424C-A157-458D-B0FF-E863C16BB9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7118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3" y="687476"/>
            <a:ext cx="7989752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AD5C4F18-0EE2-473E-9688-B61EF7BC4918}" type="datetimeFigureOut">
              <a:rPr lang="pl-PL" smtClean="0"/>
              <a:t>30.11.2020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3" y="5951812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7" y="5956138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CFDB424C-A157-458D-B0FF-E863C16BB99D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448092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5482DB33-326E-4EEA-9F37-DF2AA0050F1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46"/>
          <a:stretch/>
        </p:blipFill>
        <p:spPr>
          <a:xfrm>
            <a:off x="143691" y="0"/>
            <a:ext cx="8608423" cy="6072996"/>
          </a:xfrm>
          <a:prstGeom prst="rect">
            <a:avLst/>
          </a:prstGeom>
        </p:spPr>
      </p:pic>
      <p:pic>
        <p:nvPicPr>
          <p:cNvPr id="13" name="Obraz 12">
            <a:extLst>
              <a:ext uri="{FF2B5EF4-FFF2-40B4-BE49-F238E27FC236}">
                <a16:creationId xmlns:a16="http://schemas.microsoft.com/office/drawing/2014/main" id="{21326CAB-7421-4249-BE68-290CB088CAC0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3519" y="5636640"/>
            <a:ext cx="2510287" cy="1774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454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7" r:id="rId2"/>
    <p:sldLayoutId id="2147483686" r:id="rId3"/>
    <p:sldLayoutId id="2147483690" r:id="rId4"/>
    <p:sldLayoutId id="2147483697" r:id="rId5"/>
    <p:sldLayoutId id="2147483696" r:id="rId6"/>
    <p:sldLayoutId id="2147483688" r:id="rId7"/>
    <p:sldLayoutId id="2147483689" r:id="rId8"/>
    <p:sldLayoutId id="2147483691" r:id="rId9"/>
    <p:sldLayoutId id="2147483692" r:id="rId10"/>
    <p:sldLayoutId id="2147483693" r:id="rId11"/>
    <p:sldLayoutId id="2147483694" r:id="rId12"/>
    <p:sldLayoutId id="2147483695" r:id="rId13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25.png"/><Relationship Id="rId7" Type="http://schemas.openxmlformats.org/officeDocument/2006/relationships/image" Target="../media/image27.png"/><Relationship Id="rId12" Type="http://schemas.openxmlformats.org/officeDocument/2006/relationships/image" Target="../media/image24.sv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8.svg"/><Relationship Id="rId11" Type="http://schemas.openxmlformats.org/officeDocument/2006/relationships/image" Target="../media/image29.png"/><Relationship Id="rId5" Type="http://schemas.openxmlformats.org/officeDocument/2006/relationships/image" Target="../media/image26.png"/><Relationship Id="rId10" Type="http://schemas.openxmlformats.org/officeDocument/2006/relationships/image" Target="../media/image22.svg"/><Relationship Id="rId4" Type="http://schemas.openxmlformats.org/officeDocument/2006/relationships/image" Target="../media/image16.svg"/><Relationship Id="rId9" Type="http://schemas.openxmlformats.org/officeDocument/2006/relationships/image" Target="../media/image2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25.png"/><Relationship Id="rId7" Type="http://schemas.openxmlformats.org/officeDocument/2006/relationships/image" Target="../media/image27.png"/><Relationship Id="rId12" Type="http://schemas.openxmlformats.org/officeDocument/2006/relationships/image" Target="../media/image24.sv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8.svg"/><Relationship Id="rId11" Type="http://schemas.openxmlformats.org/officeDocument/2006/relationships/image" Target="../media/image29.png"/><Relationship Id="rId5" Type="http://schemas.openxmlformats.org/officeDocument/2006/relationships/image" Target="../media/image26.png"/><Relationship Id="rId10" Type="http://schemas.openxmlformats.org/officeDocument/2006/relationships/image" Target="../media/image22.svg"/><Relationship Id="rId4" Type="http://schemas.openxmlformats.org/officeDocument/2006/relationships/image" Target="../media/image16.svg"/><Relationship Id="rId9" Type="http://schemas.openxmlformats.org/officeDocument/2006/relationships/image" Target="../media/image2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25.png"/><Relationship Id="rId7" Type="http://schemas.openxmlformats.org/officeDocument/2006/relationships/image" Target="../media/image27.png"/><Relationship Id="rId12" Type="http://schemas.openxmlformats.org/officeDocument/2006/relationships/image" Target="../media/image24.sv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8.svg"/><Relationship Id="rId11" Type="http://schemas.openxmlformats.org/officeDocument/2006/relationships/image" Target="../media/image29.png"/><Relationship Id="rId5" Type="http://schemas.openxmlformats.org/officeDocument/2006/relationships/image" Target="../media/image26.png"/><Relationship Id="rId10" Type="http://schemas.openxmlformats.org/officeDocument/2006/relationships/image" Target="../media/image22.svg"/><Relationship Id="rId4" Type="http://schemas.openxmlformats.org/officeDocument/2006/relationships/image" Target="../media/image16.svg"/><Relationship Id="rId9" Type="http://schemas.openxmlformats.org/officeDocument/2006/relationships/image" Target="../media/image2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svg"/><Relationship Id="rId3" Type="http://schemas.openxmlformats.org/officeDocument/2006/relationships/image" Target="../media/image30.png"/><Relationship Id="rId7" Type="http://schemas.openxmlformats.org/officeDocument/2006/relationships/image" Target="../media/image32.png"/><Relationship Id="rId12" Type="http://schemas.openxmlformats.org/officeDocument/2006/relationships/image" Target="../media/image24.sv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8.svg"/><Relationship Id="rId11" Type="http://schemas.openxmlformats.org/officeDocument/2006/relationships/image" Target="../media/image29.png"/><Relationship Id="rId5" Type="http://schemas.openxmlformats.org/officeDocument/2006/relationships/image" Target="../media/image26.png"/><Relationship Id="rId10" Type="http://schemas.openxmlformats.org/officeDocument/2006/relationships/image" Target="../media/image22.svg"/><Relationship Id="rId4" Type="http://schemas.openxmlformats.org/officeDocument/2006/relationships/image" Target="../media/image31.svg"/><Relationship Id="rId9" Type="http://schemas.openxmlformats.org/officeDocument/2006/relationships/image" Target="../media/image2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svg"/><Relationship Id="rId3" Type="http://schemas.openxmlformats.org/officeDocument/2006/relationships/image" Target="../media/image30.png"/><Relationship Id="rId7" Type="http://schemas.openxmlformats.org/officeDocument/2006/relationships/image" Target="../media/image32.png"/><Relationship Id="rId12" Type="http://schemas.openxmlformats.org/officeDocument/2006/relationships/image" Target="../media/image24.sv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8.svg"/><Relationship Id="rId11" Type="http://schemas.openxmlformats.org/officeDocument/2006/relationships/image" Target="../media/image29.png"/><Relationship Id="rId5" Type="http://schemas.openxmlformats.org/officeDocument/2006/relationships/image" Target="../media/image26.png"/><Relationship Id="rId10" Type="http://schemas.openxmlformats.org/officeDocument/2006/relationships/image" Target="../media/image22.svg"/><Relationship Id="rId4" Type="http://schemas.openxmlformats.org/officeDocument/2006/relationships/image" Target="../media/image31.svg"/><Relationship Id="rId9" Type="http://schemas.openxmlformats.org/officeDocument/2006/relationships/image" Target="../media/image28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svg"/><Relationship Id="rId3" Type="http://schemas.openxmlformats.org/officeDocument/2006/relationships/image" Target="../media/image30.png"/><Relationship Id="rId7" Type="http://schemas.openxmlformats.org/officeDocument/2006/relationships/image" Target="../media/image32.png"/><Relationship Id="rId12" Type="http://schemas.openxmlformats.org/officeDocument/2006/relationships/image" Target="../media/image24.sv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8.svg"/><Relationship Id="rId11" Type="http://schemas.openxmlformats.org/officeDocument/2006/relationships/image" Target="../media/image29.png"/><Relationship Id="rId5" Type="http://schemas.openxmlformats.org/officeDocument/2006/relationships/image" Target="../media/image26.png"/><Relationship Id="rId10" Type="http://schemas.openxmlformats.org/officeDocument/2006/relationships/image" Target="../media/image22.svg"/><Relationship Id="rId4" Type="http://schemas.openxmlformats.org/officeDocument/2006/relationships/image" Target="../media/image31.svg"/><Relationship Id="rId9" Type="http://schemas.openxmlformats.org/officeDocument/2006/relationships/image" Target="../media/image2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sv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30.png"/><Relationship Id="rId7" Type="http://schemas.openxmlformats.org/officeDocument/2006/relationships/image" Target="../media/image27.png"/><Relationship Id="rId12" Type="http://schemas.openxmlformats.org/officeDocument/2006/relationships/image" Target="../media/image24.sv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8.svg"/><Relationship Id="rId11" Type="http://schemas.openxmlformats.org/officeDocument/2006/relationships/image" Target="../media/image29.png"/><Relationship Id="rId5" Type="http://schemas.openxmlformats.org/officeDocument/2006/relationships/image" Target="../media/image26.png"/><Relationship Id="rId10" Type="http://schemas.openxmlformats.org/officeDocument/2006/relationships/image" Target="../media/image35.svg"/><Relationship Id="rId4" Type="http://schemas.openxmlformats.org/officeDocument/2006/relationships/image" Target="../media/image31.svg"/><Relationship Id="rId9" Type="http://schemas.openxmlformats.org/officeDocument/2006/relationships/image" Target="../media/image34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30.png"/><Relationship Id="rId7" Type="http://schemas.openxmlformats.org/officeDocument/2006/relationships/image" Target="../media/image27.png"/><Relationship Id="rId12" Type="http://schemas.openxmlformats.org/officeDocument/2006/relationships/image" Target="../media/image24.sv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8.svg"/><Relationship Id="rId11" Type="http://schemas.openxmlformats.org/officeDocument/2006/relationships/image" Target="../media/image29.png"/><Relationship Id="rId5" Type="http://schemas.openxmlformats.org/officeDocument/2006/relationships/image" Target="../media/image26.png"/><Relationship Id="rId10" Type="http://schemas.openxmlformats.org/officeDocument/2006/relationships/image" Target="../media/image35.svg"/><Relationship Id="rId4" Type="http://schemas.openxmlformats.org/officeDocument/2006/relationships/image" Target="../media/image31.svg"/><Relationship Id="rId9" Type="http://schemas.openxmlformats.org/officeDocument/2006/relationships/image" Target="../media/image3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30.png"/><Relationship Id="rId7" Type="http://schemas.openxmlformats.org/officeDocument/2006/relationships/image" Target="../media/image27.png"/><Relationship Id="rId12" Type="http://schemas.openxmlformats.org/officeDocument/2006/relationships/image" Target="../media/image24.sv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8.svg"/><Relationship Id="rId11" Type="http://schemas.openxmlformats.org/officeDocument/2006/relationships/image" Target="../media/image29.png"/><Relationship Id="rId5" Type="http://schemas.openxmlformats.org/officeDocument/2006/relationships/image" Target="../media/image26.png"/><Relationship Id="rId10" Type="http://schemas.openxmlformats.org/officeDocument/2006/relationships/image" Target="../media/image35.svg"/><Relationship Id="rId4" Type="http://schemas.openxmlformats.org/officeDocument/2006/relationships/image" Target="../media/image31.svg"/><Relationship Id="rId9" Type="http://schemas.openxmlformats.org/officeDocument/2006/relationships/image" Target="../media/image3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sv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6.svg"/><Relationship Id="rId3" Type="http://schemas.openxmlformats.org/officeDocument/2006/relationships/image" Target="../media/image3.jpeg"/><Relationship Id="rId7" Type="http://schemas.openxmlformats.org/officeDocument/2006/relationships/image" Target="../media/image18.svg"/><Relationship Id="rId12" Type="http://schemas.openxmlformats.org/officeDocument/2006/relationships/image" Target="../media/image3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6.png"/><Relationship Id="rId11" Type="http://schemas.openxmlformats.org/officeDocument/2006/relationships/image" Target="../media/image22.svg"/><Relationship Id="rId5" Type="http://schemas.openxmlformats.org/officeDocument/2006/relationships/image" Target="../media/image31.svg"/><Relationship Id="rId10" Type="http://schemas.openxmlformats.org/officeDocument/2006/relationships/image" Target="../media/image28.png"/><Relationship Id="rId4" Type="http://schemas.openxmlformats.org/officeDocument/2006/relationships/image" Target="../media/image30.png"/><Relationship Id="rId9" Type="http://schemas.openxmlformats.org/officeDocument/2006/relationships/image" Target="../media/image20.sv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6.svg"/><Relationship Id="rId3" Type="http://schemas.openxmlformats.org/officeDocument/2006/relationships/image" Target="../media/image3.jpeg"/><Relationship Id="rId7" Type="http://schemas.openxmlformats.org/officeDocument/2006/relationships/image" Target="../media/image18.svg"/><Relationship Id="rId12" Type="http://schemas.openxmlformats.org/officeDocument/2006/relationships/image" Target="../media/image3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6.png"/><Relationship Id="rId11" Type="http://schemas.openxmlformats.org/officeDocument/2006/relationships/image" Target="../media/image22.svg"/><Relationship Id="rId5" Type="http://schemas.openxmlformats.org/officeDocument/2006/relationships/image" Target="../media/image31.svg"/><Relationship Id="rId10" Type="http://schemas.openxmlformats.org/officeDocument/2006/relationships/image" Target="../media/image28.png"/><Relationship Id="rId4" Type="http://schemas.openxmlformats.org/officeDocument/2006/relationships/image" Target="../media/image30.png"/><Relationship Id="rId9" Type="http://schemas.openxmlformats.org/officeDocument/2006/relationships/image" Target="../media/image20.sv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30.png"/><Relationship Id="rId7" Type="http://schemas.openxmlformats.org/officeDocument/2006/relationships/image" Target="../media/image27.png"/><Relationship Id="rId12" Type="http://schemas.openxmlformats.org/officeDocument/2006/relationships/image" Target="../media/image36.sv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8.svg"/><Relationship Id="rId11" Type="http://schemas.openxmlformats.org/officeDocument/2006/relationships/image" Target="../media/image37.png"/><Relationship Id="rId5" Type="http://schemas.openxmlformats.org/officeDocument/2006/relationships/image" Target="../media/image26.png"/><Relationship Id="rId10" Type="http://schemas.openxmlformats.org/officeDocument/2006/relationships/image" Target="../media/image22.svg"/><Relationship Id="rId4" Type="http://schemas.openxmlformats.org/officeDocument/2006/relationships/image" Target="../media/image31.svg"/><Relationship Id="rId9" Type="http://schemas.openxmlformats.org/officeDocument/2006/relationships/image" Target="../media/image28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6.svg"/><Relationship Id="rId3" Type="http://schemas.openxmlformats.org/officeDocument/2006/relationships/image" Target="../media/image3.jpeg"/><Relationship Id="rId7" Type="http://schemas.openxmlformats.org/officeDocument/2006/relationships/image" Target="../media/image18.svg"/><Relationship Id="rId12" Type="http://schemas.openxmlformats.org/officeDocument/2006/relationships/image" Target="../media/image3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6.png"/><Relationship Id="rId11" Type="http://schemas.openxmlformats.org/officeDocument/2006/relationships/image" Target="../media/image22.svg"/><Relationship Id="rId5" Type="http://schemas.openxmlformats.org/officeDocument/2006/relationships/image" Target="../media/image31.svg"/><Relationship Id="rId10" Type="http://schemas.openxmlformats.org/officeDocument/2006/relationships/image" Target="../media/image28.png"/><Relationship Id="rId4" Type="http://schemas.openxmlformats.org/officeDocument/2006/relationships/image" Target="../media/image30.png"/><Relationship Id="rId9" Type="http://schemas.openxmlformats.org/officeDocument/2006/relationships/image" Target="../media/image20.sv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6.svg"/><Relationship Id="rId3" Type="http://schemas.openxmlformats.org/officeDocument/2006/relationships/image" Target="../media/image3.jpeg"/><Relationship Id="rId7" Type="http://schemas.openxmlformats.org/officeDocument/2006/relationships/image" Target="../media/image18.svg"/><Relationship Id="rId12" Type="http://schemas.openxmlformats.org/officeDocument/2006/relationships/image" Target="../media/image3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6.png"/><Relationship Id="rId11" Type="http://schemas.openxmlformats.org/officeDocument/2006/relationships/image" Target="../media/image22.svg"/><Relationship Id="rId5" Type="http://schemas.openxmlformats.org/officeDocument/2006/relationships/image" Target="../media/image31.svg"/><Relationship Id="rId10" Type="http://schemas.openxmlformats.org/officeDocument/2006/relationships/image" Target="../media/image28.png"/><Relationship Id="rId4" Type="http://schemas.openxmlformats.org/officeDocument/2006/relationships/image" Target="../media/image30.png"/><Relationship Id="rId9" Type="http://schemas.openxmlformats.org/officeDocument/2006/relationships/image" Target="../media/image20.sv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30.png"/><Relationship Id="rId7" Type="http://schemas.openxmlformats.org/officeDocument/2006/relationships/image" Target="../media/image27.png"/><Relationship Id="rId12" Type="http://schemas.openxmlformats.org/officeDocument/2006/relationships/image" Target="../media/image36.sv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8.svg"/><Relationship Id="rId11" Type="http://schemas.openxmlformats.org/officeDocument/2006/relationships/image" Target="../media/image37.png"/><Relationship Id="rId5" Type="http://schemas.openxmlformats.org/officeDocument/2006/relationships/image" Target="../media/image26.png"/><Relationship Id="rId10" Type="http://schemas.openxmlformats.org/officeDocument/2006/relationships/image" Target="../media/image22.svg"/><Relationship Id="rId4" Type="http://schemas.openxmlformats.org/officeDocument/2006/relationships/image" Target="../media/image31.svg"/><Relationship Id="rId9" Type="http://schemas.openxmlformats.org/officeDocument/2006/relationships/image" Target="../media/image28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30.png"/><Relationship Id="rId7" Type="http://schemas.openxmlformats.org/officeDocument/2006/relationships/image" Target="../media/image27.png"/><Relationship Id="rId12" Type="http://schemas.openxmlformats.org/officeDocument/2006/relationships/image" Target="../media/image24.sv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39.svg"/><Relationship Id="rId11" Type="http://schemas.openxmlformats.org/officeDocument/2006/relationships/image" Target="../media/image29.png"/><Relationship Id="rId5" Type="http://schemas.openxmlformats.org/officeDocument/2006/relationships/image" Target="../media/image38.png"/><Relationship Id="rId10" Type="http://schemas.openxmlformats.org/officeDocument/2006/relationships/image" Target="../media/image22.svg"/><Relationship Id="rId4" Type="http://schemas.openxmlformats.org/officeDocument/2006/relationships/image" Target="../media/image31.svg"/><Relationship Id="rId9" Type="http://schemas.openxmlformats.org/officeDocument/2006/relationships/image" Target="../media/image2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30.png"/><Relationship Id="rId7" Type="http://schemas.openxmlformats.org/officeDocument/2006/relationships/image" Target="../media/image27.png"/><Relationship Id="rId12" Type="http://schemas.openxmlformats.org/officeDocument/2006/relationships/image" Target="../media/image24.sv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39.svg"/><Relationship Id="rId11" Type="http://schemas.openxmlformats.org/officeDocument/2006/relationships/image" Target="../media/image29.png"/><Relationship Id="rId5" Type="http://schemas.openxmlformats.org/officeDocument/2006/relationships/image" Target="../media/image38.png"/><Relationship Id="rId10" Type="http://schemas.openxmlformats.org/officeDocument/2006/relationships/image" Target="../media/image22.svg"/><Relationship Id="rId4" Type="http://schemas.openxmlformats.org/officeDocument/2006/relationships/image" Target="../media/image31.svg"/><Relationship Id="rId9" Type="http://schemas.openxmlformats.org/officeDocument/2006/relationships/image" Target="../media/image28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12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svg"/><Relationship Id="rId5" Type="http://schemas.openxmlformats.org/officeDocument/2006/relationships/image" Target="../media/image9.sv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6.svg"/><Relationship Id="rId7" Type="http://schemas.openxmlformats.org/officeDocument/2006/relationships/image" Target="../media/image19.png"/><Relationship Id="rId12" Type="http://schemas.openxmlformats.org/officeDocument/2006/relationships/image" Target="../media/image24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3.jpeg"/><Relationship Id="rId11" Type="http://schemas.openxmlformats.org/officeDocument/2006/relationships/image" Target="../media/image23.png"/><Relationship Id="rId5" Type="http://schemas.openxmlformats.org/officeDocument/2006/relationships/image" Target="../media/image18.svg"/><Relationship Id="rId10" Type="http://schemas.openxmlformats.org/officeDocument/2006/relationships/image" Target="../media/image22.svg"/><Relationship Id="rId4" Type="http://schemas.openxmlformats.org/officeDocument/2006/relationships/image" Target="../media/image17.png"/><Relationship Id="rId9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25.png"/><Relationship Id="rId7" Type="http://schemas.openxmlformats.org/officeDocument/2006/relationships/image" Target="../media/image27.png"/><Relationship Id="rId12" Type="http://schemas.openxmlformats.org/officeDocument/2006/relationships/image" Target="../media/image24.sv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8.svg"/><Relationship Id="rId11" Type="http://schemas.openxmlformats.org/officeDocument/2006/relationships/image" Target="../media/image29.png"/><Relationship Id="rId5" Type="http://schemas.openxmlformats.org/officeDocument/2006/relationships/image" Target="../media/image26.png"/><Relationship Id="rId10" Type="http://schemas.openxmlformats.org/officeDocument/2006/relationships/image" Target="../media/image22.svg"/><Relationship Id="rId4" Type="http://schemas.openxmlformats.org/officeDocument/2006/relationships/image" Target="../media/image16.svg"/><Relationship Id="rId9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25.png"/><Relationship Id="rId7" Type="http://schemas.openxmlformats.org/officeDocument/2006/relationships/image" Target="../media/image27.png"/><Relationship Id="rId12" Type="http://schemas.openxmlformats.org/officeDocument/2006/relationships/image" Target="../media/image24.sv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8.svg"/><Relationship Id="rId11" Type="http://schemas.openxmlformats.org/officeDocument/2006/relationships/image" Target="../media/image29.png"/><Relationship Id="rId5" Type="http://schemas.openxmlformats.org/officeDocument/2006/relationships/image" Target="../media/image26.png"/><Relationship Id="rId10" Type="http://schemas.openxmlformats.org/officeDocument/2006/relationships/image" Target="../media/image22.svg"/><Relationship Id="rId4" Type="http://schemas.openxmlformats.org/officeDocument/2006/relationships/image" Target="../media/image16.svg"/><Relationship Id="rId9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25.png"/><Relationship Id="rId7" Type="http://schemas.openxmlformats.org/officeDocument/2006/relationships/image" Target="../media/image27.png"/><Relationship Id="rId12" Type="http://schemas.openxmlformats.org/officeDocument/2006/relationships/image" Target="../media/image24.sv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8.svg"/><Relationship Id="rId11" Type="http://schemas.openxmlformats.org/officeDocument/2006/relationships/image" Target="../media/image29.png"/><Relationship Id="rId5" Type="http://schemas.openxmlformats.org/officeDocument/2006/relationships/image" Target="../media/image26.png"/><Relationship Id="rId10" Type="http://schemas.openxmlformats.org/officeDocument/2006/relationships/image" Target="../media/image22.svg"/><Relationship Id="rId4" Type="http://schemas.openxmlformats.org/officeDocument/2006/relationships/image" Target="../media/image16.svg"/><Relationship Id="rId9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odtytuł 10">
            <a:extLst>
              <a:ext uri="{FF2B5EF4-FFF2-40B4-BE49-F238E27FC236}">
                <a16:creationId xmlns:a16="http://schemas.microsoft.com/office/drawing/2014/main" id="{68C0C333-8915-4739-B279-1C5675F7A7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3" y="3866048"/>
            <a:ext cx="7989752" cy="590321"/>
          </a:xfrm>
        </p:spPr>
        <p:txBody>
          <a:bodyPr>
            <a:normAutofit/>
          </a:bodyPr>
          <a:lstStyle/>
          <a:p>
            <a:r>
              <a:rPr lang="pl-PL" dirty="0"/>
              <a:t>Konsultacje społeczne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body" idx="4294967295"/>
          </p:nvPr>
        </p:nvSpPr>
        <p:spPr>
          <a:xfrm>
            <a:off x="4922286" y="1441674"/>
            <a:ext cx="7989751" cy="60055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2800">
              <a:latin typeface="Lato"/>
            </a:endParaRPr>
          </a:p>
          <a:p>
            <a:endParaRPr lang="pl-PL">
              <a:latin typeface="Lato"/>
            </a:endParaRPr>
          </a:p>
          <a:p>
            <a:pPr algn="r">
              <a:spcBef>
                <a:spcPts val="0"/>
              </a:spcBef>
            </a:pPr>
            <a:endParaRPr lang="pl-PL" sz="1400">
              <a:latin typeface="Lato"/>
            </a:endParaRPr>
          </a:p>
          <a:p>
            <a:pPr algn="r">
              <a:spcBef>
                <a:spcPts val="0"/>
              </a:spcBef>
            </a:pPr>
            <a:endParaRPr lang="pl-PL" sz="1400">
              <a:latin typeface="Lato"/>
            </a:endParaRPr>
          </a:p>
          <a:p>
            <a:pPr algn="r">
              <a:spcBef>
                <a:spcPts val="0"/>
              </a:spcBef>
            </a:pPr>
            <a:endParaRPr lang="pl-PL" sz="1400">
              <a:solidFill>
                <a:srgbClr val="510C76"/>
              </a:solidFill>
              <a:latin typeface="Lato"/>
            </a:endParaRPr>
          </a:p>
        </p:txBody>
      </p:sp>
      <p:pic>
        <p:nvPicPr>
          <p:cNvPr id="5" name="Obraz 4" descr="Obraz zawierający rysunek&#10;&#10;Opis wygenerowany automatycznie">
            <a:extLst>
              <a:ext uri="{FF2B5EF4-FFF2-40B4-BE49-F238E27FC236}">
                <a16:creationId xmlns:a16="http://schemas.microsoft.com/office/drawing/2014/main" id="{65A0E2CE-2AF5-4814-9A93-CB405BD85C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8067" y="689252"/>
            <a:ext cx="5787865" cy="1504844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0664F30F-093E-4A67-AF85-8C5BE7D7E4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3" y="2769486"/>
            <a:ext cx="7989752" cy="1504844"/>
          </a:xfrm>
        </p:spPr>
        <p:txBody>
          <a:bodyPr>
            <a:normAutofit fontScale="90000"/>
          </a:bodyPr>
          <a:lstStyle/>
          <a:p>
            <a:r>
              <a:rPr lang="pl-PL" dirty="0"/>
              <a:t>PROGRAM WSPÓŁPRACY TRANSGRANICZNEJ INTERREG 2021-2027 </a:t>
            </a:r>
            <a:br>
              <a:rPr lang="pl-PL" dirty="0"/>
            </a:br>
            <a:r>
              <a:rPr lang="pl-PL" dirty="0"/>
              <a:t>POLSKA-BIAŁORUŚ-UKRAINA</a:t>
            </a:r>
            <a:br>
              <a:rPr lang="pl-PL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921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E258740A-74CA-4D8F-BB1B-F6F64136CC70}"/>
              </a:ext>
            </a:extLst>
          </p:cNvPr>
          <p:cNvSpPr txBox="1"/>
          <p:nvPr/>
        </p:nvSpPr>
        <p:spPr>
          <a:xfrm>
            <a:off x="304991" y="791852"/>
            <a:ext cx="859391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r>
              <a:rPr lang="pl-PL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Cel szczegółowy: Promowanie zrównoważonej gospodarki wodnej</a:t>
            </a:r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r>
              <a:rPr lang="pl-PL" sz="1400" dirty="0">
                <a:latin typeface="Lato" panose="020F0502020204030203" pitchFamily="34" charset="0"/>
                <a:cs typeface="Lato" panose="020F0502020204030203" pitchFamily="34" charset="0"/>
              </a:rPr>
              <a:t>Wskaźniki produktu:</a:t>
            </a:r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dirty="0"/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endParaRPr lang="pl-PL" dirty="0"/>
          </a:p>
        </p:txBody>
      </p: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id="{23D88DE7-1322-4559-8C08-EACAAFA3E82E}"/>
              </a:ext>
            </a:extLst>
          </p:cNvPr>
          <p:cNvCxnSpPr/>
          <p:nvPr/>
        </p:nvCxnSpPr>
        <p:spPr>
          <a:xfrm>
            <a:off x="0" y="79185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pole tekstowe 19">
            <a:extLst>
              <a:ext uri="{FF2B5EF4-FFF2-40B4-BE49-F238E27FC236}">
                <a16:creationId xmlns:a16="http://schemas.microsoft.com/office/drawing/2014/main" id="{A155BDE1-A1C6-42B8-BECF-765CDD1473D0}"/>
              </a:ext>
            </a:extLst>
          </p:cNvPr>
          <p:cNvSpPr txBox="1"/>
          <p:nvPr/>
        </p:nvSpPr>
        <p:spPr>
          <a:xfrm>
            <a:off x="304991" y="263356"/>
            <a:ext cx="37330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>
                <a:solidFill>
                  <a:srgbClr val="E01783"/>
                </a:solidFill>
                <a:latin typeface="Lato" panose="020F0502020204030203" pitchFamily="34" charset="0"/>
                <a:cs typeface="Lato" panose="020F0502020204030203" pitchFamily="34" charset="0"/>
              </a:rPr>
              <a:t>PRIORYTET: ŚRODOWISKO</a:t>
            </a:r>
          </a:p>
          <a:p>
            <a:endParaRPr lang="pl-PL"/>
          </a:p>
        </p:txBody>
      </p:sp>
      <p:pic>
        <p:nvPicPr>
          <p:cNvPr id="21" name="Obraz 20" descr="Obraz zawierający rysunek&#10;&#10;Opis wygenerowany automatycznie">
            <a:extLst>
              <a:ext uri="{FF2B5EF4-FFF2-40B4-BE49-F238E27FC236}">
                <a16:creationId xmlns:a16="http://schemas.microsoft.com/office/drawing/2014/main" id="{66D6244E-83C6-43ED-BB13-1BFEFA5423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779" y="6179082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1D58E5E5-C1EC-4F6A-AAFA-6A5DDE16E516}"/>
              </a:ext>
            </a:extLst>
          </p:cNvPr>
          <p:cNvGraphicFramePr>
            <a:graphicFrameLocks noGrp="1"/>
          </p:cNvGraphicFramePr>
          <p:nvPr/>
        </p:nvGraphicFramePr>
        <p:xfrm>
          <a:off x="354307" y="1864492"/>
          <a:ext cx="8189135" cy="833715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182260">
                  <a:extLst>
                    <a:ext uri="{9D8B030D-6E8A-4147-A177-3AD203B41FA5}">
                      <a16:colId xmlns:a16="http://schemas.microsoft.com/office/drawing/2014/main" val="928709979"/>
                    </a:ext>
                  </a:extLst>
                </a:gridCol>
                <a:gridCol w="4326903">
                  <a:extLst>
                    <a:ext uri="{9D8B030D-6E8A-4147-A177-3AD203B41FA5}">
                      <a16:colId xmlns:a16="http://schemas.microsoft.com/office/drawing/2014/main" val="1253470486"/>
                    </a:ext>
                  </a:extLst>
                </a:gridCol>
                <a:gridCol w="2679972">
                  <a:extLst>
                    <a:ext uri="{9D8B030D-6E8A-4147-A177-3AD203B41FA5}">
                      <a16:colId xmlns:a16="http://schemas.microsoft.com/office/drawing/2014/main" val="3668744356"/>
                    </a:ext>
                  </a:extLst>
                </a:gridCol>
              </a:tblGrid>
              <a:tr h="2145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Nr identyfikacyjny</a:t>
                      </a:r>
                      <a:endParaRPr lang="pl-PL" sz="105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Wskaźnik</a:t>
                      </a:r>
                      <a:endParaRPr lang="pl-PL" sz="105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Jednostka miary</a:t>
                      </a:r>
                      <a:endParaRPr lang="pl-PL" sz="105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30496131"/>
                  </a:ext>
                </a:extLst>
              </a:tr>
              <a:tr h="2491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RCO81</a:t>
                      </a:r>
                      <a:endParaRPr lang="pl-PL" sz="1000" dirty="0"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Udział we wspólnych działaniach ponad granicami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Liczba udziałów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22950363"/>
                  </a:ext>
                </a:extLst>
              </a:tr>
              <a:tr h="2491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RCO116</a:t>
                      </a:r>
                      <a:endParaRPr lang="pl-PL" sz="1000"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Wspólnie opracowane rozwiązania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Liczba opracowanych rozwiązań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23039941"/>
                  </a:ext>
                </a:extLst>
              </a:tr>
            </a:tbl>
          </a:graphicData>
        </a:graphic>
      </p:graphicFrame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3B9BC836-2C12-49FE-9ECA-2089F97684E3}"/>
              </a:ext>
            </a:extLst>
          </p:cNvPr>
          <p:cNvGraphicFramePr>
            <a:graphicFrameLocks noGrp="1"/>
          </p:cNvGraphicFramePr>
          <p:nvPr/>
        </p:nvGraphicFramePr>
        <p:xfrm>
          <a:off x="354308" y="4127063"/>
          <a:ext cx="8189135" cy="670942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182260">
                  <a:extLst>
                    <a:ext uri="{9D8B030D-6E8A-4147-A177-3AD203B41FA5}">
                      <a16:colId xmlns:a16="http://schemas.microsoft.com/office/drawing/2014/main" val="3296676720"/>
                    </a:ext>
                  </a:extLst>
                </a:gridCol>
                <a:gridCol w="4326903">
                  <a:extLst>
                    <a:ext uri="{9D8B030D-6E8A-4147-A177-3AD203B41FA5}">
                      <a16:colId xmlns:a16="http://schemas.microsoft.com/office/drawing/2014/main" val="2514205745"/>
                    </a:ext>
                  </a:extLst>
                </a:gridCol>
                <a:gridCol w="2679972">
                  <a:extLst>
                    <a:ext uri="{9D8B030D-6E8A-4147-A177-3AD203B41FA5}">
                      <a16:colId xmlns:a16="http://schemas.microsoft.com/office/drawing/2014/main" val="3241710212"/>
                    </a:ext>
                  </a:extLst>
                </a:gridCol>
              </a:tblGrid>
              <a:tr h="1259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Nr identyfikacyjny</a:t>
                      </a:r>
                      <a:endParaRPr lang="pl-PL" sz="105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Wskaźnik</a:t>
                      </a:r>
                      <a:endParaRPr lang="pl-PL" sz="105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Jednostka miary</a:t>
                      </a:r>
                      <a:endParaRPr lang="pl-PL" sz="105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67341895"/>
                  </a:ext>
                </a:extLst>
              </a:tr>
              <a:tr h="24993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RCR104</a:t>
                      </a:r>
                      <a:endParaRPr lang="pl-PL" sz="1000" b="1" dirty="0"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Rozwiązania przyjęte lub zwiększone przez podmioty</a:t>
                      </a:r>
                      <a:endParaRPr lang="pl-PL" sz="1000" b="0"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0" dirty="0"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Liczba rozwiązań przyjętych lub zwiększonych</a:t>
                      </a:r>
                      <a:endParaRPr lang="pl-PL" sz="1000" b="0" dirty="0"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00366267"/>
                  </a:ext>
                </a:extLst>
              </a:tr>
            </a:tbl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:a16="http://schemas.microsoft.com/office/drawing/2014/main" id="{84D6A5D7-71E3-46A9-856E-211FC9AFBE45}"/>
              </a:ext>
            </a:extLst>
          </p:cNvPr>
          <p:cNvSpPr txBox="1"/>
          <p:nvPr/>
        </p:nvSpPr>
        <p:spPr>
          <a:xfrm>
            <a:off x="354308" y="3819286"/>
            <a:ext cx="2177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>
                <a:latin typeface="Lato" panose="020F0502020204030203" pitchFamily="34" charset="0"/>
                <a:cs typeface="Lato" panose="020F0502020204030203" pitchFamily="34" charset="0"/>
              </a:rPr>
              <a:t>Wskaźnik rezultatu</a:t>
            </a:r>
          </a:p>
        </p:txBody>
      </p:sp>
      <p:pic>
        <p:nvPicPr>
          <p:cNvPr id="17" name="Grafika 16" descr="Drzewo liściaste">
            <a:extLst>
              <a:ext uri="{FF2B5EF4-FFF2-40B4-BE49-F238E27FC236}">
                <a16:creationId xmlns:a16="http://schemas.microsoft.com/office/drawing/2014/main" id="{D57F38D8-7272-472D-BBE0-5365244B04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19820" y="73462"/>
            <a:ext cx="600556" cy="600556"/>
          </a:xfrm>
          <a:prstGeom prst="rect">
            <a:avLst/>
          </a:prstGeom>
        </p:spPr>
      </p:pic>
      <p:pic>
        <p:nvPicPr>
          <p:cNvPr id="18" name="Grafika 17" descr="Drogowskaz">
            <a:extLst>
              <a:ext uri="{FF2B5EF4-FFF2-40B4-BE49-F238E27FC236}">
                <a16:creationId xmlns:a16="http://schemas.microsoft.com/office/drawing/2014/main" id="{D0F112EA-F5B4-4C61-AE94-A0A18DAFA9E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512118" y="73462"/>
            <a:ext cx="600556" cy="600556"/>
          </a:xfrm>
          <a:prstGeom prst="rect">
            <a:avLst/>
          </a:prstGeom>
        </p:spPr>
      </p:pic>
      <p:pic>
        <p:nvPicPr>
          <p:cNvPr id="22" name="Grafika 21" descr="Medyczne">
            <a:extLst>
              <a:ext uri="{FF2B5EF4-FFF2-40B4-BE49-F238E27FC236}">
                <a16:creationId xmlns:a16="http://schemas.microsoft.com/office/drawing/2014/main" id="{F69714F3-4A73-4CB3-85F8-A584067A4A8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710450" y="79557"/>
            <a:ext cx="600556" cy="600556"/>
          </a:xfrm>
          <a:prstGeom prst="rect">
            <a:avLst/>
          </a:prstGeom>
        </p:spPr>
      </p:pic>
      <p:pic>
        <p:nvPicPr>
          <p:cNvPr id="23" name="Grafika 22" descr="Scena z zamkiem">
            <a:extLst>
              <a:ext uri="{FF2B5EF4-FFF2-40B4-BE49-F238E27FC236}">
                <a16:creationId xmlns:a16="http://schemas.microsoft.com/office/drawing/2014/main" id="{3EF4530B-305E-47A6-8423-E24EFA4A2E3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311006" y="79557"/>
            <a:ext cx="600556" cy="600556"/>
          </a:xfrm>
          <a:prstGeom prst="rect">
            <a:avLst/>
          </a:prstGeom>
        </p:spPr>
      </p:pic>
      <p:pic>
        <p:nvPicPr>
          <p:cNvPr id="24" name="Grafika 23" descr="Przegląd klientów">
            <a:extLst>
              <a:ext uri="{FF2B5EF4-FFF2-40B4-BE49-F238E27FC236}">
                <a16:creationId xmlns:a16="http://schemas.microsoft.com/office/drawing/2014/main" id="{D4CFF837-D269-4281-A78D-AEDBFA82FC4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916507" y="79557"/>
            <a:ext cx="600556" cy="60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999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E258740A-74CA-4D8F-BB1B-F6F64136CC70}"/>
              </a:ext>
            </a:extLst>
          </p:cNvPr>
          <p:cNvSpPr txBox="1"/>
          <p:nvPr/>
        </p:nvSpPr>
        <p:spPr>
          <a:xfrm>
            <a:off x="304991" y="742836"/>
            <a:ext cx="8593912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Cel szczegółowy: Zwiększenie różnorodności biologicznej, zielonej infrastruktury w środowisku miejskim i zmniejszenie zanieczyszczenia</a:t>
            </a:r>
          </a:p>
          <a:p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Proponowane działania w ramach celu szczegółowego: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Ochrona, regeneracja i zrównoważone korzystanie z obszarów cennych przyrodniczo, w tym sieci Natura 2000 i </a:t>
            </a:r>
            <a:r>
              <a:rPr lang="pl-PL" sz="1600" dirty="0" err="1">
                <a:latin typeface="Lato" panose="020F0502020204030203" pitchFamily="34" charset="0"/>
                <a:cs typeface="Lato" panose="020F0502020204030203" pitchFamily="34" charset="0"/>
              </a:rPr>
              <a:t>Emerald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 ze szczególnym uwzględnieniem obszarów transgranicznych,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Podejmowanie działań promocyjnych i edukacyjnych poszerzających wiedzę mieszkańców na temat ochrony przyrody oraz podnoszenia świadomości dotyczącej obszarów cennych przyrodniczo na obszarze wsparcia,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Ochrona przyrody i różnorodności biologicznej oraz rozwój zielonej infrastruktury,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Realizacja projektów mających na celu monitoring stanu środowiska i identyfikację obszarów o przekroczonych normach jakości środowiska.</a:t>
            </a:r>
          </a:p>
          <a:p>
            <a:pPr>
              <a:buClr>
                <a:srgbClr val="510C76"/>
              </a:buClr>
            </a:pPr>
            <a:r>
              <a:rPr lang="pl-PL" sz="1600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Beneficjenci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Jednostki administracji państwowej, regionalnej i lokalnej, stowarzyszenia tych jednostek i instytucje im podległe,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Inne podmioty prawa publicznego (np. izby, organy administracji rządowej), 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Administracje i zarządy obszarów ochrony przyrody, takie jak parki narodowe, parki przyrody, parki krajobrazowe, rezerwaty biosfery itp.,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Podmioty administrujące terenami leśnymi i państwowe gospodarstwa leśne, wraz z ich jednostkami organizacyjnymi,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Jednostki szkolnictwa wyższego i instytucje badawcze,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Organizacje pozarządowe.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600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id="{23D88DE7-1322-4559-8C08-EACAAFA3E82E}"/>
              </a:ext>
            </a:extLst>
          </p:cNvPr>
          <p:cNvCxnSpPr/>
          <p:nvPr/>
        </p:nvCxnSpPr>
        <p:spPr>
          <a:xfrm>
            <a:off x="0" y="79185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pole tekstowe 19">
            <a:extLst>
              <a:ext uri="{FF2B5EF4-FFF2-40B4-BE49-F238E27FC236}">
                <a16:creationId xmlns:a16="http://schemas.microsoft.com/office/drawing/2014/main" id="{A155BDE1-A1C6-42B8-BECF-765CDD1473D0}"/>
              </a:ext>
            </a:extLst>
          </p:cNvPr>
          <p:cNvSpPr txBox="1"/>
          <p:nvPr/>
        </p:nvSpPr>
        <p:spPr>
          <a:xfrm>
            <a:off x="304991" y="263356"/>
            <a:ext cx="37330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>
                <a:solidFill>
                  <a:srgbClr val="E01783"/>
                </a:solidFill>
                <a:latin typeface="Lato" panose="020F0502020204030203" pitchFamily="34" charset="0"/>
                <a:cs typeface="Lato" panose="020F0502020204030203" pitchFamily="34" charset="0"/>
              </a:rPr>
              <a:t>PRIORYTET: ŚRODOWISKO</a:t>
            </a:r>
          </a:p>
          <a:p>
            <a:endParaRPr lang="pl-PL"/>
          </a:p>
        </p:txBody>
      </p:sp>
      <p:pic>
        <p:nvPicPr>
          <p:cNvPr id="21" name="Obraz 20" descr="Obraz zawierający rysunek&#10;&#10;Opis wygenerowany automatycznie">
            <a:extLst>
              <a:ext uri="{FF2B5EF4-FFF2-40B4-BE49-F238E27FC236}">
                <a16:creationId xmlns:a16="http://schemas.microsoft.com/office/drawing/2014/main" id="{66D6244E-83C6-43ED-BB13-1BFEFA5423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779" y="6179082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pic>
        <p:nvPicPr>
          <p:cNvPr id="11" name="Grafika 10" descr="Drzewo liściaste">
            <a:extLst>
              <a:ext uri="{FF2B5EF4-FFF2-40B4-BE49-F238E27FC236}">
                <a16:creationId xmlns:a16="http://schemas.microsoft.com/office/drawing/2014/main" id="{15DD341F-0548-41C6-A087-924D80949B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19820" y="73462"/>
            <a:ext cx="600556" cy="600556"/>
          </a:xfrm>
          <a:prstGeom prst="rect">
            <a:avLst/>
          </a:prstGeom>
        </p:spPr>
      </p:pic>
      <p:pic>
        <p:nvPicPr>
          <p:cNvPr id="14" name="Grafika 13" descr="Drogowskaz">
            <a:extLst>
              <a:ext uri="{FF2B5EF4-FFF2-40B4-BE49-F238E27FC236}">
                <a16:creationId xmlns:a16="http://schemas.microsoft.com/office/drawing/2014/main" id="{BFB66240-76E8-4252-8CB9-BC94689CF1A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512118" y="73462"/>
            <a:ext cx="600556" cy="600556"/>
          </a:xfrm>
          <a:prstGeom prst="rect">
            <a:avLst/>
          </a:prstGeom>
        </p:spPr>
      </p:pic>
      <p:pic>
        <p:nvPicPr>
          <p:cNvPr id="15" name="Grafika 14" descr="Medyczne">
            <a:extLst>
              <a:ext uri="{FF2B5EF4-FFF2-40B4-BE49-F238E27FC236}">
                <a16:creationId xmlns:a16="http://schemas.microsoft.com/office/drawing/2014/main" id="{FC69ADE8-038D-4CB1-B041-475F2D1B18E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710450" y="79557"/>
            <a:ext cx="600556" cy="600556"/>
          </a:xfrm>
          <a:prstGeom prst="rect">
            <a:avLst/>
          </a:prstGeom>
        </p:spPr>
      </p:pic>
      <p:pic>
        <p:nvPicPr>
          <p:cNvPr id="16" name="Grafika 15" descr="Scena z zamkiem">
            <a:extLst>
              <a:ext uri="{FF2B5EF4-FFF2-40B4-BE49-F238E27FC236}">
                <a16:creationId xmlns:a16="http://schemas.microsoft.com/office/drawing/2014/main" id="{06C3B9BB-3A09-4848-8C48-C2B9EA7D197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311006" y="79557"/>
            <a:ext cx="600556" cy="600556"/>
          </a:xfrm>
          <a:prstGeom prst="rect">
            <a:avLst/>
          </a:prstGeom>
        </p:spPr>
      </p:pic>
      <p:pic>
        <p:nvPicPr>
          <p:cNvPr id="17" name="Grafika 16" descr="Przegląd klientów">
            <a:extLst>
              <a:ext uri="{FF2B5EF4-FFF2-40B4-BE49-F238E27FC236}">
                <a16:creationId xmlns:a16="http://schemas.microsoft.com/office/drawing/2014/main" id="{9874F168-D679-4AE6-8CBB-AF7F5222D61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916507" y="79557"/>
            <a:ext cx="600556" cy="60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960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E258740A-74CA-4D8F-BB1B-F6F64136CC70}"/>
              </a:ext>
            </a:extLst>
          </p:cNvPr>
          <p:cNvSpPr txBox="1"/>
          <p:nvPr/>
        </p:nvSpPr>
        <p:spPr>
          <a:xfrm>
            <a:off x="304991" y="791852"/>
            <a:ext cx="859391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Cel szczegółowy: Zwiększenie różnorodności biologicznej, zielonej infrastruktury w środowisku miejskim i zmniejszenie zanieczyszczenia</a:t>
            </a:r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r>
              <a:rPr lang="pl-PL" sz="1400" dirty="0">
                <a:latin typeface="Lato" panose="020F0502020204030203" pitchFamily="34" charset="0"/>
                <a:cs typeface="Lato" panose="020F0502020204030203" pitchFamily="34" charset="0"/>
              </a:rPr>
              <a:t>Wskaźniki produktu:</a:t>
            </a:r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dirty="0"/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endParaRPr lang="pl-PL" dirty="0"/>
          </a:p>
        </p:txBody>
      </p: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id="{23D88DE7-1322-4559-8C08-EACAAFA3E82E}"/>
              </a:ext>
            </a:extLst>
          </p:cNvPr>
          <p:cNvCxnSpPr/>
          <p:nvPr/>
        </p:nvCxnSpPr>
        <p:spPr>
          <a:xfrm>
            <a:off x="0" y="79185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pole tekstowe 19">
            <a:extLst>
              <a:ext uri="{FF2B5EF4-FFF2-40B4-BE49-F238E27FC236}">
                <a16:creationId xmlns:a16="http://schemas.microsoft.com/office/drawing/2014/main" id="{A155BDE1-A1C6-42B8-BECF-765CDD1473D0}"/>
              </a:ext>
            </a:extLst>
          </p:cNvPr>
          <p:cNvSpPr txBox="1"/>
          <p:nvPr/>
        </p:nvSpPr>
        <p:spPr>
          <a:xfrm>
            <a:off x="304991" y="263356"/>
            <a:ext cx="37330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>
                <a:solidFill>
                  <a:srgbClr val="E01783"/>
                </a:solidFill>
                <a:latin typeface="Lato" panose="020F0502020204030203" pitchFamily="34" charset="0"/>
                <a:cs typeface="Lato" panose="020F0502020204030203" pitchFamily="34" charset="0"/>
              </a:rPr>
              <a:t>PRIORYTET: ŚRODOWISKO</a:t>
            </a:r>
          </a:p>
          <a:p>
            <a:endParaRPr lang="pl-PL"/>
          </a:p>
        </p:txBody>
      </p:sp>
      <p:pic>
        <p:nvPicPr>
          <p:cNvPr id="21" name="Obraz 20" descr="Obraz zawierający rysunek&#10;&#10;Opis wygenerowany automatycznie">
            <a:extLst>
              <a:ext uri="{FF2B5EF4-FFF2-40B4-BE49-F238E27FC236}">
                <a16:creationId xmlns:a16="http://schemas.microsoft.com/office/drawing/2014/main" id="{66D6244E-83C6-43ED-BB13-1BFEFA5423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779" y="6179082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1D58E5E5-C1EC-4F6A-AAFA-6A5DDE16E516}"/>
              </a:ext>
            </a:extLst>
          </p:cNvPr>
          <p:cNvGraphicFramePr>
            <a:graphicFrameLocks noGrp="1"/>
          </p:cNvGraphicFramePr>
          <p:nvPr/>
        </p:nvGraphicFramePr>
        <p:xfrm>
          <a:off x="354307" y="1864492"/>
          <a:ext cx="8189135" cy="833715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182260">
                  <a:extLst>
                    <a:ext uri="{9D8B030D-6E8A-4147-A177-3AD203B41FA5}">
                      <a16:colId xmlns:a16="http://schemas.microsoft.com/office/drawing/2014/main" val="928709979"/>
                    </a:ext>
                  </a:extLst>
                </a:gridCol>
                <a:gridCol w="4326903">
                  <a:extLst>
                    <a:ext uri="{9D8B030D-6E8A-4147-A177-3AD203B41FA5}">
                      <a16:colId xmlns:a16="http://schemas.microsoft.com/office/drawing/2014/main" val="1253470486"/>
                    </a:ext>
                  </a:extLst>
                </a:gridCol>
                <a:gridCol w="2679972">
                  <a:extLst>
                    <a:ext uri="{9D8B030D-6E8A-4147-A177-3AD203B41FA5}">
                      <a16:colId xmlns:a16="http://schemas.microsoft.com/office/drawing/2014/main" val="3668744356"/>
                    </a:ext>
                  </a:extLst>
                </a:gridCol>
              </a:tblGrid>
              <a:tr h="2145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Nr identyfikacyjny</a:t>
                      </a:r>
                      <a:endParaRPr lang="pl-PL" sz="105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Wskaźnik</a:t>
                      </a:r>
                      <a:endParaRPr lang="pl-PL" sz="105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Jednostka miary</a:t>
                      </a:r>
                      <a:endParaRPr lang="pl-PL" sz="105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30496131"/>
                  </a:ext>
                </a:extLst>
              </a:tr>
              <a:tr h="2491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RCO81</a:t>
                      </a:r>
                      <a:endParaRPr lang="pl-PL" sz="1000" dirty="0"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Udział we wspólnych działaniach ponad granicami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Liczba udziałów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22950363"/>
                  </a:ext>
                </a:extLst>
              </a:tr>
              <a:tr h="2491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RCO116</a:t>
                      </a:r>
                      <a:endParaRPr lang="pl-PL" sz="1000"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Wspólnie opracowane rozwiązania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Liczba opracowanych rozwiązań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23039941"/>
                  </a:ext>
                </a:extLst>
              </a:tr>
            </a:tbl>
          </a:graphicData>
        </a:graphic>
      </p:graphicFrame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3B9BC836-2C12-49FE-9ECA-2089F97684E3}"/>
              </a:ext>
            </a:extLst>
          </p:cNvPr>
          <p:cNvGraphicFramePr>
            <a:graphicFrameLocks noGrp="1"/>
          </p:cNvGraphicFramePr>
          <p:nvPr/>
        </p:nvGraphicFramePr>
        <p:xfrm>
          <a:off x="354308" y="4127063"/>
          <a:ext cx="8189135" cy="670942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182260">
                  <a:extLst>
                    <a:ext uri="{9D8B030D-6E8A-4147-A177-3AD203B41FA5}">
                      <a16:colId xmlns:a16="http://schemas.microsoft.com/office/drawing/2014/main" val="3296676720"/>
                    </a:ext>
                  </a:extLst>
                </a:gridCol>
                <a:gridCol w="4326903">
                  <a:extLst>
                    <a:ext uri="{9D8B030D-6E8A-4147-A177-3AD203B41FA5}">
                      <a16:colId xmlns:a16="http://schemas.microsoft.com/office/drawing/2014/main" val="2514205745"/>
                    </a:ext>
                  </a:extLst>
                </a:gridCol>
                <a:gridCol w="2679972">
                  <a:extLst>
                    <a:ext uri="{9D8B030D-6E8A-4147-A177-3AD203B41FA5}">
                      <a16:colId xmlns:a16="http://schemas.microsoft.com/office/drawing/2014/main" val="3241710212"/>
                    </a:ext>
                  </a:extLst>
                </a:gridCol>
              </a:tblGrid>
              <a:tr h="1259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Nr identyfikacyjny</a:t>
                      </a:r>
                      <a:endParaRPr lang="pl-PL" sz="105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Wskaźnik</a:t>
                      </a:r>
                      <a:endParaRPr lang="pl-PL" sz="105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Jednostka miary</a:t>
                      </a:r>
                      <a:endParaRPr lang="pl-PL" sz="105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67341895"/>
                  </a:ext>
                </a:extLst>
              </a:tr>
              <a:tr h="24993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RCR104</a:t>
                      </a:r>
                      <a:endParaRPr lang="pl-PL" sz="1000" b="1" dirty="0"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Rozwiązania przyjęte lub zwiększone przez podmioty</a:t>
                      </a:r>
                      <a:endParaRPr lang="pl-PL" sz="1000" b="0"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0" dirty="0"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Liczba rozwiązań przyjętych lub zwiększonych</a:t>
                      </a:r>
                      <a:endParaRPr lang="pl-PL" sz="1000" b="0" dirty="0"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00366267"/>
                  </a:ext>
                </a:extLst>
              </a:tr>
            </a:tbl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:a16="http://schemas.microsoft.com/office/drawing/2014/main" id="{84D6A5D7-71E3-46A9-856E-211FC9AFBE45}"/>
              </a:ext>
            </a:extLst>
          </p:cNvPr>
          <p:cNvSpPr txBox="1"/>
          <p:nvPr/>
        </p:nvSpPr>
        <p:spPr>
          <a:xfrm>
            <a:off x="354308" y="3819286"/>
            <a:ext cx="2177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latin typeface="Lato" panose="020F0502020204030203" pitchFamily="34" charset="0"/>
                <a:cs typeface="Lato" panose="020F0502020204030203" pitchFamily="34" charset="0"/>
              </a:rPr>
              <a:t>Wskaźnik rezultatu</a:t>
            </a:r>
          </a:p>
        </p:txBody>
      </p:sp>
      <p:pic>
        <p:nvPicPr>
          <p:cNvPr id="17" name="Grafika 16" descr="Drzewo liściaste">
            <a:extLst>
              <a:ext uri="{FF2B5EF4-FFF2-40B4-BE49-F238E27FC236}">
                <a16:creationId xmlns:a16="http://schemas.microsoft.com/office/drawing/2014/main" id="{740618D1-1368-414D-9499-5C86CE119F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19820" y="73462"/>
            <a:ext cx="600556" cy="600556"/>
          </a:xfrm>
          <a:prstGeom prst="rect">
            <a:avLst/>
          </a:prstGeom>
        </p:spPr>
      </p:pic>
      <p:pic>
        <p:nvPicPr>
          <p:cNvPr id="18" name="Grafika 17" descr="Drogowskaz">
            <a:extLst>
              <a:ext uri="{FF2B5EF4-FFF2-40B4-BE49-F238E27FC236}">
                <a16:creationId xmlns:a16="http://schemas.microsoft.com/office/drawing/2014/main" id="{C9B7B655-34C4-4D74-A53D-DF0E3A2184B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512118" y="73462"/>
            <a:ext cx="600556" cy="600556"/>
          </a:xfrm>
          <a:prstGeom prst="rect">
            <a:avLst/>
          </a:prstGeom>
        </p:spPr>
      </p:pic>
      <p:pic>
        <p:nvPicPr>
          <p:cNvPr id="22" name="Grafika 21" descr="Medyczne">
            <a:extLst>
              <a:ext uri="{FF2B5EF4-FFF2-40B4-BE49-F238E27FC236}">
                <a16:creationId xmlns:a16="http://schemas.microsoft.com/office/drawing/2014/main" id="{D5F46031-F602-4E55-978F-14063BC0356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710450" y="79557"/>
            <a:ext cx="600556" cy="600556"/>
          </a:xfrm>
          <a:prstGeom prst="rect">
            <a:avLst/>
          </a:prstGeom>
        </p:spPr>
      </p:pic>
      <p:pic>
        <p:nvPicPr>
          <p:cNvPr id="23" name="Grafika 22" descr="Scena z zamkiem">
            <a:extLst>
              <a:ext uri="{FF2B5EF4-FFF2-40B4-BE49-F238E27FC236}">
                <a16:creationId xmlns:a16="http://schemas.microsoft.com/office/drawing/2014/main" id="{FA807BEA-0468-4B2B-853B-29A114A74FB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311006" y="79557"/>
            <a:ext cx="600556" cy="600556"/>
          </a:xfrm>
          <a:prstGeom prst="rect">
            <a:avLst/>
          </a:prstGeom>
        </p:spPr>
      </p:pic>
      <p:pic>
        <p:nvPicPr>
          <p:cNvPr id="24" name="Grafika 23" descr="Przegląd klientów">
            <a:extLst>
              <a:ext uri="{FF2B5EF4-FFF2-40B4-BE49-F238E27FC236}">
                <a16:creationId xmlns:a16="http://schemas.microsoft.com/office/drawing/2014/main" id="{D197C87B-2CD9-4942-ADB7-3C4AC5CCE0C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916507" y="79557"/>
            <a:ext cx="600556" cy="60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914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8AA86AF-7DEC-4A61-BC29-E9F4AE8C8B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27323" y="2468755"/>
            <a:ext cx="7025193" cy="1433942"/>
          </a:xfrm>
        </p:spPr>
        <p:txBody>
          <a:bodyPr>
            <a:normAutofit/>
          </a:bodyPr>
          <a:lstStyle/>
          <a:p>
            <a:r>
              <a:rPr lang="pl-PL" dirty="0">
                <a:latin typeface="Lato"/>
              </a:rPr>
              <a:t>Priorytet: Zdrowie</a:t>
            </a:r>
            <a:endParaRPr lang="pl-PL" dirty="0"/>
          </a:p>
          <a:p>
            <a:r>
              <a:rPr lang="pl-PL" sz="1200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Cel szczegółowy: Poprawa dostępności, skuteczności i odporności systemów opieki zdrowotnej i usług opieki długoterminowej ponad granicami</a:t>
            </a:r>
            <a:endParaRPr lang="pl-PL" sz="1200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sz="1200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sz="1200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14" name="Obraz 13" descr="Obraz zawierający rysunek&#10;&#10;Opis wygenerowany automatycznie">
            <a:extLst>
              <a:ext uri="{FF2B5EF4-FFF2-40B4-BE49-F238E27FC236}">
                <a16:creationId xmlns:a16="http://schemas.microsoft.com/office/drawing/2014/main" id="{507FCA75-9FB2-4310-8B6E-12499D72C5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6389" y="6117996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pic>
        <p:nvPicPr>
          <p:cNvPr id="8" name="Grafika 1" descr="Medyczne">
            <a:extLst>
              <a:ext uri="{FF2B5EF4-FFF2-40B4-BE49-F238E27FC236}">
                <a16:creationId xmlns:a16="http://schemas.microsoft.com/office/drawing/2014/main" id="{BD8C53FC-A3E2-4F6B-8031-A805362A57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57720" y="2468755"/>
            <a:ext cx="1169603" cy="1169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3154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E258740A-74CA-4D8F-BB1B-F6F64136CC70}"/>
              </a:ext>
            </a:extLst>
          </p:cNvPr>
          <p:cNvSpPr txBox="1"/>
          <p:nvPr/>
        </p:nvSpPr>
        <p:spPr>
          <a:xfrm>
            <a:off x="0" y="758858"/>
            <a:ext cx="9143999" cy="443198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l-PL" b="1" dirty="0">
                <a:solidFill>
                  <a:schemeClr val="accent1"/>
                </a:solidFill>
                <a:latin typeface="Lato" panose="020F0502020204030203" pitchFamily="34" charset="0"/>
                <a:ea typeface="+mn-lt"/>
                <a:cs typeface="Lato" panose="020F0502020204030203" pitchFamily="34" charset="0"/>
              </a:rPr>
              <a:t>Cel szczegółowy: Poprawa dostępności, skuteczności i odporności systemów opieki zdrowotnej i usług opieki długoterminowej ponad granicami</a:t>
            </a:r>
          </a:p>
          <a:p>
            <a:endParaRPr lang="en-US" dirty="0">
              <a:solidFill>
                <a:schemeClr val="accent1"/>
              </a:solidFill>
              <a:latin typeface="Lato" panose="020F0502020204030203" pitchFamily="34" charset="0"/>
              <a:ea typeface="+mn-lt"/>
              <a:cs typeface="Lato" panose="020F0502020204030203" pitchFamily="34" charset="0"/>
            </a:endParaRPr>
          </a:p>
          <a:p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Proponowane działania w ramach celu szczegółowego:</a:t>
            </a:r>
            <a:endParaRPr lang="en-US" sz="16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 marL="342900" indent="-342900">
              <a:buClr>
                <a:srgbClr val="510C76"/>
              </a:buClr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Poprawa dostępności i rozwoju infrastruktury diagnostycznej i profilaktycznej w różnych dziedzinach medycyny</a:t>
            </a:r>
          </a:p>
          <a:p>
            <a:pPr marL="342900" indent="-342900">
              <a:buClr>
                <a:srgbClr val="510C76"/>
              </a:buClr>
              <a:buFontTx/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Poprawa dostępu do medycyny specjalistycznej oraz medycyny ratunkowej, w szczególności w odniesieniu do chorób układu krążenia i nowotworów (rozwój infrastruktury zdrowotnej, wsparcie wyposażenia placówek służby zdrowia),</a:t>
            </a:r>
          </a:p>
          <a:p>
            <a:pPr marL="342900" indent="-342900">
              <a:buClr>
                <a:srgbClr val="510C76"/>
              </a:buClr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Działania na rzecz poprawy dostępu do opieki długoterminowej, zwłaszcza rozwój infrastruktury dla opieki geriatrycznej i paliatywnej</a:t>
            </a:r>
          </a:p>
          <a:p>
            <a:pPr marL="342900" indent="-342900">
              <a:buClr>
                <a:srgbClr val="510C76"/>
              </a:buClr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Wsparcie działań mających na celu zapobieganie występowaniu i skutkom zdarzeń niepożądanych, takich jak epidemie (ze szczególnym uwzględnieniem zjawisk lokalnych)</a:t>
            </a:r>
          </a:p>
          <a:p>
            <a:pPr marL="342900" indent="-342900">
              <a:buClr>
                <a:srgbClr val="510C76"/>
              </a:buClr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Wspieranie rozwoju cyfryzacji w ochronie zdrowia (w tym rozwój </a:t>
            </a:r>
            <a:r>
              <a:rPr lang="pl-PL" sz="1600" dirty="0" err="1">
                <a:latin typeface="Lato" panose="020F0502020204030203" pitchFamily="34" charset="0"/>
                <a:cs typeface="Lato" panose="020F0502020204030203" pitchFamily="34" charset="0"/>
              </a:rPr>
              <a:t>telemedycyny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)</a:t>
            </a:r>
          </a:p>
          <a:p>
            <a:pPr marL="342900" indent="-342900">
              <a:buClr>
                <a:srgbClr val="510C76"/>
              </a:buClr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Wspólne podnoszenie kwalifikacji personelu medycznego oraz ratowniczego,</a:t>
            </a:r>
          </a:p>
          <a:p>
            <a:pPr marL="285750" indent="-285750">
              <a:buClr>
                <a:srgbClr val="510C76"/>
              </a:buClr>
              <a:buFont typeface="Arial" panose="020B0502020104020203"/>
              <a:buChar char="•"/>
            </a:pPr>
            <a:endParaRPr lang="pl-PL" dirty="0">
              <a:ea typeface="+mn-lt"/>
              <a:cs typeface="+mn-lt"/>
            </a:endParaRPr>
          </a:p>
          <a:p>
            <a:pPr>
              <a:buClr>
                <a:srgbClr val="510C76"/>
              </a:buClr>
            </a:pPr>
            <a:endParaRPr lang="pl-PL" dirty="0">
              <a:latin typeface="Gill Sans MT" panose="020B0502020104020203"/>
              <a:cs typeface="Lato" panose="020F0502020204030203" pitchFamily="34" charset="0"/>
            </a:endParaRPr>
          </a:p>
        </p:txBody>
      </p: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id="{23D88DE7-1322-4559-8C08-EACAAFA3E82E}"/>
              </a:ext>
            </a:extLst>
          </p:cNvPr>
          <p:cNvCxnSpPr/>
          <p:nvPr/>
        </p:nvCxnSpPr>
        <p:spPr>
          <a:xfrm>
            <a:off x="0" y="79185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1" name="Obraz 20" descr="Obraz zawierający rysunek&#10;&#10;Opis wygenerowany automatycznie">
            <a:extLst>
              <a:ext uri="{FF2B5EF4-FFF2-40B4-BE49-F238E27FC236}">
                <a16:creationId xmlns:a16="http://schemas.microsoft.com/office/drawing/2014/main" id="{66D6244E-83C6-43ED-BB13-1BFEFA5423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779" y="6179082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BD0D6CE6-6960-4F66-B889-A2909B4E420D}"/>
              </a:ext>
            </a:extLst>
          </p:cNvPr>
          <p:cNvSpPr txBox="1"/>
          <p:nvPr/>
        </p:nvSpPr>
        <p:spPr>
          <a:xfrm>
            <a:off x="304990" y="263356"/>
            <a:ext cx="4408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rgbClr val="E01783"/>
                </a:solidFill>
                <a:latin typeface="Lato" panose="020F0502020204030203" pitchFamily="34" charset="0"/>
                <a:cs typeface="Lato" panose="020F0502020204030203" pitchFamily="34" charset="0"/>
              </a:rPr>
              <a:t>PRIORYTET: ZDROWIE</a:t>
            </a:r>
          </a:p>
          <a:p>
            <a:endParaRPr lang="pl-PL" dirty="0"/>
          </a:p>
        </p:txBody>
      </p:sp>
      <p:pic>
        <p:nvPicPr>
          <p:cNvPr id="16" name="Grafika 15" descr="Drzewo liściaste">
            <a:extLst>
              <a:ext uri="{FF2B5EF4-FFF2-40B4-BE49-F238E27FC236}">
                <a16:creationId xmlns:a16="http://schemas.microsoft.com/office/drawing/2014/main" id="{BF525B50-8D5D-4391-9FE8-7DD9C006AB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19820" y="73462"/>
            <a:ext cx="600556" cy="600556"/>
          </a:xfrm>
          <a:prstGeom prst="rect">
            <a:avLst/>
          </a:prstGeom>
        </p:spPr>
      </p:pic>
      <p:pic>
        <p:nvPicPr>
          <p:cNvPr id="17" name="Grafika 16" descr="Drogowskaz">
            <a:extLst>
              <a:ext uri="{FF2B5EF4-FFF2-40B4-BE49-F238E27FC236}">
                <a16:creationId xmlns:a16="http://schemas.microsoft.com/office/drawing/2014/main" id="{B4D615A2-28E0-4C0C-BB9D-630193A7754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512118" y="73462"/>
            <a:ext cx="600556" cy="600556"/>
          </a:xfrm>
          <a:prstGeom prst="rect">
            <a:avLst/>
          </a:prstGeom>
        </p:spPr>
      </p:pic>
      <p:pic>
        <p:nvPicPr>
          <p:cNvPr id="18" name="Grafika 17" descr="Medyczne">
            <a:extLst>
              <a:ext uri="{FF2B5EF4-FFF2-40B4-BE49-F238E27FC236}">
                <a16:creationId xmlns:a16="http://schemas.microsoft.com/office/drawing/2014/main" id="{A7A4313D-D9AB-4666-B811-16AF8401935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710450" y="79557"/>
            <a:ext cx="600556" cy="600556"/>
          </a:xfrm>
          <a:prstGeom prst="rect">
            <a:avLst/>
          </a:prstGeom>
        </p:spPr>
      </p:pic>
      <p:pic>
        <p:nvPicPr>
          <p:cNvPr id="20" name="Grafika 19" descr="Scena z zamkiem">
            <a:extLst>
              <a:ext uri="{FF2B5EF4-FFF2-40B4-BE49-F238E27FC236}">
                <a16:creationId xmlns:a16="http://schemas.microsoft.com/office/drawing/2014/main" id="{5FC4AAAB-0B2A-40DC-91FC-FF596090935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311006" y="79557"/>
            <a:ext cx="600556" cy="600556"/>
          </a:xfrm>
          <a:prstGeom prst="rect">
            <a:avLst/>
          </a:prstGeom>
        </p:spPr>
      </p:pic>
      <p:pic>
        <p:nvPicPr>
          <p:cNvPr id="22" name="Grafika 21" descr="Przegląd klientów">
            <a:extLst>
              <a:ext uri="{FF2B5EF4-FFF2-40B4-BE49-F238E27FC236}">
                <a16:creationId xmlns:a16="http://schemas.microsoft.com/office/drawing/2014/main" id="{D98C655A-0BCE-47F3-849B-03B466FA276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916507" y="79557"/>
            <a:ext cx="600556" cy="60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1074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E258740A-74CA-4D8F-BB1B-F6F64136CC70}"/>
              </a:ext>
            </a:extLst>
          </p:cNvPr>
          <p:cNvSpPr txBox="1"/>
          <p:nvPr/>
        </p:nvSpPr>
        <p:spPr>
          <a:xfrm>
            <a:off x="0" y="758858"/>
            <a:ext cx="9143999" cy="34470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l-PL" b="1" dirty="0">
                <a:solidFill>
                  <a:schemeClr val="accent1"/>
                </a:solidFill>
                <a:latin typeface="Lato" panose="020F0502020204030203" pitchFamily="34" charset="0"/>
                <a:ea typeface="+mn-lt"/>
                <a:cs typeface="Lato" panose="020F0502020204030203" pitchFamily="34" charset="0"/>
              </a:rPr>
              <a:t>Cel szczegółowy: Poprawa dostępności, skuteczności i odporności systemów opieki zdrowotnej i usług opieki długoterminowej ponad granicami</a:t>
            </a:r>
            <a:endParaRPr lang="en-US" dirty="0">
              <a:solidFill>
                <a:schemeClr val="accent1"/>
              </a:solidFill>
              <a:latin typeface="Lato" panose="020F0502020204030203" pitchFamily="34" charset="0"/>
              <a:ea typeface="+mn-lt"/>
              <a:cs typeface="Lato" panose="020F0502020204030203" pitchFamily="34" charset="0"/>
            </a:endParaRPr>
          </a:p>
          <a:p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r>
              <a:rPr lang="pl-PL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Beneficjenci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Jednostki administracji państwowej, regionalnej i lokalnej, stowarzyszenia tych jednostek i instytucje im podległe,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Podmioty publiczne zajmujące się świadczeniem usług medycznych i usług opieki długoterminowej, służby ratownicze (m.in. ratownictwo górskie)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Podmioty szkolnictwa wyższego, np. uczelnie medyczne, jednostki edukacyjne z zakresu ochrony zdrowia itp.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 dirty="0">
                <a:latin typeface="Lato" panose="020F0502020204030203" pitchFamily="34" charset="0"/>
                <a:ea typeface="+mn-lt"/>
                <a:cs typeface="Lato" panose="020F0502020204030203" pitchFamily="34" charset="0"/>
              </a:rPr>
              <a:t>Organizacje pozarządowe.</a:t>
            </a:r>
            <a:endParaRPr lang="pl-PL" sz="1600" dirty="0">
              <a:ea typeface="+mn-lt"/>
              <a:cs typeface="+mn-lt"/>
            </a:endParaRPr>
          </a:p>
          <a:p>
            <a:pPr marL="285750" indent="-285750">
              <a:buClr>
                <a:srgbClr val="510C76"/>
              </a:buClr>
              <a:buFont typeface="Arial" panose="020B0502020104020203"/>
              <a:buChar char="•"/>
            </a:pPr>
            <a:endParaRPr lang="pl-PL" dirty="0">
              <a:ea typeface="+mn-lt"/>
              <a:cs typeface="+mn-lt"/>
            </a:endParaRPr>
          </a:p>
          <a:p>
            <a:pPr>
              <a:buClr>
                <a:srgbClr val="510C76"/>
              </a:buClr>
            </a:pPr>
            <a:endParaRPr lang="pl-PL" dirty="0">
              <a:latin typeface="Gill Sans MT" panose="020B0502020104020203"/>
              <a:cs typeface="Lato" panose="020F0502020204030203" pitchFamily="34" charset="0"/>
            </a:endParaRPr>
          </a:p>
        </p:txBody>
      </p: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id="{23D88DE7-1322-4559-8C08-EACAAFA3E82E}"/>
              </a:ext>
            </a:extLst>
          </p:cNvPr>
          <p:cNvCxnSpPr/>
          <p:nvPr/>
        </p:nvCxnSpPr>
        <p:spPr>
          <a:xfrm>
            <a:off x="0" y="79185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1" name="Obraz 20" descr="Obraz zawierający rysunek&#10;&#10;Opis wygenerowany automatycznie">
            <a:extLst>
              <a:ext uri="{FF2B5EF4-FFF2-40B4-BE49-F238E27FC236}">
                <a16:creationId xmlns:a16="http://schemas.microsoft.com/office/drawing/2014/main" id="{66D6244E-83C6-43ED-BB13-1BFEFA5423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779" y="6179082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BD0D6CE6-6960-4F66-B889-A2909B4E420D}"/>
              </a:ext>
            </a:extLst>
          </p:cNvPr>
          <p:cNvSpPr txBox="1"/>
          <p:nvPr/>
        </p:nvSpPr>
        <p:spPr>
          <a:xfrm>
            <a:off x="304990" y="263356"/>
            <a:ext cx="4408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rgbClr val="E01783"/>
                </a:solidFill>
                <a:latin typeface="Lato" panose="020F0502020204030203" pitchFamily="34" charset="0"/>
                <a:cs typeface="Lato" panose="020F0502020204030203" pitchFamily="34" charset="0"/>
              </a:rPr>
              <a:t>PRIORYTET: ZDROWIE</a:t>
            </a:r>
          </a:p>
          <a:p>
            <a:endParaRPr lang="pl-PL" dirty="0"/>
          </a:p>
        </p:txBody>
      </p:sp>
      <p:pic>
        <p:nvPicPr>
          <p:cNvPr id="16" name="Grafika 15" descr="Drzewo liściaste">
            <a:extLst>
              <a:ext uri="{FF2B5EF4-FFF2-40B4-BE49-F238E27FC236}">
                <a16:creationId xmlns:a16="http://schemas.microsoft.com/office/drawing/2014/main" id="{BF525B50-8D5D-4391-9FE8-7DD9C006AB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19820" y="73462"/>
            <a:ext cx="600556" cy="600556"/>
          </a:xfrm>
          <a:prstGeom prst="rect">
            <a:avLst/>
          </a:prstGeom>
        </p:spPr>
      </p:pic>
      <p:pic>
        <p:nvPicPr>
          <p:cNvPr id="17" name="Grafika 16" descr="Drogowskaz">
            <a:extLst>
              <a:ext uri="{FF2B5EF4-FFF2-40B4-BE49-F238E27FC236}">
                <a16:creationId xmlns:a16="http://schemas.microsoft.com/office/drawing/2014/main" id="{B4D615A2-28E0-4C0C-BB9D-630193A7754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512118" y="73462"/>
            <a:ext cx="600556" cy="600556"/>
          </a:xfrm>
          <a:prstGeom prst="rect">
            <a:avLst/>
          </a:prstGeom>
        </p:spPr>
      </p:pic>
      <p:pic>
        <p:nvPicPr>
          <p:cNvPr id="18" name="Grafika 17" descr="Medyczne">
            <a:extLst>
              <a:ext uri="{FF2B5EF4-FFF2-40B4-BE49-F238E27FC236}">
                <a16:creationId xmlns:a16="http://schemas.microsoft.com/office/drawing/2014/main" id="{A7A4313D-D9AB-4666-B811-16AF8401935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710450" y="79557"/>
            <a:ext cx="600556" cy="600556"/>
          </a:xfrm>
          <a:prstGeom prst="rect">
            <a:avLst/>
          </a:prstGeom>
        </p:spPr>
      </p:pic>
      <p:pic>
        <p:nvPicPr>
          <p:cNvPr id="20" name="Grafika 19" descr="Scena z zamkiem">
            <a:extLst>
              <a:ext uri="{FF2B5EF4-FFF2-40B4-BE49-F238E27FC236}">
                <a16:creationId xmlns:a16="http://schemas.microsoft.com/office/drawing/2014/main" id="{5FC4AAAB-0B2A-40DC-91FC-FF596090935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311006" y="79557"/>
            <a:ext cx="600556" cy="600556"/>
          </a:xfrm>
          <a:prstGeom prst="rect">
            <a:avLst/>
          </a:prstGeom>
        </p:spPr>
      </p:pic>
      <p:pic>
        <p:nvPicPr>
          <p:cNvPr id="22" name="Grafika 21" descr="Przegląd klientów">
            <a:extLst>
              <a:ext uri="{FF2B5EF4-FFF2-40B4-BE49-F238E27FC236}">
                <a16:creationId xmlns:a16="http://schemas.microsoft.com/office/drawing/2014/main" id="{D98C655A-0BCE-47F3-849B-03B466FA276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916507" y="79557"/>
            <a:ext cx="600556" cy="60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1346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E258740A-74CA-4D8F-BB1B-F6F64136CC70}"/>
              </a:ext>
            </a:extLst>
          </p:cNvPr>
          <p:cNvSpPr txBox="1"/>
          <p:nvPr/>
        </p:nvSpPr>
        <p:spPr>
          <a:xfrm>
            <a:off x="275044" y="881509"/>
            <a:ext cx="8593912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chemeClr val="accent1"/>
                </a:solidFill>
                <a:latin typeface="Lato" panose="020F0502020204030203" pitchFamily="34" charset="0"/>
                <a:ea typeface="+mn-lt"/>
                <a:cs typeface="Lato" panose="020F0502020204030203" pitchFamily="34" charset="0"/>
              </a:rPr>
              <a:t>Cel szczegółowy: Poprawa dostępności, skuteczności i odporności systemów opieki zdrowotnej i usług opieki długoterminowej ponad granicami</a:t>
            </a:r>
            <a:endParaRPr lang="en-US" dirty="0">
              <a:solidFill>
                <a:schemeClr val="accent1"/>
              </a:solidFill>
              <a:latin typeface="Lato" panose="020F0502020204030203" pitchFamily="34" charset="0"/>
              <a:ea typeface="+mn-lt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r>
              <a:rPr lang="pl-PL" sz="1400" dirty="0"/>
              <a:t>Wskaźniki produktu:</a:t>
            </a:r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r>
              <a:rPr lang="pl-PL" sz="1400" dirty="0"/>
              <a:t>Wskaźniki rezultatu:</a:t>
            </a:r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dirty="0"/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endParaRPr lang="pl-PL" dirty="0"/>
          </a:p>
        </p:txBody>
      </p: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id="{23D88DE7-1322-4559-8C08-EACAAFA3E82E}"/>
              </a:ext>
            </a:extLst>
          </p:cNvPr>
          <p:cNvCxnSpPr/>
          <p:nvPr/>
        </p:nvCxnSpPr>
        <p:spPr>
          <a:xfrm>
            <a:off x="0" y="79185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1" name="Obraz 20" descr="Obraz zawierający rysunek&#10;&#10;Opis wygenerowany automatycznie">
            <a:extLst>
              <a:ext uri="{FF2B5EF4-FFF2-40B4-BE49-F238E27FC236}">
                <a16:creationId xmlns:a16="http://schemas.microsoft.com/office/drawing/2014/main" id="{66D6244E-83C6-43ED-BB13-1BFEFA5423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779" y="6179082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1D58E5E5-C1EC-4F6A-AAFA-6A5DDE16E5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343218"/>
              </p:ext>
            </p:extLst>
          </p:nvPr>
        </p:nvGraphicFramePr>
        <p:xfrm>
          <a:off x="354309" y="1893337"/>
          <a:ext cx="8189135" cy="841324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182260">
                  <a:extLst>
                    <a:ext uri="{9D8B030D-6E8A-4147-A177-3AD203B41FA5}">
                      <a16:colId xmlns:a16="http://schemas.microsoft.com/office/drawing/2014/main" val="928709979"/>
                    </a:ext>
                  </a:extLst>
                </a:gridCol>
                <a:gridCol w="4207113">
                  <a:extLst>
                    <a:ext uri="{9D8B030D-6E8A-4147-A177-3AD203B41FA5}">
                      <a16:colId xmlns:a16="http://schemas.microsoft.com/office/drawing/2014/main" val="1253470486"/>
                    </a:ext>
                  </a:extLst>
                </a:gridCol>
                <a:gridCol w="2799762">
                  <a:extLst>
                    <a:ext uri="{9D8B030D-6E8A-4147-A177-3AD203B41FA5}">
                      <a16:colId xmlns:a16="http://schemas.microsoft.com/office/drawing/2014/main" val="3668744356"/>
                    </a:ext>
                  </a:extLst>
                </a:gridCol>
              </a:tblGrid>
              <a:tr h="167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Nr identyfikacyjny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+mn-lt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Wskaźnik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+mn-lt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Jednostka miary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30496131"/>
                  </a:ext>
                </a:extLst>
              </a:tr>
              <a:tr h="2923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RCO69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+mn-lt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chemeClr val="tx1"/>
                          </a:solidFill>
                          <a:effectLst/>
                          <a:latin typeface="+mn-lt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Pojemność nowych lub zmodernizowanych placówek opieki zdrowotnej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Liczba osób/rok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50407120"/>
                  </a:ext>
                </a:extLst>
              </a:tr>
              <a:tr h="2119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RCO116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Wspólnie opracowane rozwiązania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Liczba opracowanych rozwiązań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27109305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B15CC450-86FE-48D8-A2A7-218E8E7266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8203721"/>
              </p:ext>
            </p:extLst>
          </p:nvPr>
        </p:nvGraphicFramePr>
        <p:xfrm>
          <a:off x="354309" y="3574249"/>
          <a:ext cx="8189134" cy="1122918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182260">
                  <a:extLst>
                    <a:ext uri="{9D8B030D-6E8A-4147-A177-3AD203B41FA5}">
                      <a16:colId xmlns:a16="http://schemas.microsoft.com/office/drawing/2014/main" val="3028958225"/>
                    </a:ext>
                  </a:extLst>
                </a:gridCol>
                <a:gridCol w="4213781">
                  <a:extLst>
                    <a:ext uri="{9D8B030D-6E8A-4147-A177-3AD203B41FA5}">
                      <a16:colId xmlns:a16="http://schemas.microsoft.com/office/drawing/2014/main" val="2657481621"/>
                    </a:ext>
                  </a:extLst>
                </a:gridCol>
                <a:gridCol w="2793093">
                  <a:extLst>
                    <a:ext uri="{9D8B030D-6E8A-4147-A177-3AD203B41FA5}">
                      <a16:colId xmlns:a16="http://schemas.microsoft.com/office/drawing/2014/main" val="9960298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Nr identyfikacyjny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Wskaźnik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Jednostka miary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79705851"/>
                  </a:ext>
                </a:extLst>
              </a:tr>
              <a:tr h="4449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RCR73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Użytkownicy nowych lub zmodernizowanych placówek opieki zdrowotnej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Użytkowników/rok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3891841"/>
                  </a:ext>
                </a:extLst>
              </a:tr>
              <a:tr h="3425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RCR104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Rozwiązania przyjęte lub zwiększone przez podmioty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Liczba rozwiązań przyjętych lub zwiększonych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86550658"/>
                  </a:ext>
                </a:extLst>
              </a:tr>
            </a:tbl>
          </a:graphicData>
        </a:graphic>
      </p:graphicFrame>
      <p:sp>
        <p:nvSpPr>
          <p:cNvPr id="10" name="pole tekstowe 9">
            <a:extLst>
              <a:ext uri="{FF2B5EF4-FFF2-40B4-BE49-F238E27FC236}">
                <a16:creationId xmlns:a16="http://schemas.microsoft.com/office/drawing/2014/main" id="{7134365F-C05A-423B-82E2-ADEA76A0F4C9}"/>
              </a:ext>
            </a:extLst>
          </p:cNvPr>
          <p:cNvSpPr txBox="1"/>
          <p:nvPr/>
        </p:nvSpPr>
        <p:spPr>
          <a:xfrm>
            <a:off x="304990" y="263356"/>
            <a:ext cx="4408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rgbClr val="E01783"/>
                </a:solidFill>
                <a:latin typeface="Lato" panose="020F0502020204030203" pitchFamily="34" charset="0"/>
                <a:cs typeface="Lato" panose="020F0502020204030203" pitchFamily="34" charset="0"/>
              </a:rPr>
              <a:t>PRIORYTET: ZDROWIE</a:t>
            </a:r>
          </a:p>
          <a:p>
            <a:endParaRPr lang="pl-PL" dirty="0"/>
          </a:p>
        </p:txBody>
      </p:sp>
      <p:pic>
        <p:nvPicPr>
          <p:cNvPr id="13" name="Grafika 12" descr="Drzewo liściaste">
            <a:extLst>
              <a:ext uri="{FF2B5EF4-FFF2-40B4-BE49-F238E27FC236}">
                <a16:creationId xmlns:a16="http://schemas.microsoft.com/office/drawing/2014/main" id="{7B17D91E-F154-4B00-87A7-288627D5E4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19820" y="73462"/>
            <a:ext cx="600556" cy="600556"/>
          </a:xfrm>
          <a:prstGeom prst="rect">
            <a:avLst/>
          </a:prstGeom>
        </p:spPr>
      </p:pic>
      <p:pic>
        <p:nvPicPr>
          <p:cNvPr id="18" name="Grafika 17" descr="Drogowskaz">
            <a:extLst>
              <a:ext uri="{FF2B5EF4-FFF2-40B4-BE49-F238E27FC236}">
                <a16:creationId xmlns:a16="http://schemas.microsoft.com/office/drawing/2014/main" id="{DB72A61C-8928-42D2-B667-78458A542A5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512118" y="73462"/>
            <a:ext cx="600556" cy="600556"/>
          </a:xfrm>
          <a:prstGeom prst="rect">
            <a:avLst/>
          </a:prstGeom>
        </p:spPr>
      </p:pic>
      <p:pic>
        <p:nvPicPr>
          <p:cNvPr id="20" name="Grafika 19" descr="Medyczne">
            <a:extLst>
              <a:ext uri="{FF2B5EF4-FFF2-40B4-BE49-F238E27FC236}">
                <a16:creationId xmlns:a16="http://schemas.microsoft.com/office/drawing/2014/main" id="{3C0850E1-BD30-4693-8C4E-45459E357C4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710450" y="79557"/>
            <a:ext cx="600556" cy="600556"/>
          </a:xfrm>
          <a:prstGeom prst="rect">
            <a:avLst/>
          </a:prstGeom>
        </p:spPr>
      </p:pic>
      <p:pic>
        <p:nvPicPr>
          <p:cNvPr id="22" name="Grafika 21" descr="Scena z zamkiem">
            <a:extLst>
              <a:ext uri="{FF2B5EF4-FFF2-40B4-BE49-F238E27FC236}">
                <a16:creationId xmlns:a16="http://schemas.microsoft.com/office/drawing/2014/main" id="{729505EE-AD55-44A5-86D4-A66B5FFEF73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311006" y="79557"/>
            <a:ext cx="600556" cy="600556"/>
          </a:xfrm>
          <a:prstGeom prst="rect">
            <a:avLst/>
          </a:prstGeom>
        </p:spPr>
      </p:pic>
      <p:pic>
        <p:nvPicPr>
          <p:cNvPr id="23" name="Grafika 22" descr="Przegląd klientów">
            <a:extLst>
              <a:ext uri="{FF2B5EF4-FFF2-40B4-BE49-F238E27FC236}">
                <a16:creationId xmlns:a16="http://schemas.microsoft.com/office/drawing/2014/main" id="{381C35CF-E789-43AE-9EA7-803D57FCAAB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916507" y="79557"/>
            <a:ext cx="600556" cy="60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5358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8AA86AF-7DEC-4A61-BC29-E9F4AE8C8B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18807" y="2431047"/>
            <a:ext cx="7025193" cy="5063262"/>
          </a:xfrm>
        </p:spPr>
        <p:txBody>
          <a:bodyPr>
            <a:normAutofit/>
          </a:bodyPr>
          <a:lstStyle/>
          <a:p>
            <a:endParaRPr lang="pl-PL" sz="1200" b="1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sz="1200" b="1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r>
              <a:rPr lang="pl-PL" sz="120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Cel szczegółowy: Zwiększenie roli kultury i turystyki w rozwoju gospodarczym, integracji społecznej i rozwoju innowacji społecznych</a:t>
            </a:r>
            <a:endParaRPr lang="pl-PL" sz="1200" b="1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sz="1200" b="1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sz="1200" b="1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sz="120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/>
          </a:p>
          <a:p>
            <a:endParaRPr lang="pl-PL"/>
          </a:p>
          <a:p>
            <a:endParaRPr lang="pl-PL"/>
          </a:p>
          <a:p>
            <a:endParaRPr lang="pl-PL"/>
          </a:p>
          <a:p>
            <a:endParaRPr lang="pl-PL"/>
          </a:p>
          <a:p>
            <a:endParaRPr lang="pl-PL"/>
          </a:p>
          <a:p>
            <a:endParaRPr lang="pl-PL"/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EAE0880C-F726-4A4F-B6D4-D0C15C5BF1C2}"/>
              </a:ext>
            </a:extLst>
          </p:cNvPr>
          <p:cNvSpPr txBox="1"/>
          <p:nvPr/>
        </p:nvSpPr>
        <p:spPr>
          <a:xfrm>
            <a:off x="2118807" y="2565587"/>
            <a:ext cx="3444536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l-PL" cap="all">
                <a:solidFill>
                  <a:srgbClr val="E01783"/>
                </a:solidFill>
                <a:latin typeface="Lato"/>
              </a:rPr>
              <a:t>PRIORYTET: turystyka</a:t>
            </a:r>
            <a:endParaRPr lang="en-US" cap="all">
              <a:solidFill>
                <a:srgbClr val="E01783"/>
              </a:solidFill>
              <a:latin typeface="Lato" panose="020F0502020204030203" pitchFamily="34" charset="-18"/>
            </a:endParaRPr>
          </a:p>
        </p:txBody>
      </p:sp>
      <p:pic>
        <p:nvPicPr>
          <p:cNvPr id="14" name="Obraz 13" descr="Obraz zawierający rysunek&#10;&#10;Opis wygenerowany automatycznie">
            <a:extLst>
              <a:ext uri="{FF2B5EF4-FFF2-40B4-BE49-F238E27FC236}">
                <a16:creationId xmlns:a16="http://schemas.microsoft.com/office/drawing/2014/main" id="{507FCA75-9FB2-4310-8B6E-12499D72C5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6389" y="6117996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pic>
        <p:nvPicPr>
          <p:cNvPr id="9" name="Grafika 2" descr="Scena z zamkiem">
            <a:extLst>
              <a:ext uri="{FF2B5EF4-FFF2-40B4-BE49-F238E27FC236}">
                <a16:creationId xmlns:a16="http://schemas.microsoft.com/office/drawing/2014/main" id="{D25462A8-A5B7-4D0A-B791-78A58A5B7C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49204" y="2431047"/>
            <a:ext cx="1169603" cy="1179414"/>
          </a:xfrm>
          <a:prstGeom prst="rect">
            <a:avLst/>
          </a:prstGeom>
        </p:spPr>
      </p:pic>
      <p:sp>
        <p:nvSpPr>
          <p:cNvPr id="6" name="Tytuł 5">
            <a:extLst>
              <a:ext uri="{FF2B5EF4-FFF2-40B4-BE49-F238E27FC236}">
                <a16:creationId xmlns:a16="http://schemas.microsoft.com/office/drawing/2014/main" id="{2B9575D8-A754-4624-8619-60C392220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39558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E258740A-74CA-4D8F-BB1B-F6F64136CC70}"/>
              </a:ext>
            </a:extLst>
          </p:cNvPr>
          <p:cNvSpPr txBox="1"/>
          <p:nvPr/>
        </p:nvSpPr>
        <p:spPr>
          <a:xfrm>
            <a:off x="304991" y="998896"/>
            <a:ext cx="8593912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Cel szczegółowy: Zwiększenie roli kultury i turystyki w rozwoju gospodarczym, integracji społecznej i rozwoju innowacji społecznych</a:t>
            </a:r>
          </a:p>
          <a:p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Proponowane działania w ramach celu szczegółowego: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Ochrona, rozwój infrastruktury i promocja publicznych wartości turystycznych i powiązanych usług turystycznych, np. poprzez kształtowanie przez podmioty z obszaru Programu zintegrowanej oferty turystycznej, tworzenia/modernizacji infrastruktury istniejących tras turystycznych,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Ochrona, rozwój i promocja kultury i jej dziedzictwa oraz usług w zakresie kultury, w tym rozwój infrastruktury,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Ochrona, rozwój infrastruktury i promowanie dziedzictwa naturalnego i ekoturystyki,</a:t>
            </a:r>
          </a:p>
          <a:p>
            <a:pPr marL="342900" indent="-342900">
              <a:buClr>
                <a:srgbClr val="510C76"/>
              </a:buClr>
              <a:buFontTx/>
              <a:buAutoNum type="arabicParenR"/>
            </a:pPr>
            <a:r>
              <a:rPr lang="pl-PL" sz="1600" dirty="0">
                <a:latin typeface="Lato" panose="020F0502020204030203" pitchFamily="34" charset="0"/>
                <a:ea typeface="+mn-lt"/>
                <a:cs typeface="Lato" panose="020F0502020204030203" pitchFamily="34" charset="0"/>
              </a:rPr>
              <a:t>Wsparcie na rzecz dostosowania umiejętności i kwalifikacji zawodowych w zakresie turystyki do potrzeb rynku turystycznego i przemian w jego obrębie np. 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poprzez szkolenia związane z założeniem, prowadzeniem oraz promowaniem działalności turystycznej,</a:t>
            </a:r>
          </a:p>
          <a:p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</a:p>
          <a:p>
            <a:pPr>
              <a:buClr>
                <a:srgbClr val="510C76"/>
              </a:buClr>
            </a:pPr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id="{23D88DE7-1322-4559-8C08-EACAAFA3E82E}"/>
              </a:ext>
            </a:extLst>
          </p:cNvPr>
          <p:cNvCxnSpPr/>
          <p:nvPr/>
        </p:nvCxnSpPr>
        <p:spPr>
          <a:xfrm>
            <a:off x="0" y="79185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pole tekstowe 19">
            <a:extLst>
              <a:ext uri="{FF2B5EF4-FFF2-40B4-BE49-F238E27FC236}">
                <a16:creationId xmlns:a16="http://schemas.microsoft.com/office/drawing/2014/main" id="{A155BDE1-A1C6-42B8-BECF-765CDD1473D0}"/>
              </a:ext>
            </a:extLst>
          </p:cNvPr>
          <p:cNvSpPr txBox="1"/>
          <p:nvPr/>
        </p:nvSpPr>
        <p:spPr>
          <a:xfrm>
            <a:off x="304991" y="263356"/>
            <a:ext cx="37330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>
                <a:solidFill>
                  <a:srgbClr val="E01783"/>
                </a:solidFill>
                <a:latin typeface="Lato" panose="020F0502020204030203" pitchFamily="34" charset="0"/>
                <a:cs typeface="Lato" panose="020F0502020204030203" pitchFamily="34" charset="0"/>
              </a:rPr>
              <a:t>PRIORYTET: TURYSTYKA</a:t>
            </a:r>
          </a:p>
          <a:p>
            <a:endParaRPr lang="pl-PL"/>
          </a:p>
        </p:txBody>
      </p:sp>
      <p:pic>
        <p:nvPicPr>
          <p:cNvPr id="21" name="Obraz 20" descr="Obraz zawierający rysunek&#10;&#10;Opis wygenerowany automatycznie">
            <a:extLst>
              <a:ext uri="{FF2B5EF4-FFF2-40B4-BE49-F238E27FC236}">
                <a16:creationId xmlns:a16="http://schemas.microsoft.com/office/drawing/2014/main" id="{66D6244E-83C6-43ED-BB13-1BFEFA5423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779" y="6179082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pic>
        <p:nvPicPr>
          <p:cNvPr id="15" name="Grafika 14" descr="Drzewo liściaste">
            <a:extLst>
              <a:ext uri="{FF2B5EF4-FFF2-40B4-BE49-F238E27FC236}">
                <a16:creationId xmlns:a16="http://schemas.microsoft.com/office/drawing/2014/main" id="{79B251F7-5AE3-407B-B135-3CDE984FF8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19820" y="73462"/>
            <a:ext cx="600556" cy="600556"/>
          </a:xfrm>
          <a:prstGeom prst="rect">
            <a:avLst/>
          </a:prstGeom>
        </p:spPr>
      </p:pic>
      <p:pic>
        <p:nvPicPr>
          <p:cNvPr id="16" name="Grafika 15" descr="Drogowskaz">
            <a:extLst>
              <a:ext uri="{FF2B5EF4-FFF2-40B4-BE49-F238E27FC236}">
                <a16:creationId xmlns:a16="http://schemas.microsoft.com/office/drawing/2014/main" id="{29C57DF0-C853-4E13-9AB5-492417DE40B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512118" y="73462"/>
            <a:ext cx="600556" cy="600556"/>
          </a:xfrm>
          <a:prstGeom prst="rect">
            <a:avLst/>
          </a:prstGeom>
        </p:spPr>
      </p:pic>
      <p:pic>
        <p:nvPicPr>
          <p:cNvPr id="17" name="Grafika 16" descr="Medyczne">
            <a:extLst>
              <a:ext uri="{FF2B5EF4-FFF2-40B4-BE49-F238E27FC236}">
                <a16:creationId xmlns:a16="http://schemas.microsoft.com/office/drawing/2014/main" id="{81972262-E53D-4ED7-9188-98CE80D7CCA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710450" y="79557"/>
            <a:ext cx="600556" cy="600556"/>
          </a:xfrm>
          <a:prstGeom prst="rect">
            <a:avLst/>
          </a:prstGeom>
        </p:spPr>
      </p:pic>
      <p:pic>
        <p:nvPicPr>
          <p:cNvPr id="18" name="Grafika 17" descr="Scena z zamkiem">
            <a:extLst>
              <a:ext uri="{FF2B5EF4-FFF2-40B4-BE49-F238E27FC236}">
                <a16:creationId xmlns:a16="http://schemas.microsoft.com/office/drawing/2014/main" id="{3C657497-55AB-4192-B64D-E8EFD8EBFAB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311006" y="79557"/>
            <a:ext cx="600556" cy="600556"/>
          </a:xfrm>
          <a:prstGeom prst="rect">
            <a:avLst/>
          </a:prstGeom>
        </p:spPr>
      </p:pic>
      <p:pic>
        <p:nvPicPr>
          <p:cNvPr id="22" name="Grafika 21" descr="Przegląd klientów">
            <a:extLst>
              <a:ext uri="{FF2B5EF4-FFF2-40B4-BE49-F238E27FC236}">
                <a16:creationId xmlns:a16="http://schemas.microsoft.com/office/drawing/2014/main" id="{859B81AE-D3DC-4359-8657-4D3D1D11CC5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916507" y="79557"/>
            <a:ext cx="600556" cy="60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7581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E258740A-74CA-4D8F-BB1B-F6F64136CC70}"/>
              </a:ext>
            </a:extLst>
          </p:cNvPr>
          <p:cNvSpPr txBox="1"/>
          <p:nvPr/>
        </p:nvSpPr>
        <p:spPr>
          <a:xfrm>
            <a:off x="304991" y="998896"/>
            <a:ext cx="859391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Cel szczegółowy: Zwiększenie roli kultury i turystyki w rozwoju gospodarczym, integracji społecznej i rozwoju innowacji społecznych</a:t>
            </a:r>
          </a:p>
          <a:p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r>
              <a:rPr lang="pl-PL" sz="1600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Beneficjenci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Jednostki administracji państwowej, regionalnej i lokalnej, stowarzyszenia tych jednostek i instytucje im podległe,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Inne podmioty prawa publicznego (np. izby, organy administracji rządowej),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Jednostki szkolnictwa wyższego i instytucje badawcze,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Administracje i zarządy obszarów ochrony przyrody, takie jak parki narodowe, parki przyrody, parki krajobrazowe, rezerwaty biosfery itp.,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Instytucje działające na rzecz rozwoju kadr,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Organizacje pozarządowe.</a:t>
            </a:r>
          </a:p>
          <a:p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</a:p>
          <a:p>
            <a:pPr>
              <a:buClr>
                <a:srgbClr val="510C76"/>
              </a:buClr>
            </a:pPr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id="{23D88DE7-1322-4559-8C08-EACAAFA3E82E}"/>
              </a:ext>
            </a:extLst>
          </p:cNvPr>
          <p:cNvCxnSpPr/>
          <p:nvPr/>
        </p:nvCxnSpPr>
        <p:spPr>
          <a:xfrm>
            <a:off x="0" y="79185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pole tekstowe 19">
            <a:extLst>
              <a:ext uri="{FF2B5EF4-FFF2-40B4-BE49-F238E27FC236}">
                <a16:creationId xmlns:a16="http://schemas.microsoft.com/office/drawing/2014/main" id="{A155BDE1-A1C6-42B8-BECF-765CDD1473D0}"/>
              </a:ext>
            </a:extLst>
          </p:cNvPr>
          <p:cNvSpPr txBox="1"/>
          <p:nvPr/>
        </p:nvSpPr>
        <p:spPr>
          <a:xfrm>
            <a:off x="304991" y="263356"/>
            <a:ext cx="37330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>
                <a:solidFill>
                  <a:srgbClr val="E01783"/>
                </a:solidFill>
                <a:latin typeface="Lato" panose="020F0502020204030203" pitchFamily="34" charset="0"/>
                <a:cs typeface="Lato" panose="020F0502020204030203" pitchFamily="34" charset="0"/>
              </a:rPr>
              <a:t>PRIORYTET: TURYSTYKA</a:t>
            </a:r>
          </a:p>
          <a:p>
            <a:endParaRPr lang="pl-PL"/>
          </a:p>
        </p:txBody>
      </p:sp>
      <p:pic>
        <p:nvPicPr>
          <p:cNvPr id="21" name="Obraz 20" descr="Obraz zawierający rysunek&#10;&#10;Opis wygenerowany automatycznie">
            <a:extLst>
              <a:ext uri="{FF2B5EF4-FFF2-40B4-BE49-F238E27FC236}">
                <a16:creationId xmlns:a16="http://schemas.microsoft.com/office/drawing/2014/main" id="{66D6244E-83C6-43ED-BB13-1BFEFA5423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779" y="6179082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pic>
        <p:nvPicPr>
          <p:cNvPr id="15" name="Grafika 14" descr="Drzewo liściaste">
            <a:extLst>
              <a:ext uri="{FF2B5EF4-FFF2-40B4-BE49-F238E27FC236}">
                <a16:creationId xmlns:a16="http://schemas.microsoft.com/office/drawing/2014/main" id="{BE6ABCC1-401E-4297-9F3C-D41413C7E5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19820" y="73462"/>
            <a:ext cx="600556" cy="600556"/>
          </a:xfrm>
          <a:prstGeom prst="rect">
            <a:avLst/>
          </a:prstGeom>
        </p:spPr>
      </p:pic>
      <p:pic>
        <p:nvPicPr>
          <p:cNvPr id="16" name="Grafika 15" descr="Drogowskaz">
            <a:extLst>
              <a:ext uri="{FF2B5EF4-FFF2-40B4-BE49-F238E27FC236}">
                <a16:creationId xmlns:a16="http://schemas.microsoft.com/office/drawing/2014/main" id="{6DF0B852-5C3D-4092-AABE-CB86B36EC80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512118" y="73462"/>
            <a:ext cx="600556" cy="600556"/>
          </a:xfrm>
          <a:prstGeom prst="rect">
            <a:avLst/>
          </a:prstGeom>
        </p:spPr>
      </p:pic>
      <p:pic>
        <p:nvPicPr>
          <p:cNvPr id="17" name="Grafika 16" descr="Medyczne">
            <a:extLst>
              <a:ext uri="{FF2B5EF4-FFF2-40B4-BE49-F238E27FC236}">
                <a16:creationId xmlns:a16="http://schemas.microsoft.com/office/drawing/2014/main" id="{FFADAC46-8FC2-45C9-B956-04CC880EAE5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710450" y="79557"/>
            <a:ext cx="600556" cy="600556"/>
          </a:xfrm>
          <a:prstGeom prst="rect">
            <a:avLst/>
          </a:prstGeom>
        </p:spPr>
      </p:pic>
      <p:pic>
        <p:nvPicPr>
          <p:cNvPr id="18" name="Grafika 17" descr="Scena z zamkiem">
            <a:extLst>
              <a:ext uri="{FF2B5EF4-FFF2-40B4-BE49-F238E27FC236}">
                <a16:creationId xmlns:a16="http://schemas.microsoft.com/office/drawing/2014/main" id="{05E650F9-2186-4DAA-9005-107B16D5D5F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311006" y="79557"/>
            <a:ext cx="600556" cy="600556"/>
          </a:xfrm>
          <a:prstGeom prst="rect">
            <a:avLst/>
          </a:prstGeom>
        </p:spPr>
      </p:pic>
      <p:pic>
        <p:nvPicPr>
          <p:cNvPr id="22" name="Grafika 21" descr="Przegląd klientów">
            <a:extLst>
              <a:ext uri="{FF2B5EF4-FFF2-40B4-BE49-F238E27FC236}">
                <a16:creationId xmlns:a16="http://schemas.microsoft.com/office/drawing/2014/main" id="{C790EFA9-C31F-4241-8390-D1427F7817B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916507" y="79557"/>
            <a:ext cx="600556" cy="60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237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8DE51A-A29D-4EA6-8DF5-813A2CD88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latin typeface="Lato"/>
              </a:rPr>
              <a:t>Harmonogram działań Przygotowywania programu współpracy transgranicznej </a:t>
            </a:r>
            <a:r>
              <a:rPr lang="pl-PL" dirty="0" err="1">
                <a:latin typeface="Lato"/>
              </a:rPr>
              <a:t>Pl</a:t>
            </a:r>
            <a:r>
              <a:rPr lang="pl-PL" dirty="0">
                <a:latin typeface="Lato"/>
              </a:rPr>
              <a:t>-</a:t>
            </a:r>
            <a:r>
              <a:rPr lang="pl-PL" dirty="0" err="1">
                <a:latin typeface="Lato"/>
              </a:rPr>
              <a:t>ua</a:t>
            </a:r>
            <a:r>
              <a:rPr lang="pl-PL" dirty="0">
                <a:latin typeface="Lato"/>
              </a:rPr>
              <a:t>-by 2021-2027</a:t>
            </a:r>
            <a:endParaRPr lang="pl-PL" dirty="0"/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CB8B95D0-9A10-409F-A844-F999A8BE5C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6195744"/>
              </p:ext>
            </p:extLst>
          </p:nvPr>
        </p:nvGraphicFramePr>
        <p:xfrm>
          <a:off x="461913" y="2008199"/>
          <a:ext cx="8229600" cy="3479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1336">
                  <a:extLst>
                    <a:ext uri="{9D8B030D-6E8A-4147-A177-3AD203B41FA5}">
                      <a16:colId xmlns:a16="http://schemas.microsoft.com/office/drawing/2014/main" val="2271184561"/>
                    </a:ext>
                  </a:extLst>
                </a:gridCol>
                <a:gridCol w="7088264">
                  <a:extLst>
                    <a:ext uri="{9D8B030D-6E8A-4147-A177-3AD203B41FA5}">
                      <a16:colId xmlns:a16="http://schemas.microsoft.com/office/drawing/2014/main" val="3008495505"/>
                    </a:ext>
                  </a:extLst>
                </a:gridCol>
              </a:tblGrid>
              <a:tr h="421783">
                <a:tc>
                  <a:txBody>
                    <a:bodyPr/>
                    <a:lstStyle/>
                    <a:p>
                      <a:r>
                        <a:rPr lang="pl-PL" sz="1600" dirty="0"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Etap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Zadanie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6991742"/>
                  </a:ext>
                </a:extLst>
              </a:tr>
              <a:tr h="408601">
                <a:tc rowSpan="2">
                  <a:txBody>
                    <a:bodyPr/>
                    <a:lstStyle/>
                    <a:p>
                      <a:r>
                        <a:rPr lang="pl-PL" sz="1600" dirty="0"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Etap1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Analiza społeczno-gospodarcza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0093234"/>
                  </a:ext>
                </a:extLst>
              </a:tr>
              <a:tr h="40860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Analiza szans i zagrożeń, mocnych i słabych stron oraz drzewo problemów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6079398"/>
                  </a:ext>
                </a:extLst>
              </a:tr>
              <a:tr h="605625">
                <a:tc rowSpan="3">
                  <a:txBody>
                    <a:bodyPr/>
                    <a:lstStyle/>
                    <a:p>
                      <a:r>
                        <a:rPr lang="pl-PL" sz="1600"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Etap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Komponent 1 - Część strategiczna programu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6761433"/>
                  </a:ext>
                </a:extLst>
              </a:tr>
              <a:tr h="40860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Przyjęcie komponentu </a:t>
                      </a:r>
                      <a:r>
                        <a:rPr lang="pl-PL" sz="1600"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1 </a:t>
                      </a:r>
                      <a:endParaRPr lang="pl-PL" sz="1600" dirty="0">
                        <a:latin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40841"/>
                  </a:ext>
                </a:extLst>
              </a:tr>
              <a:tr h="40860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b="1" dirty="0"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Konsultacje społeczne projektu Programu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245185"/>
                  </a:ext>
                </a:extLst>
              </a:tr>
              <a:tr h="408601">
                <a:tc rowSpan="2">
                  <a:txBody>
                    <a:bodyPr/>
                    <a:lstStyle/>
                    <a:p>
                      <a:r>
                        <a:rPr lang="pl-PL" sz="1600"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Etap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Modyfikacja projektu Programu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8887477"/>
                  </a:ext>
                </a:extLst>
              </a:tr>
              <a:tr h="40860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Przygotowanie ostatecznej wersji Programu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0345576"/>
                  </a:ext>
                </a:extLst>
              </a:tr>
            </a:tbl>
          </a:graphicData>
        </a:graphic>
      </p:graphicFrame>
      <p:pic>
        <p:nvPicPr>
          <p:cNvPr id="6" name="Obraz 5">
            <a:extLst>
              <a:ext uri="{FF2B5EF4-FFF2-40B4-BE49-F238E27FC236}">
                <a16:creationId xmlns:a16="http://schemas.microsoft.com/office/drawing/2014/main" id="{64421D88-0E0C-46E8-91C7-96347E5A1A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8349" y="6164932"/>
            <a:ext cx="2655651" cy="693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2854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E258740A-74CA-4D8F-BB1B-F6F64136CC70}"/>
              </a:ext>
            </a:extLst>
          </p:cNvPr>
          <p:cNvSpPr txBox="1"/>
          <p:nvPr/>
        </p:nvSpPr>
        <p:spPr>
          <a:xfrm>
            <a:off x="304991" y="1027521"/>
            <a:ext cx="8593912" cy="33547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l-PL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Cel szczegółowy: Zwiększenie roli kultury i turystyki w rozwoju gospodarczym, integracji społecznej i rozwoju innowacji społecznych</a:t>
            </a:r>
          </a:p>
          <a:p>
            <a:pPr>
              <a:buClr>
                <a:srgbClr val="510C76"/>
              </a:buClr>
            </a:pPr>
            <a:r>
              <a:rPr lang="pl-PL" sz="1400" dirty="0"/>
              <a:t>Wskaźniki produktu:</a:t>
            </a:r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r>
              <a:rPr lang="pl-PL" sz="1400" dirty="0"/>
              <a:t>Wskaźniki rezultatu:</a:t>
            </a:r>
            <a:endParaRPr lang="pl-PL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dirty="0"/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endParaRPr lang="pl-PL" dirty="0"/>
          </a:p>
        </p:txBody>
      </p: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id="{23D88DE7-1322-4559-8C08-EACAAFA3E82E}"/>
              </a:ext>
            </a:extLst>
          </p:cNvPr>
          <p:cNvCxnSpPr/>
          <p:nvPr/>
        </p:nvCxnSpPr>
        <p:spPr>
          <a:xfrm>
            <a:off x="0" y="79185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pole tekstowe 19">
            <a:extLst>
              <a:ext uri="{FF2B5EF4-FFF2-40B4-BE49-F238E27FC236}">
                <a16:creationId xmlns:a16="http://schemas.microsoft.com/office/drawing/2014/main" id="{A155BDE1-A1C6-42B8-BECF-765CDD1473D0}"/>
              </a:ext>
            </a:extLst>
          </p:cNvPr>
          <p:cNvSpPr txBox="1"/>
          <p:nvPr/>
        </p:nvSpPr>
        <p:spPr>
          <a:xfrm>
            <a:off x="304991" y="263356"/>
            <a:ext cx="3733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>
                <a:solidFill>
                  <a:srgbClr val="E01783"/>
                </a:solidFill>
                <a:latin typeface="Lato" panose="020F0502020204030203" pitchFamily="34" charset="0"/>
                <a:cs typeface="Lato" panose="020F0502020204030203" pitchFamily="34" charset="0"/>
              </a:rPr>
              <a:t>PRIORYTET: TURYSTYKA</a:t>
            </a:r>
            <a:endParaRPr lang="pl-PL"/>
          </a:p>
        </p:txBody>
      </p:sp>
      <p:pic>
        <p:nvPicPr>
          <p:cNvPr id="21" name="Obraz 20" descr="Obraz zawierający rysunek&#10;&#10;Opis wygenerowany automatycznie">
            <a:extLst>
              <a:ext uri="{FF2B5EF4-FFF2-40B4-BE49-F238E27FC236}">
                <a16:creationId xmlns:a16="http://schemas.microsoft.com/office/drawing/2014/main" id="{66D6244E-83C6-43ED-BB13-1BFEFA5423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779" y="6179082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1D58E5E5-C1EC-4F6A-AAFA-6A5DDE16E5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033546"/>
              </p:ext>
            </p:extLst>
          </p:nvPr>
        </p:nvGraphicFramePr>
        <p:xfrm>
          <a:off x="344498" y="1841583"/>
          <a:ext cx="8189135" cy="1142212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182260">
                  <a:extLst>
                    <a:ext uri="{9D8B030D-6E8A-4147-A177-3AD203B41FA5}">
                      <a16:colId xmlns:a16="http://schemas.microsoft.com/office/drawing/2014/main" val="928709979"/>
                    </a:ext>
                  </a:extLst>
                </a:gridCol>
                <a:gridCol w="4207113">
                  <a:extLst>
                    <a:ext uri="{9D8B030D-6E8A-4147-A177-3AD203B41FA5}">
                      <a16:colId xmlns:a16="http://schemas.microsoft.com/office/drawing/2014/main" val="1253470486"/>
                    </a:ext>
                  </a:extLst>
                </a:gridCol>
                <a:gridCol w="2799762">
                  <a:extLst>
                    <a:ext uri="{9D8B030D-6E8A-4147-A177-3AD203B41FA5}">
                      <a16:colId xmlns:a16="http://schemas.microsoft.com/office/drawing/2014/main" val="3668744356"/>
                    </a:ext>
                  </a:extLst>
                </a:gridCol>
              </a:tblGrid>
              <a:tr h="167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Nr identyfikacyjny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Lato" panose="020F050202020403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Wskaźnik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Lato" panose="020F050202020403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Jednostka miary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Lato" panose="020F0502020204030203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30496131"/>
                  </a:ext>
                </a:extLst>
              </a:tr>
              <a:tr h="2698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RCO 77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Lato" panose="020F050202020403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Liczba wspartych obiektów kulturalnych i turystycznych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Liczba wspartych obiektów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47336427"/>
                  </a:ext>
                </a:extLst>
              </a:tr>
              <a:tr h="3248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RCO115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Lato" panose="020F050202020403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Wspólnie organizowane publiczne wydarzenia ponad granicami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Liczba wydarzeń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68368913"/>
                  </a:ext>
                </a:extLst>
              </a:tr>
              <a:tr h="2119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RCO116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Lato" panose="020F050202020403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Wspólnie opracowane rozwiązania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Liczba opracowanych rozwiązań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27109305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B15CC450-86FE-48D8-A2A7-218E8E7266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049151"/>
              </p:ext>
            </p:extLst>
          </p:nvPr>
        </p:nvGraphicFramePr>
        <p:xfrm>
          <a:off x="304991" y="3537849"/>
          <a:ext cx="8189134" cy="1149519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203298">
                  <a:extLst>
                    <a:ext uri="{9D8B030D-6E8A-4147-A177-3AD203B41FA5}">
                      <a16:colId xmlns:a16="http://schemas.microsoft.com/office/drawing/2014/main" val="3028958225"/>
                    </a:ext>
                  </a:extLst>
                </a:gridCol>
                <a:gridCol w="4192743">
                  <a:extLst>
                    <a:ext uri="{9D8B030D-6E8A-4147-A177-3AD203B41FA5}">
                      <a16:colId xmlns:a16="http://schemas.microsoft.com/office/drawing/2014/main" val="2657481621"/>
                    </a:ext>
                  </a:extLst>
                </a:gridCol>
                <a:gridCol w="2793093">
                  <a:extLst>
                    <a:ext uri="{9D8B030D-6E8A-4147-A177-3AD203B41FA5}">
                      <a16:colId xmlns:a16="http://schemas.microsoft.com/office/drawing/2014/main" val="996029803"/>
                    </a:ext>
                  </a:extLst>
                </a:gridCol>
              </a:tblGrid>
              <a:tr h="17437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Nr identyfikacyjny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Wskaźnik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Jednostka miary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79705851"/>
                  </a:ext>
                </a:extLst>
              </a:tr>
              <a:tr h="4070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RCR 77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Turyści odwiedzający wsparte obiekty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Liczba turystów rocznie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51920051"/>
                  </a:ext>
                </a:extLst>
              </a:tr>
              <a:tr h="4070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RCR104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Rozwiązania przyjęte lub zwiększone przez podmioty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Liczba rozwiązań przyjętych lub zwiększonych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10815528"/>
                  </a:ext>
                </a:extLst>
              </a:tr>
            </a:tbl>
          </a:graphicData>
        </a:graphic>
      </p:graphicFrame>
      <p:pic>
        <p:nvPicPr>
          <p:cNvPr id="13" name="Grafika 12" descr="Drzewo liściaste">
            <a:extLst>
              <a:ext uri="{FF2B5EF4-FFF2-40B4-BE49-F238E27FC236}">
                <a16:creationId xmlns:a16="http://schemas.microsoft.com/office/drawing/2014/main" id="{BB3A1748-055B-4D97-A4CA-B98F065D27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19820" y="73462"/>
            <a:ext cx="600556" cy="600556"/>
          </a:xfrm>
          <a:prstGeom prst="rect">
            <a:avLst/>
          </a:prstGeom>
        </p:spPr>
      </p:pic>
      <p:pic>
        <p:nvPicPr>
          <p:cNvPr id="17" name="Grafika 16" descr="Drogowskaz">
            <a:extLst>
              <a:ext uri="{FF2B5EF4-FFF2-40B4-BE49-F238E27FC236}">
                <a16:creationId xmlns:a16="http://schemas.microsoft.com/office/drawing/2014/main" id="{164AE8DC-A84F-4C48-952A-655B605520C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512118" y="73462"/>
            <a:ext cx="600556" cy="600556"/>
          </a:xfrm>
          <a:prstGeom prst="rect">
            <a:avLst/>
          </a:prstGeom>
        </p:spPr>
      </p:pic>
      <p:pic>
        <p:nvPicPr>
          <p:cNvPr id="18" name="Grafika 17" descr="Medyczne">
            <a:extLst>
              <a:ext uri="{FF2B5EF4-FFF2-40B4-BE49-F238E27FC236}">
                <a16:creationId xmlns:a16="http://schemas.microsoft.com/office/drawing/2014/main" id="{CCF355DB-2389-4EA3-9D81-106554FA8EC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710450" y="79557"/>
            <a:ext cx="600556" cy="600556"/>
          </a:xfrm>
          <a:prstGeom prst="rect">
            <a:avLst/>
          </a:prstGeom>
        </p:spPr>
      </p:pic>
      <p:pic>
        <p:nvPicPr>
          <p:cNvPr id="22" name="Grafika 21" descr="Scena z zamkiem">
            <a:extLst>
              <a:ext uri="{FF2B5EF4-FFF2-40B4-BE49-F238E27FC236}">
                <a16:creationId xmlns:a16="http://schemas.microsoft.com/office/drawing/2014/main" id="{775BE221-CB1A-4F55-A5D7-E8ABD25BF4E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311006" y="79557"/>
            <a:ext cx="600556" cy="600556"/>
          </a:xfrm>
          <a:prstGeom prst="rect">
            <a:avLst/>
          </a:prstGeom>
        </p:spPr>
      </p:pic>
      <p:pic>
        <p:nvPicPr>
          <p:cNvPr id="23" name="Grafika 22" descr="Przegląd klientów">
            <a:extLst>
              <a:ext uri="{FF2B5EF4-FFF2-40B4-BE49-F238E27FC236}">
                <a16:creationId xmlns:a16="http://schemas.microsoft.com/office/drawing/2014/main" id="{5635E16A-9AB5-4CE9-AF47-CA4A4B94593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916507" y="79557"/>
            <a:ext cx="600556" cy="60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1026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8AA86AF-7DEC-4A61-BC29-E9F4AE8C8B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96259" y="2308499"/>
            <a:ext cx="7025193" cy="5063262"/>
          </a:xfrm>
        </p:spPr>
        <p:txBody>
          <a:bodyPr>
            <a:normAutofit/>
          </a:bodyPr>
          <a:lstStyle/>
          <a:p>
            <a:endParaRPr lang="pl-PL" sz="1200" b="1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sz="120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r>
              <a:rPr lang="pl-PL" sz="120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CEL SZCZEGÓŁOWY: ZWIĘKSZENIE SPRAWNOŚCI ADMINISTRACJI PUBLICZNEJ W DRODZE UPOWSZECHNIANIA WSPÓŁPRACY PRAWNEJ I ADMINISTRACYJNEJ ORAZ WSPÓŁPRACY MIĘDZY OBYWATELAMI I INSTYTUCJAMI, ZWŁASZCZA W CELU WYELIMINOWANIA PRZESZKÓD PRAWNYCH I INNYCH BARIER W REGIONACH GRANICZNYCH</a:t>
            </a:r>
          </a:p>
          <a:p>
            <a:r>
              <a:rPr lang="pl-PL" sz="120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CEL SZCZEGÓŁOWY: BUDOWANIE WZAJEMNEGO ZAUFANIA POPRZEZ ZACHĘCANIE DO DZIAŁAŃ UŁATWIAJĄCYCH KONTAKTY MIĘDZYLUDZKIE </a:t>
            </a:r>
          </a:p>
          <a:p>
            <a:endParaRPr lang="pl-PL" sz="1200" b="1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sz="120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/>
          </a:p>
          <a:p>
            <a:endParaRPr lang="pl-PL"/>
          </a:p>
          <a:p>
            <a:endParaRPr lang="pl-PL"/>
          </a:p>
          <a:p>
            <a:endParaRPr lang="pl-PL"/>
          </a:p>
          <a:p>
            <a:endParaRPr lang="pl-PL"/>
          </a:p>
          <a:p>
            <a:endParaRPr lang="pl-PL"/>
          </a:p>
          <a:p>
            <a:endParaRPr lang="pl-PL"/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EAE0880C-F726-4A4F-B6D4-D0C15C5BF1C2}"/>
              </a:ext>
            </a:extLst>
          </p:cNvPr>
          <p:cNvSpPr txBox="1"/>
          <p:nvPr/>
        </p:nvSpPr>
        <p:spPr>
          <a:xfrm>
            <a:off x="1996259" y="2468315"/>
            <a:ext cx="5724294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defTabSz="4572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</a:pPr>
            <a:r>
              <a:rPr lang="pl-PL" cap="all">
                <a:solidFill>
                  <a:srgbClr val="E01783"/>
                </a:solidFill>
                <a:latin typeface="Lato" panose="020F0502020204030203" pitchFamily="34" charset="-18"/>
              </a:rPr>
              <a:t>PRIORYTET: </a:t>
            </a:r>
            <a:r>
              <a:rPr lang="pl-PL" cap="all" err="1">
                <a:solidFill>
                  <a:srgbClr val="E01783"/>
                </a:solidFill>
                <a:latin typeface="Lato" panose="020F0502020204030203" pitchFamily="34" charset="-18"/>
              </a:rPr>
              <a:t>WSPÓŁPRACa</a:t>
            </a:r>
            <a:endParaRPr lang="en-US" cap="all">
              <a:solidFill>
                <a:srgbClr val="E01783"/>
              </a:solidFill>
              <a:latin typeface="Lato" panose="020F0502020204030203" pitchFamily="34" charset="-18"/>
            </a:endParaRPr>
          </a:p>
        </p:txBody>
      </p:sp>
      <p:pic>
        <p:nvPicPr>
          <p:cNvPr id="14" name="Obraz 13" descr="Obraz zawierający rysunek&#10;&#10;Opis wygenerowany automatycznie">
            <a:extLst>
              <a:ext uri="{FF2B5EF4-FFF2-40B4-BE49-F238E27FC236}">
                <a16:creationId xmlns:a16="http://schemas.microsoft.com/office/drawing/2014/main" id="{507FCA75-9FB2-4310-8B6E-12499D72C5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6389" y="6117996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pic>
        <p:nvPicPr>
          <p:cNvPr id="11" name="Grafika 10" descr="Przegląd klientów">
            <a:extLst>
              <a:ext uri="{FF2B5EF4-FFF2-40B4-BE49-F238E27FC236}">
                <a16:creationId xmlns:a16="http://schemas.microsoft.com/office/drawing/2014/main" id="{76A17398-439B-4273-8DC1-6099B9CB46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6656" y="2893300"/>
            <a:ext cx="1169603" cy="1169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4442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E258740A-74CA-4D8F-BB1B-F6F64136CC70}"/>
              </a:ext>
            </a:extLst>
          </p:cNvPr>
          <p:cNvSpPr txBox="1"/>
          <p:nvPr/>
        </p:nvSpPr>
        <p:spPr>
          <a:xfrm>
            <a:off x="304991" y="998896"/>
            <a:ext cx="8593912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Cel szczegółowy: Zwiększenie sprawności administracji publicznej w drodze upowszechniania współpracy prawnej i administracyjnej oraz współpracy między obywatelami i instytucjami, zwłaszcza w celu wyeliminowania przeszkód prawnych i innych barier w regionach granicznych</a:t>
            </a:r>
          </a:p>
          <a:p>
            <a:endParaRPr lang="pl-PL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Proponowane działania w ramach celu szczegółowego: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Zwiększenie i poprawa jakości współpracy transgranicznej pomiędzy podmiotami z obszaru objętego programem,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Poprawa dostępu do informacji nt. uwarunkowań prawnych, fiskalnych, formalnych związanych  np. z prowadzeniem działalności gospodarczej w poszczególnych krajach obszaru wsparcia oraz pobudzanie więzi gospodarczych i promowanie wspólnie działających organizacji przedsiębiorców, co może przyczynić się do rozwoju gospodarczego obszaru wsparcia,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Wsparcie w realizacji usług doradczych stanowiących pomoc dla podmiotów ubiegających się o dodatkowe środki finansowe (np. poprzez pomoc w tworzeniu biznesplanów, sporządzania umów, wypełniania wniosków),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Utworzenie banku danych dotyczących obszaru wsparcia, gromadzącego  m.in. statystyki na temat sytuacji </a:t>
            </a:r>
            <a:r>
              <a:rPr lang="pl-PL" sz="1600" dirty="0" err="1">
                <a:latin typeface="Lato" panose="020F0502020204030203" pitchFamily="34" charset="0"/>
                <a:cs typeface="Lato" panose="020F0502020204030203" pitchFamily="34" charset="0"/>
              </a:rPr>
              <a:t>społeczno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 – gospodarczej obszaru, zachodzących zmian oraz dostępnych terenów inwestycyjnych, co może wpłynąć na rozwój gospodarczy obszaru wsparcia.</a:t>
            </a:r>
          </a:p>
          <a:p>
            <a:pPr>
              <a:buClr>
                <a:srgbClr val="510C76"/>
              </a:buClr>
            </a:pPr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id="{23D88DE7-1322-4559-8C08-EACAAFA3E82E}"/>
              </a:ext>
            </a:extLst>
          </p:cNvPr>
          <p:cNvCxnSpPr/>
          <p:nvPr/>
        </p:nvCxnSpPr>
        <p:spPr>
          <a:xfrm>
            <a:off x="0" y="79185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1" name="Obraz 20" descr="Obraz zawierający rysunek&#10;&#10;Opis wygenerowany automatycznie">
            <a:extLst>
              <a:ext uri="{FF2B5EF4-FFF2-40B4-BE49-F238E27FC236}">
                <a16:creationId xmlns:a16="http://schemas.microsoft.com/office/drawing/2014/main" id="{66D6244E-83C6-43ED-BB13-1BFEFA5423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779" y="6179082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sp>
        <p:nvSpPr>
          <p:cNvPr id="12" name="pole tekstowe 11">
            <a:extLst>
              <a:ext uri="{FF2B5EF4-FFF2-40B4-BE49-F238E27FC236}">
                <a16:creationId xmlns:a16="http://schemas.microsoft.com/office/drawing/2014/main" id="{3D9CB8EB-E3C9-4D5D-9341-D63FB6DC29C8}"/>
              </a:ext>
            </a:extLst>
          </p:cNvPr>
          <p:cNvSpPr txBox="1"/>
          <p:nvPr/>
        </p:nvSpPr>
        <p:spPr>
          <a:xfrm>
            <a:off x="304990" y="263356"/>
            <a:ext cx="5633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</a:pPr>
            <a:r>
              <a:rPr lang="pl-PL" cap="all">
                <a:solidFill>
                  <a:srgbClr val="E01783"/>
                </a:solidFill>
                <a:latin typeface="Lato" panose="020F0502020204030203" pitchFamily="34" charset="-18"/>
              </a:rPr>
              <a:t>PRIORYTET: WSPÓŁPRACA</a:t>
            </a:r>
            <a:endParaRPr lang="pl-PL"/>
          </a:p>
        </p:txBody>
      </p:sp>
      <p:pic>
        <p:nvPicPr>
          <p:cNvPr id="16" name="Grafika 15" descr="Drzewo liściaste">
            <a:extLst>
              <a:ext uri="{FF2B5EF4-FFF2-40B4-BE49-F238E27FC236}">
                <a16:creationId xmlns:a16="http://schemas.microsoft.com/office/drawing/2014/main" id="{4A07AFB6-530F-4942-89CC-A23C157D0D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19820" y="73462"/>
            <a:ext cx="600556" cy="600556"/>
          </a:xfrm>
          <a:prstGeom prst="rect">
            <a:avLst/>
          </a:prstGeom>
        </p:spPr>
      </p:pic>
      <p:pic>
        <p:nvPicPr>
          <p:cNvPr id="17" name="Grafika 16" descr="Drogowskaz">
            <a:extLst>
              <a:ext uri="{FF2B5EF4-FFF2-40B4-BE49-F238E27FC236}">
                <a16:creationId xmlns:a16="http://schemas.microsoft.com/office/drawing/2014/main" id="{5246DA7E-410B-4D5E-822B-7901F703576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512118" y="73462"/>
            <a:ext cx="600556" cy="600556"/>
          </a:xfrm>
          <a:prstGeom prst="rect">
            <a:avLst/>
          </a:prstGeom>
        </p:spPr>
      </p:pic>
      <p:pic>
        <p:nvPicPr>
          <p:cNvPr id="18" name="Grafika 17" descr="Medyczne">
            <a:extLst>
              <a:ext uri="{FF2B5EF4-FFF2-40B4-BE49-F238E27FC236}">
                <a16:creationId xmlns:a16="http://schemas.microsoft.com/office/drawing/2014/main" id="{DA7865BD-28E8-43B0-90FD-A4BAC0A0490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710450" y="79557"/>
            <a:ext cx="600556" cy="600556"/>
          </a:xfrm>
          <a:prstGeom prst="rect">
            <a:avLst/>
          </a:prstGeom>
        </p:spPr>
      </p:pic>
      <p:pic>
        <p:nvPicPr>
          <p:cNvPr id="20" name="Grafika 19" descr="Scena z zamkiem">
            <a:extLst>
              <a:ext uri="{FF2B5EF4-FFF2-40B4-BE49-F238E27FC236}">
                <a16:creationId xmlns:a16="http://schemas.microsoft.com/office/drawing/2014/main" id="{4273D796-BE20-4437-86B7-0453692C1F4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311006" y="79557"/>
            <a:ext cx="600556" cy="600556"/>
          </a:xfrm>
          <a:prstGeom prst="rect">
            <a:avLst/>
          </a:prstGeom>
        </p:spPr>
      </p:pic>
      <p:pic>
        <p:nvPicPr>
          <p:cNvPr id="22" name="Grafika 21" descr="Przegląd klientów">
            <a:extLst>
              <a:ext uri="{FF2B5EF4-FFF2-40B4-BE49-F238E27FC236}">
                <a16:creationId xmlns:a16="http://schemas.microsoft.com/office/drawing/2014/main" id="{BC9D66B6-5C7A-46DB-853C-5B1A67407E7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916507" y="79557"/>
            <a:ext cx="600556" cy="60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1479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E258740A-74CA-4D8F-BB1B-F6F64136CC70}"/>
              </a:ext>
            </a:extLst>
          </p:cNvPr>
          <p:cNvSpPr txBox="1"/>
          <p:nvPr/>
        </p:nvSpPr>
        <p:spPr>
          <a:xfrm>
            <a:off x="304991" y="998896"/>
            <a:ext cx="8593912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Cel szczegółowy: Zwiększenie sprawności administracji publicznej w drodze upowszechniania współpracy prawnej i administracyjnej oraz współpracy między obywatelami i instytucjami, zwłaszcza w celu wyeliminowania przeszkód prawnych i innych barier w regionach granicznych</a:t>
            </a:r>
          </a:p>
          <a:p>
            <a:endParaRPr lang="pl-PL" sz="160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r>
              <a:rPr lang="pl-PL" sz="1600" b="1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Beneficjenci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>
                <a:latin typeface="Lato" panose="020F0502020204030203" pitchFamily="34" charset="0"/>
                <a:cs typeface="Lato" panose="020F0502020204030203" pitchFamily="34" charset="0"/>
              </a:rPr>
              <a:t>Jednostki administracji państwowej, regionalnej i lokalnej, stowarzyszenia tych jednostek i instytucje im podległe,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>
                <a:latin typeface="Lato" panose="020F0502020204030203" pitchFamily="34" charset="0"/>
                <a:cs typeface="Lato" panose="020F0502020204030203" pitchFamily="34" charset="0"/>
              </a:rPr>
              <a:t>Inne podmioty prawa publicznego (np. izby, organy administracji rządowej),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>
                <a:latin typeface="Lato" panose="020F0502020204030203" pitchFamily="34" charset="0"/>
                <a:cs typeface="Lato" panose="020F0502020204030203" pitchFamily="34" charset="0"/>
              </a:rPr>
              <a:t>Organizacje pozarządowe,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>
                <a:latin typeface="Lato" panose="020F0502020204030203" pitchFamily="34" charset="0"/>
                <a:cs typeface="Lato" panose="020F0502020204030203" pitchFamily="34" charset="0"/>
              </a:rPr>
              <a:t>Jednostki szkolnictwa wyższego i publiczne instytucje badawcze,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>
                <a:latin typeface="Lato" panose="020F0502020204030203" pitchFamily="34" charset="0"/>
                <a:cs typeface="Lato" panose="020F0502020204030203" pitchFamily="34" charset="0"/>
              </a:rPr>
              <a:t>Towarzystwa i organizacje aktywizacji gospodarki, centra technologiczne (np. izby gospodarcze, handlowe, Instytucje Otoczenia Biznesu).</a:t>
            </a:r>
          </a:p>
          <a:p>
            <a:r>
              <a:rPr lang="pl-PL" sz="160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</a:p>
          <a:p>
            <a:pPr>
              <a:buClr>
                <a:srgbClr val="510C76"/>
              </a:buClr>
            </a:pPr>
            <a:endParaRPr lang="pl-PL" sz="160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id="{23D88DE7-1322-4559-8C08-EACAAFA3E82E}"/>
              </a:ext>
            </a:extLst>
          </p:cNvPr>
          <p:cNvCxnSpPr/>
          <p:nvPr/>
        </p:nvCxnSpPr>
        <p:spPr>
          <a:xfrm>
            <a:off x="0" y="79185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1" name="Obraz 20" descr="Obraz zawierający rysunek&#10;&#10;Opis wygenerowany automatycznie">
            <a:extLst>
              <a:ext uri="{FF2B5EF4-FFF2-40B4-BE49-F238E27FC236}">
                <a16:creationId xmlns:a16="http://schemas.microsoft.com/office/drawing/2014/main" id="{66D6244E-83C6-43ED-BB13-1BFEFA5423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779" y="6179082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C216B36F-997D-4B3E-B2FA-B8554C864502}"/>
              </a:ext>
            </a:extLst>
          </p:cNvPr>
          <p:cNvSpPr txBox="1"/>
          <p:nvPr/>
        </p:nvSpPr>
        <p:spPr>
          <a:xfrm>
            <a:off x="304990" y="263356"/>
            <a:ext cx="5633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</a:pPr>
            <a:r>
              <a:rPr lang="pl-PL" cap="all">
                <a:solidFill>
                  <a:srgbClr val="E01783"/>
                </a:solidFill>
                <a:latin typeface="Lato" panose="020F0502020204030203" pitchFamily="34" charset="-18"/>
              </a:rPr>
              <a:t>PRIORYTET: WSPÓŁPRACA</a:t>
            </a:r>
            <a:endParaRPr lang="pl-PL"/>
          </a:p>
        </p:txBody>
      </p:sp>
      <p:pic>
        <p:nvPicPr>
          <p:cNvPr id="11" name="Grafika 10" descr="Drzewo liściaste">
            <a:extLst>
              <a:ext uri="{FF2B5EF4-FFF2-40B4-BE49-F238E27FC236}">
                <a16:creationId xmlns:a16="http://schemas.microsoft.com/office/drawing/2014/main" id="{BD83C496-9680-4BA7-BADE-E317B8CD9C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19820" y="73462"/>
            <a:ext cx="600556" cy="600556"/>
          </a:xfrm>
          <a:prstGeom prst="rect">
            <a:avLst/>
          </a:prstGeom>
        </p:spPr>
      </p:pic>
      <p:pic>
        <p:nvPicPr>
          <p:cNvPr id="16" name="Grafika 15" descr="Drogowskaz">
            <a:extLst>
              <a:ext uri="{FF2B5EF4-FFF2-40B4-BE49-F238E27FC236}">
                <a16:creationId xmlns:a16="http://schemas.microsoft.com/office/drawing/2014/main" id="{8FACC446-C263-4BF1-B3B9-8643D9CDDD5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512118" y="73462"/>
            <a:ext cx="600556" cy="600556"/>
          </a:xfrm>
          <a:prstGeom prst="rect">
            <a:avLst/>
          </a:prstGeom>
        </p:spPr>
      </p:pic>
      <p:pic>
        <p:nvPicPr>
          <p:cNvPr id="17" name="Grafika 16" descr="Medyczne">
            <a:extLst>
              <a:ext uri="{FF2B5EF4-FFF2-40B4-BE49-F238E27FC236}">
                <a16:creationId xmlns:a16="http://schemas.microsoft.com/office/drawing/2014/main" id="{BD0CD5F2-8511-4402-A0B2-438B0FBA3EB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710450" y="79557"/>
            <a:ext cx="600556" cy="600556"/>
          </a:xfrm>
          <a:prstGeom prst="rect">
            <a:avLst/>
          </a:prstGeom>
        </p:spPr>
      </p:pic>
      <p:pic>
        <p:nvPicPr>
          <p:cNvPr id="18" name="Grafika 17" descr="Scena z zamkiem">
            <a:extLst>
              <a:ext uri="{FF2B5EF4-FFF2-40B4-BE49-F238E27FC236}">
                <a16:creationId xmlns:a16="http://schemas.microsoft.com/office/drawing/2014/main" id="{778C1930-C324-4606-AEB4-66DF52B5E19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311006" y="79557"/>
            <a:ext cx="600556" cy="600556"/>
          </a:xfrm>
          <a:prstGeom prst="rect">
            <a:avLst/>
          </a:prstGeom>
        </p:spPr>
      </p:pic>
      <p:pic>
        <p:nvPicPr>
          <p:cNvPr id="20" name="Grafika 19" descr="Przegląd klientów">
            <a:extLst>
              <a:ext uri="{FF2B5EF4-FFF2-40B4-BE49-F238E27FC236}">
                <a16:creationId xmlns:a16="http://schemas.microsoft.com/office/drawing/2014/main" id="{ACCEDFA5-2EA2-421E-AFC6-43FA0C05CF4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916507" y="79557"/>
            <a:ext cx="600556" cy="60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3879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E258740A-74CA-4D8F-BB1B-F6F64136CC70}"/>
              </a:ext>
            </a:extLst>
          </p:cNvPr>
          <p:cNvSpPr txBox="1"/>
          <p:nvPr/>
        </p:nvSpPr>
        <p:spPr>
          <a:xfrm>
            <a:off x="344498" y="794394"/>
            <a:ext cx="8593912" cy="412420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l-PL" b="1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Cel szczegółowy: Zwiększenie sprawności administracji publicznej w drodze upowszechniania współpracy prawnej i administracyjnej oraz współpracy między obywatelami i instytucjami, zwłaszcza w celu wyeliminowania przeszkód prawnych i innych barier w regionach granicznych</a:t>
            </a:r>
          </a:p>
          <a:p>
            <a:pPr>
              <a:buClr>
                <a:srgbClr val="510C76"/>
              </a:buClr>
            </a:pPr>
            <a:r>
              <a:rPr lang="pl-PL" sz="1400">
                <a:latin typeface="Lato" panose="020F0502020204030203" pitchFamily="34" charset="0"/>
                <a:cs typeface="Lato" panose="020F0502020204030203" pitchFamily="34" charset="0"/>
              </a:rPr>
              <a:t>Wskaźniki produktu:</a:t>
            </a:r>
          </a:p>
          <a:p>
            <a:pPr>
              <a:buClr>
                <a:srgbClr val="510C76"/>
              </a:buClr>
            </a:pPr>
            <a:endParaRPr lang="pl-PL" sz="1400"/>
          </a:p>
          <a:p>
            <a:pPr>
              <a:buClr>
                <a:srgbClr val="510C76"/>
              </a:buClr>
            </a:pPr>
            <a:endParaRPr lang="pl-PL" sz="1400"/>
          </a:p>
          <a:p>
            <a:pPr>
              <a:buClr>
                <a:srgbClr val="510C76"/>
              </a:buClr>
            </a:pPr>
            <a:endParaRPr lang="pl-PL" sz="1400"/>
          </a:p>
          <a:p>
            <a:pPr>
              <a:buClr>
                <a:srgbClr val="510C76"/>
              </a:buClr>
            </a:pPr>
            <a:endParaRPr lang="pl-PL" sz="1400"/>
          </a:p>
          <a:p>
            <a:pPr>
              <a:buClr>
                <a:srgbClr val="510C76"/>
              </a:buClr>
            </a:pPr>
            <a:endParaRPr lang="pl-PL" sz="1400"/>
          </a:p>
          <a:p>
            <a:pPr>
              <a:buClr>
                <a:srgbClr val="510C76"/>
              </a:buClr>
            </a:pPr>
            <a:endParaRPr lang="pl-PL" sz="1400"/>
          </a:p>
          <a:p>
            <a:pPr>
              <a:buClr>
                <a:srgbClr val="510C76"/>
              </a:buClr>
            </a:pPr>
            <a:endParaRPr lang="pl-PL" sz="1400"/>
          </a:p>
          <a:p>
            <a:pPr>
              <a:buClr>
                <a:srgbClr val="510C76"/>
              </a:buClr>
            </a:pPr>
            <a:endParaRPr lang="pl-PL" sz="1400"/>
          </a:p>
          <a:p>
            <a:pPr>
              <a:buClr>
                <a:srgbClr val="510C76"/>
              </a:buClr>
            </a:pPr>
            <a:endParaRPr lang="pl-PL" sz="1400"/>
          </a:p>
          <a:p>
            <a:pPr>
              <a:buClr>
                <a:srgbClr val="510C76"/>
              </a:buClr>
            </a:pPr>
            <a:endParaRPr lang="pl-PL" sz="1400"/>
          </a:p>
          <a:p>
            <a:pPr>
              <a:buClr>
                <a:srgbClr val="510C76"/>
              </a:buClr>
            </a:pPr>
            <a:endParaRPr lang="pl-PL"/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endParaRPr lang="pl-PL"/>
          </a:p>
        </p:txBody>
      </p: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id="{23D88DE7-1322-4559-8C08-EACAAFA3E82E}"/>
              </a:ext>
            </a:extLst>
          </p:cNvPr>
          <p:cNvCxnSpPr/>
          <p:nvPr/>
        </p:nvCxnSpPr>
        <p:spPr>
          <a:xfrm>
            <a:off x="0" y="79185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1" name="Obraz 20" descr="Obraz zawierający rysunek&#10;&#10;Opis wygenerowany automatycznie">
            <a:extLst>
              <a:ext uri="{FF2B5EF4-FFF2-40B4-BE49-F238E27FC236}">
                <a16:creationId xmlns:a16="http://schemas.microsoft.com/office/drawing/2014/main" id="{66D6244E-83C6-43ED-BB13-1BFEFA5423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779" y="6179082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1D58E5E5-C1EC-4F6A-AAFA-6A5DDE16E5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0030299"/>
              </p:ext>
            </p:extLst>
          </p:nvPr>
        </p:nvGraphicFramePr>
        <p:xfrm>
          <a:off x="344498" y="2150764"/>
          <a:ext cx="8189135" cy="1475667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182260">
                  <a:extLst>
                    <a:ext uri="{9D8B030D-6E8A-4147-A177-3AD203B41FA5}">
                      <a16:colId xmlns:a16="http://schemas.microsoft.com/office/drawing/2014/main" val="928709979"/>
                    </a:ext>
                  </a:extLst>
                </a:gridCol>
                <a:gridCol w="4207113">
                  <a:extLst>
                    <a:ext uri="{9D8B030D-6E8A-4147-A177-3AD203B41FA5}">
                      <a16:colId xmlns:a16="http://schemas.microsoft.com/office/drawing/2014/main" val="1253470486"/>
                    </a:ext>
                  </a:extLst>
                </a:gridCol>
                <a:gridCol w="2799762">
                  <a:extLst>
                    <a:ext uri="{9D8B030D-6E8A-4147-A177-3AD203B41FA5}">
                      <a16:colId xmlns:a16="http://schemas.microsoft.com/office/drawing/2014/main" val="3668744356"/>
                    </a:ext>
                  </a:extLst>
                </a:gridCol>
              </a:tblGrid>
              <a:tr h="1326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Nr identyfikacyjny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Wskaźnik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Jednostka miary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30496131"/>
                  </a:ext>
                </a:extLst>
              </a:tr>
              <a:tr h="5385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RCO83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Wspólnie opracowane strategie i plany działania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Liczba strategii/planów działania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47336427"/>
                  </a:ext>
                </a:extLst>
              </a:tr>
              <a:tr h="6015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RCO116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Wspólnie opracowane rozwiązania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Liczba opracowanych rozwiązań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26312108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B15CC450-86FE-48D8-A2A7-218E8E7266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383388"/>
              </p:ext>
            </p:extLst>
          </p:nvPr>
        </p:nvGraphicFramePr>
        <p:xfrm>
          <a:off x="344499" y="4141025"/>
          <a:ext cx="8189134" cy="1723292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203298">
                  <a:extLst>
                    <a:ext uri="{9D8B030D-6E8A-4147-A177-3AD203B41FA5}">
                      <a16:colId xmlns:a16="http://schemas.microsoft.com/office/drawing/2014/main" val="3028958225"/>
                    </a:ext>
                  </a:extLst>
                </a:gridCol>
                <a:gridCol w="4192743">
                  <a:extLst>
                    <a:ext uri="{9D8B030D-6E8A-4147-A177-3AD203B41FA5}">
                      <a16:colId xmlns:a16="http://schemas.microsoft.com/office/drawing/2014/main" val="2657481621"/>
                    </a:ext>
                  </a:extLst>
                </a:gridCol>
                <a:gridCol w="2793093">
                  <a:extLst>
                    <a:ext uri="{9D8B030D-6E8A-4147-A177-3AD203B41FA5}">
                      <a16:colId xmlns:a16="http://schemas.microsoft.com/office/drawing/2014/main" val="996029803"/>
                    </a:ext>
                  </a:extLst>
                </a:gridCol>
              </a:tblGrid>
              <a:tr h="1272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Nr identyfikacyjny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Wskaźnik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Jednostka miary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79705851"/>
                  </a:ext>
                </a:extLst>
              </a:tr>
              <a:tr h="66914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RCR79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Wspólne strategie i plany działania podejmowane przez podmioty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Liczba wspólnych strategii/planów działania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88277751"/>
                  </a:ext>
                </a:extLst>
              </a:tr>
              <a:tr h="71867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RCR104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Rozwiązania przyjęte lub zwiększone przez podmioty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Liczba rozwiązań przyjętych lub zwiększonych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63961144"/>
                  </a:ext>
                </a:extLst>
              </a:tr>
            </a:tbl>
          </a:graphicData>
        </a:graphic>
      </p:graphicFrame>
      <p:sp>
        <p:nvSpPr>
          <p:cNvPr id="4" name="pole tekstowe 3">
            <a:extLst>
              <a:ext uri="{FF2B5EF4-FFF2-40B4-BE49-F238E27FC236}">
                <a16:creationId xmlns:a16="http://schemas.microsoft.com/office/drawing/2014/main" id="{6A1EA95E-8707-485E-AA79-609599D5FC35}"/>
              </a:ext>
            </a:extLst>
          </p:cNvPr>
          <p:cNvSpPr txBox="1"/>
          <p:nvPr/>
        </p:nvSpPr>
        <p:spPr>
          <a:xfrm>
            <a:off x="344497" y="3878725"/>
            <a:ext cx="17796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>
                <a:latin typeface="Lato" panose="020F0502020204030203" pitchFamily="34" charset="0"/>
                <a:cs typeface="Lato" panose="020F0502020204030203" pitchFamily="34" charset="0"/>
              </a:rPr>
              <a:t>Wskaźniki rezultatu:</a:t>
            </a:r>
          </a:p>
          <a:p>
            <a:endParaRPr lang="pl-PL"/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9300BBCE-59BD-4B27-A317-8A55A5C898C7}"/>
              </a:ext>
            </a:extLst>
          </p:cNvPr>
          <p:cNvSpPr txBox="1"/>
          <p:nvPr/>
        </p:nvSpPr>
        <p:spPr>
          <a:xfrm>
            <a:off x="304990" y="263356"/>
            <a:ext cx="5633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</a:pPr>
            <a:r>
              <a:rPr lang="pl-PL" cap="all">
                <a:solidFill>
                  <a:srgbClr val="E01783"/>
                </a:solidFill>
                <a:latin typeface="Lato" panose="020F0502020204030203" pitchFamily="34" charset="-18"/>
              </a:rPr>
              <a:t>PRIORYTET: WSPÓŁPRACA</a:t>
            </a:r>
            <a:endParaRPr lang="pl-PL"/>
          </a:p>
        </p:txBody>
      </p:sp>
      <p:pic>
        <p:nvPicPr>
          <p:cNvPr id="18" name="Grafika 17" descr="Drzewo liściaste">
            <a:extLst>
              <a:ext uri="{FF2B5EF4-FFF2-40B4-BE49-F238E27FC236}">
                <a16:creationId xmlns:a16="http://schemas.microsoft.com/office/drawing/2014/main" id="{E7184A0B-C239-4C32-87B0-6D5445E095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19820" y="73462"/>
            <a:ext cx="600556" cy="600556"/>
          </a:xfrm>
          <a:prstGeom prst="rect">
            <a:avLst/>
          </a:prstGeom>
        </p:spPr>
      </p:pic>
      <p:pic>
        <p:nvPicPr>
          <p:cNvPr id="20" name="Grafika 19" descr="Drogowskaz">
            <a:extLst>
              <a:ext uri="{FF2B5EF4-FFF2-40B4-BE49-F238E27FC236}">
                <a16:creationId xmlns:a16="http://schemas.microsoft.com/office/drawing/2014/main" id="{07440365-342A-4EB9-8862-401774873B9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512118" y="73462"/>
            <a:ext cx="600556" cy="600556"/>
          </a:xfrm>
          <a:prstGeom prst="rect">
            <a:avLst/>
          </a:prstGeom>
        </p:spPr>
      </p:pic>
      <p:pic>
        <p:nvPicPr>
          <p:cNvPr id="22" name="Grafika 21" descr="Medyczne">
            <a:extLst>
              <a:ext uri="{FF2B5EF4-FFF2-40B4-BE49-F238E27FC236}">
                <a16:creationId xmlns:a16="http://schemas.microsoft.com/office/drawing/2014/main" id="{7B5EB93A-A708-4634-B02E-1CE64D93658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710450" y="79557"/>
            <a:ext cx="600556" cy="600556"/>
          </a:xfrm>
          <a:prstGeom prst="rect">
            <a:avLst/>
          </a:prstGeom>
        </p:spPr>
      </p:pic>
      <p:pic>
        <p:nvPicPr>
          <p:cNvPr id="23" name="Grafika 22" descr="Scena z zamkiem">
            <a:extLst>
              <a:ext uri="{FF2B5EF4-FFF2-40B4-BE49-F238E27FC236}">
                <a16:creationId xmlns:a16="http://schemas.microsoft.com/office/drawing/2014/main" id="{A9C835E8-1168-4489-B23D-2E0D02B092F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311006" y="79557"/>
            <a:ext cx="600556" cy="600556"/>
          </a:xfrm>
          <a:prstGeom prst="rect">
            <a:avLst/>
          </a:prstGeom>
        </p:spPr>
      </p:pic>
      <p:pic>
        <p:nvPicPr>
          <p:cNvPr id="24" name="Grafika 23" descr="Przegląd klientów">
            <a:extLst>
              <a:ext uri="{FF2B5EF4-FFF2-40B4-BE49-F238E27FC236}">
                <a16:creationId xmlns:a16="http://schemas.microsoft.com/office/drawing/2014/main" id="{073678B2-617F-480A-B505-236BC1D6C6E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916507" y="79557"/>
            <a:ext cx="600556" cy="60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4516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E258740A-74CA-4D8F-BB1B-F6F64136CC70}"/>
              </a:ext>
            </a:extLst>
          </p:cNvPr>
          <p:cNvSpPr txBox="1"/>
          <p:nvPr/>
        </p:nvSpPr>
        <p:spPr>
          <a:xfrm>
            <a:off x="304991" y="998896"/>
            <a:ext cx="8593912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Cel szczegółowy: Budowanie wzajemnego zaufania poprzez zachęcanie do działań ułatwiających kontakty międzyludzkie </a:t>
            </a:r>
          </a:p>
          <a:p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Proponowane działania w ramach celu szczegółowego: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Wspieranie inicjatyw oddolnych na rzecz integracji mieszkańców obszaru wsparcia, w tym promocja wolontariatu,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Organizowanie wydarzeń służących transgranicznej integracji mieszkańców związanych ze środowiskiem, sztuką, kulturą i dziedzictwem obszaru wsparcia,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Wspieranie lokalnych inicjatyw i lokalnych liderów,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Wsparcie działalności placówek edukacyjnych w zakresie współpracy transgranicznej (np. poprzez transgraniczną wymianę młodzieży czy wymianę dobrych praktyk i innowacyjnych rozwiązań na obszarze wsparcia) z uwzględnieniem integracji oraz działań edukacyjnych,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Wspieranie transgranicznego transferu innowacyjnych rozwiązań w celu podjęcia i zacieśnienia dalszej współpracy pomiędzy ośrodkami naukowo-badawczymi.</a:t>
            </a:r>
          </a:p>
          <a:p>
            <a:pPr>
              <a:buClr>
                <a:srgbClr val="510C76"/>
              </a:buClr>
            </a:pPr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id="{23D88DE7-1322-4559-8C08-EACAAFA3E82E}"/>
              </a:ext>
            </a:extLst>
          </p:cNvPr>
          <p:cNvCxnSpPr/>
          <p:nvPr/>
        </p:nvCxnSpPr>
        <p:spPr>
          <a:xfrm>
            <a:off x="0" y="79185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1" name="Obraz 20" descr="Obraz zawierający rysunek&#10;&#10;Opis wygenerowany automatycznie">
            <a:extLst>
              <a:ext uri="{FF2B5EF4-FFF2-40B4-BE49-F238E27FC236}">
                <a16:creationId xmlns:a16="http://schemas.microsoft.com/office/drawing/2014/main" id="{66D6244E-83C6-43ED-BB13-1BFEFA5423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779" y="6179082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CA6E8289-42A2-44FA-A2DB-C4A61E70E325}"/>
              </a:ext>
            </a:extLst>
          </p:cNvPr>
          <p:cNvSpPr txBox="1"/>
          <p:nvPr/>
        </p:nvSpPr>
        <p:spPr>
          <a:xfrm>
            <a:off x="304990" y="263356"/>
            <a:ext cx="5633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</a:pPr>
            <a:r>
              <a:rPr lang="pl-PL" cap="all">
                <a:solidFill>
                  <a:srgbClr val="E01783"/>
                </a:solidFill>
                <a:latin typeface="Lato" panose="020F0502020204030203" pitchFamily="34" charset="-18"/>
              </a:rPr>
              <a:t>PRIORYTET: WSPÓŁPRACA</a:t>
            </a:r>
            <a:endParaRPr lang="pl-PL"/>
          </a:p>
        </p:txBody>
      </p:sp>
      <p:pic>
        <p:nvPicPr>
          <p:cNvPr id="11" name="Grafika 10" descr="Drzewo liściaste">
            <a:extLst>
              <a:ext uri="{FF2B5EF4-FFF2-40B4-BE49-F238E27FC236}">
                <a16:creationId xmlns:a16="http://schemas.microsoft.com/office/drawing/2014/main" id="{F2D3039F-2487-46C9-AC92-D489DBF6E0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19820" y="73462"/>
            <a:ext cx="600556" cy="600556"/>
          </a:xfrm>
          <a:prstGeom prst="rect">
            <a:avLst/>
          </a:prstGeom>
        </p:spPr>
      </p:pic>
      <p:pic>
        <p:nvPicPr>
          <p:cNvPr id="16" name="Grafika 15" descr="Drogowskaz">
            <a:extLst>
              <a:ext uri="{FF2B5EF4-FFF2-40B4-BE49-F238E27FC236}">
                <a16:creationId xmlns:a16="http://schemas.microsoft.com/office/drawing/2014/main" id="{12BB5BEC-5575-4EE5-8160-6C77AA65A1F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512118" y="73462"/>
            <a:ext cx="600556" cy="600556"/>
          </a:xfrm>
          <a:prstGeom prst="rect">
            <a:avLst/>
          </a:prstGeom>
        </p:spPr>
      </p:pic>
      <p:pic>
        <p:nvPicPr>
          <p:cNvPr id="17" name="Grafika 16" descr="Medyczne">
            <a:extLst>
              <a:ext uri="{FF2B5EF4-FFF2-40B4-BE49-F238E27FC236}">
                <a16:creationId xmlns:a16="http://schemas.microsoft.com/office/drawing/2014/main" id="{A7BC6BF4-C0CB-4349-9EC6-3D8EC1E2939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710450" y="79557"/>
            <a:ext cx="600556" cy="600556"/>
          </a:xfrm>
          <a:prstGeom prst="rect">
            <a:avLst/>
          </a:prstGeom>
        </p:spPr>
      </p:pic>
      <p:pic>
        <p:nvPicPr>
          <p:cNvPr id="18" name="Grafika 17" descr="Scena z zamkiem">
            <a:extLst>
              <a:ext uri="{FF2B5EF4-FFF2-40B4-BE49-F238E27FC236}">
                <a16:creationId xmlns:a16="http://schemas.microsoft.com/office/drawing/2014/main" id="{064F959E-6F52-4684-A3AE-9F951F1B3FA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311006" y="79557"/>
            <a:ext cx="600556" cy="600556"/>
          </a:xfrm>
          <a:prstGeom prst="rect">
            <a:avLst/>
          </a:prstGeom>
        </p:spPr>
      </p:pic>
      <p:pic>
        <p:nvPicPr>
          <p:cNvPr id="20" name="Grafika 19" descr="Przegląd klientów">
            <a:extLst>
              <a:ext uri="{FF2B5EF4-FFF2-40B4-BE49-F238E27FC236}">
                <a16:creationId xmlns:a16="http://schemas.microsoft.com/office/drawing/2014/main" id="{D03F0FE4-E4D5-4A50-AD44-12E52C52656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916507" y="79557"/>
            <a:ext cx="600556" cy="60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6868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E258740A-74CA-4D8F-BB1B-F6F64136CC70}"/>
              </a:ext>
            </a:extLst>
          </p:cNvPr>
          <p:cNvSpPr txBox="1"/>
          <p:nvPr/>
        </p:nvSpPr>
        <p:spPr>
          <a:xfrm>
            <a:off x="304991" y="998896"/>
            <a:ext cx="8593912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Cel szczegółowy: Budowanie wzajemnego zaufania poprzez zachęcanie do działań ułatwiających kontakty międzyludzkie </a:t>
            </a:r>
            <a:endParaRPr lang="pl-PL" sz="160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endParaRPr lang="pl-PL" sz="160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r>
              <a:rPr lang="pl-PL" sz="1600" b="1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Beneficjenci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>
                <a:latin typeface="Lato" panose="020F0502020204030203" pitchFamily="34" charset="0"/>
                <a:cs typeface="Lato" panose="020F0502020204030203" pitchFamily="34" charset="0"/>
              </a:rPr>
              <a:t>Jednostki administracji państwowej, regionalnej i lokalnej, stowarzyszenia tych jednostek i instytucje im podległe,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>
                <a:latin typeface="Lato" panose="020F0502020204030203" pitchFamily="34" charset="0"/>
                <a:cs typeface="Lato" panose="020F0502020204030203" pitchFamily="34" charset="0"/>
              </a:rPr>
              <a:t>Inne podmioty prawa publicznego (np. izby, organy administracji rządowej),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>
                <a:latin typeface="Lato" panose="020F0502020204030203" pitchFamily="34" charset="0"/>
                <a:cs typeface="Lato" panose="020F0502020204030203" pitchFamily="34" charset="0"/>
              </a:rPr>
              <a:t>Szkoły i placówki oświatowe, 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>
                <a:latin typeface="Lato" panose="020F0502020204030203" pitchFamily="34" charset="0"/>
                <a:cs typeface="Lato" panose="020F0502020204030203" pitchFamily="34" charset="0"/>
              </a:rPr>
              <a:t>Jednostki szkolnictwa wyższego i instytucje badawcze,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>
                <a:latin typeface="Lato" panose="020F0502020204030203" pitchFamily="34" charset="0"/>
                <a:cs typeface="Lato" panose="020F0502020204030203" pitchFamily="34" charset="0"/>
              </a:rPr>
              <a:t>Organizacje pozarządowe,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>
                <a:latin typeface="Lato" panose="020F0502020204030203" pitchFamily="34" charset="0"/>
                <a:cs typeface="Lato" panose="020F0502020204030203" pitchFamily="34" charset="0"/>
              </a:rPr>
              <a:t>Inne podmioty prowadzące działalność kulturalną lub oświatową. 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endParaRPr lang="pl-PL" sz="160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60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id="{23D88DE7-1322-4559-8C08-EACAAFA3E82E}"/>
              </a:ext>
            </a:extLst>
          </p:cNvPr>
          <p:cNvCxnSpPr/>
          <p:nvPr/>
        </p:nvCxnSpPr>
        <p:spPr>
          <a:xfrm>
            <a:off x="0" y="79185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1" name="Obraz 20" descr="Obraz zawierający rysunek&#10;&#10;Opis wygenerowany automatycznie">
            <a:extLst>
              <a:ext uri="{FF2B5EF4-FFF2-40B4-BE49-F238E27FC236}">
                <a16:creationId xmlns:a16="http://schemas.microsoft.com/office/drawing/2014/main" id="{66D6244E-83C6-43ED-BB13-1BFEFA5423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779" y="6179082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CA6E8289-42A2-44FA-A2DB-C4A61E70E325}"/>
              </a:ext>
            </a:extLst>
          </p:cNvPr>
          <p:cNvSpPr txBox="1"/>
          <p:nvPr/>
        </p:nvSpPr>
        <p:spPr>
          <a:xfrm>
            <a:off x="304990" y="263356"/>
            <a:ext cx="5633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</a:pPr>
            <a:r>
              <a:rPr lang="pl-PL" cap="all">
                <a:solidFill>
                  <a:srgbClr val="E01783"/>
                </a:solidFill>
                <a:latin typeface="Lato" panose="020F0502020204030203" pitchFamily="34" charset="-18"/>
              </a:rPr>
              <a:t>PRIORYTET: WSPÓŁPRACA</a:t>
            </a:r>
            <a:endParaRPr lang="pl-PL"/>
          </a:p>
        </p:txBody>
      </p:sp>
      <p:pic>
        <p:nvPicPr>
          <p:cNvPr id="11" name="Grafika 10" descr="Drzewo liściaste">
            <a:extLst>
              <a:ext uri="{FF2B5EF4-FFF2-40B4-BE49-F238E27FC236}">
                <a16:creationId xmlns:a16="http://schemas.microsoft.com/office/drawing/2014/main" id="{008B303E-5F25-4C7F-A346-D44AF63E4A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19820" y="73462"/>
            <a:ext cx="600556" cy="600556"/>
          </a:xfrm>
          <a:prstGeom prst="rect">
            <a:avLst/>
          </a:prstGeom>
        </p:spPr>
      </p:pic>
      <p:pic>
        <p:nvPicPr>
          <p:cNvPr id="16" name="Grafika 15" descr="Drogowskaz">
            <a:extLst>
              <a:ext uri="{FF2B5EF4-FFF2-40B4-BE49-F238E27FC236}">
                <a16:creationId xmlns:a16="http://schemas.microsoft.com/office/drawing/2014/main" id="{9065C357-75CC-40D4-B3B9-2C47D1CE9CB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512118" y="73462"/>
            <a:ext cx="600556" cy="600556"/>
          </a:xfrm>
          <a:prstGeom prst="rect">
            <a:avLst/>
          </a:prstGeom>
        </p:spPr>
      </p:pic>
      <p:pic>
        <p:nvPicPr>
          <p:cNvPr id="17" name="Grafika 16" descr="Medyczne">
            <a:extLst>
              <a:ext uri="{FF2B5EF4-FFF2-40B4-BE49-F238E27FC236}">
                <a16:creationId xmlns:a16="http://schemas.microsoft.com/office/drawing/2014/main" id="{0DBFC205-3AF4-4DBE-AA23-6C8BCB4B11B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710450" y="79557"/>
            <a:ext cx="600556" cy="600556"/>
          </a:xfrm>
          <a:prstGeom prst="rect">
            <a:avLst/>
          </a:prstGeom>
        </p:spPr>
      </p:pic>
      <p:pic>
        <p:nvPicPr>
          <p:cNvPr id="18" name="Grafika 17" descr="Scena z zamkiem">
            <a:extLst>
              <a:ext uri="{FF2B5EF4-FFF2-40B4-BE49-F238E27FC236}">
                <a16:creationId xmlns:a16="http://schemas.microsoft.com/office/drawing/2014/main" id="{C90C3065-AA9F-4BFD-823E-658AD2B540E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311006" y="79557"/>
            <a:ext cx="600556" cy="600556"/>
          </a:xfrm>
          <a:prstGeom prst="rect">
            <a:avLst/>
          </a:prstGeom>
        </p:spPr>
      </p:pic>
      <p:pic>
        <p:nvPicPr>
          <p:cNvPr id="20" name="Grafika 19" descr="Przegląd klientów">
            <a:extLst>
              <a:ext uri="{FF2B5EF4-FFF2-40B4-BE49-F238E27FC236}">
                <a16:creationId xmlns:a16="http://schemas.microsoft.com/office/drawing/2014/main" id="{052F996E-382E-4997-A3EB-1660A8522D5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916507" y="79557"/>
            <a:ext cx="600556" cy="60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0558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E258740A-74CA-4D8F-BB1B-F6F64136CC70}"/>
              </a:ext>
            </a:extLst>
          </p:cNvPr>
          <p:cNvSpPr txBox="1"/>
          <p:nvPr/>
        </p:nvSpPr>
        <p:spPr>
          <a:xfrm>
            <a:off x="344498" y="794394"/>
            <a:ext cx="8593912" cy="357020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l-PL" b="1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Cel szczegółowy: Budowanie wzajemnego zaufania poprzez zachęcanie do działań ułatwiających kontakty międzyludzkie </a:t>
            </a:r>
          </a:p>
          <a:p>
            <a:pPr>
              <a:buClr>
                <a:srgbClr val="510C76"/>
              </a:buClr>
            </a:pPr>
            <a:r>
              <a:rPr lang="pl-PL" sz="1400">
                <a:latin typeface="Lato" panose="020F0502020204030203" pitchFamily="34" charset="0"/>
                <a:cs typeface="Lato" panose="020F0502020204030203" pitchFamily="34" charset="0"/>
              </a:rPr>
              <a:t>Wskaźniki produktu:</a:t>
            </a:r>
          </a:p>
          <a:p>
            <a:pPr>
              <a:buClr>
                <a:srgbClr val="510C76"/>
              </a:buClr>
            </a:pPr>
            <a:endParaRPr lang="pl-PL" sz="1400"/>
          </a:p>
          <a:p>
            <a:pPr>
              <a:buClr>
                <a:srgbClr val="510C76"/>
              </a:buClr>
            </a:pPr>
            <a:endParaRPr lang="pl-PL" sz="1400"/>
          </a:p>
          <a:p>
            <a:pPr>
              <a:buClr>
                <a:srgbClr val="510C76"/>
              </a:buClr>
            </a:pPr>
            <a:endParaRPr lang="pl-PL" sz="1400"/>
          </a:p>
          <a:p>
            <a:pPr>
              <a:buClr>
                <a:srgbClr val="510C76"/>
              </a:buClr>
            </a:pPr>
            <a:endParaRPr lang="pl-PL" sz="1400"/>
          </a:p>
          <a:p>
            <a:pPr>
              <a:buClr>
                <a:srgbClr val="510C76"/>
              </a:buClr>
            </a:pPr>
            <a:endParaRPr lang="pl-PL" sz="1400"/>
          </a:p>
          <a:p>
            <a:pPr>
              <a:buClr>
                <a:srgbClr val="510C76"/>
              </a:buClr>
            </a:pPr>
            <a:endParaRPr lang="pl-PL" sz="1400"/>
          </a:p>
          <a:p>
            <a:pPr>
              <a:buClr>
                <a:srgbClr val="510C76"/>
              </a:buClr>
            </a:pPr>
            <a:endParaRPr lang="pl-PL" sz="1400"/>
          </a:p>
          <a:p>
            <a:pPr>
              <a:buClr>
                <a:srgbClr val="510C76"/>
              </a:buClr>
            </a:pPr>
            <a:endParaRPr lang="pl-PL" sz="1400"/>
          </a:p>
          <a:p>
            <a:pPr>
              <a:buClr>
                <a:srgbClr val="510C76"/>
              </a:buClr>
            </a:pPr>
            <a:endParaRPr lang="pl-PL" sz="1400"/>
          </a:p>
          <a:p>
            <a:pPr>
              <a:buClr>
                <a:srgbClr val="510C76"/>
              </a:buClr>
            </a:pPr>
            <a:endParaRPr lang="pl-PL" sz="1400"/>
          </a:p>
          <a:p>
            <a:pPr>
              <a:buClr>
                <a:srgbClr val="510C76"/>
              </a:buClr>
            </a:pPr>
            <a:endParaRPr lang="pl-PL"/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endParaRPr lang="pl-PL"/>
          </a:p>
        </p:txBody>
      </p: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id="{23D88DE7-1322-4559-8C08-EACAAFA3E82E}"/>
              </a:ext>
            </a:extLst>
          </p:cNvPr>
          <p:cNvCxnSpPr/>
          <p:nvPr/>
        </p:nvCxnSpPr>
        <p:spPr>
          <a:xfrm>
            <a:off x="0" y="79185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1" name="Obraz 20" descr="Obraz zawierający rysunek&#10;&#10;Opis wygenerowany automatycznie">
            <a:extLst>
              <a:ext uri="{FF2B5EF4-FFF2-40B4-BE49-F238E27FC236}">
                <a16:creationId xmlns:a16="http://schemas.microsoft.com/office/drawing/2014/main" id="{66D6244E-83C6-43ED-BB13-1BFEFA5423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779" y="6179082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1D58E5E5-C1EC-4F6A-AAFA-6A5DDE16E5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414528"/>
              </p:ext>
            </p:extLst>
          </p:nvPr>
        </p:nvGraphicFramePr>
        <p:xfrm>
          <a:off x="344497" y="1593130"/>
          <a:ext cx="8189135" cy="1139380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182260">
                  <a:extLst>
                    <a:ext uri="{9D8B030D-6E8A-4147-A177-3AD203B41FA5}">
                      <a16:colId xmlns:a16="http://schemas.microsoft.com/office/drawing/2014/main" val="928709979"/>
                    </a:ext>
                  </a:extLst>
                </a:gridCol>
                <a:gridCol w="4207113">
                  <a:extLst>
                    <a:ext uri="{9D8B030D-6E8A-4147-A177-3AD203B41FA5}">
                      <a16:colId xmlns:a16="http://schemas.microsoft.com/office/drawing/2014/main" val="1253470486"/>
                    </a:ext>
                  </a:extLst>
                </a:gridCol>
                <a:gridCol w="2799762">
                  <a:extLst>
                    <a:ext uri="{9D8B030D-6E8A-4147-A177-3AD203B41FA5}">
                      <a16:colId xmlns:a16="http://schemas.microsoft.com/office/drawing/2014/main" val="3668744356"/>
                    </a:ext>
                  </a:extLst>
                </a:gridCol>
              </a:tblGrid>
              <a:tr h="1848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Nr identyfikacyjny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Wskaźnik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Jednostka miary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30496131"/>
                  </a:ext>
                </a:extLst>
              </a:tr>
              <a:tr h="2281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RCO85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Udział we wspólnych programach szkoleniowych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Liczba uczestników szkoleń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2325792"/>
                  </a:ext>
                </a:extLst>
              </a:tr>
              <a:tr h="2546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RCO87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Organizacje współpracujące ponad granicami na obszarze wsparcia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Liczba organizacji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23778271"/>
                  </a:ext>
                </a:extLst>
              </a:tr>
              <a:tr h="3210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RCO115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Wspólnie organizowane publiczne wydarzenia transgraniczne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Liczba wydarzeń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6876340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B15CC450-86FE-48D8-A2A7-218E8E7266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232293"/>
              </p:ext>
            </p:extLst>
          </p:nvPr>
        </p:nvGraphicFramePr>
        <p:xfrm>
          <a:off x="344498" y="3799137"/>
          <a:ext cx="8189134" cy="1347204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203298">
                  <a:extLst>
                    <a:ext uri="{9D8B030D-6E8A-4147-A177-3AD203B41FA5}">
                      <a16:colId xmlns:a16="http://schemas.microsoft.com/office/drawing/2014/main" val="3028958225"/>
                    </a:ext>
                  </a:extLst>
                </a:gridCol>
                <a:gridCol w="4192743">
                  <a:extLst>
                    <a:ext uri="{9D8B030D-6E8A-4147-A177-3AD203B41FA5}">
                      <a16:colId xmlns:a16="http://schemas.microsoft.com/office/drawing/2014/main" val="2657481621"/>
                    </a:ext>
                  </a:extLst>
                </a:gridCol>
                <a:gridCol w="2793093">
                  <a:extLst>
                    <a:ext uri="{9D8B030D-6E8A-4147-A177-3AD203B41FA5}">
                      <a16:colId xmlns:a16="http://schemas.microsoft.com/office/drawing/2014/main" val="996029803"/>
                    </a:ext>
                  </a:extLst>
                </a:gridCol>
              </a:tblGrid>
              <a:tr h="17437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Nr identyfikacyjny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Wskaźnik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Jednostka miary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79705851"/>
                  </a:ext>
                </a:extLst>
              </a:tr>
              <a:tr h="2628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RCR81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Zakończenie wspólnych programów szkoleniowych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Liczba uczestników kończących szkolenia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60888282"/>
                  </a:ext>
                </a:extLst>
              </a:tr>
              <a:tr h="3418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RCR84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Organizacje współpracujące ponad granicami po zakończeniu projektu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Liczba organizacji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8277124"/>
                  </a:ext>
                </a:extLst>
              </a:tr>
              <a:tr h="4070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RCR85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Udział we wspólnych działaniach transgranicznych po zakończeniu projektu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Liczba udziałów we wspólnych działaniach transgranicznych po zakończeniu projektu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73175972"/>
                  </a:ext>
                </a:extLst>
              </a:tr>
            </a:tbl>
          </a:graphicData>
        </a:graphic>
      </p:graphicFrame>
      <p:sp>
        <p:nvSpPr>
          <p:cNvPr id="4" name="pole tekstowe 3">
            <a:extLst>
              <a:ext uri="{FF2B5EF4-FFF2-40B4-BE49-F238E27FC236}">
                <a16:creationId xmlns:a16="http://schemas.microsoft.com/office/drawing/2014/main" id="{6A1EA95E-8707-485E-AA79-609599D5FC35}"/>
              </a:ext>
            </a:extLst>
          </p:cNvPr>
          <p:cNvSpPr txBox="1"/>
          <p:nvPr/>
        </p:nvSpPr>
        <p:spPr>
          <a:xfrm>
            <a:off x="304990" y="3506749"/>
            <a:ext cx="17796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>
                <a:latin typeface="Lato" panose="020F0502020204030203" pitchFamily="34" charset="0"/>
                <a:cs typeface="Lato" panose="020F0502020204030203" pitchFamily="34" charset="0"/>
              </a:rPr>
              <a:t>Wskaźniki rezultatu:</a:t>
            </a:r>
          </a:p>
          <a:p>
            <a:endParaRPr lang="pl-PL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C8D01AFF-AC33-4D3F-91E8-3C3351A1D915}"/>
              </a:ext>
            </a:extLst>
          </p:cNvPr>
          <p:cNvSpPr txBox="1"/>
          <p:nvPr/>
        </p:nvSpPr>
        <p:spPr>
          <a:xfrm>
            <a:off x="304990" y="263356"/>
            <a:ext cx="5633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</a:pPr>
            <a:r>
              <a:rPr lang="pl-PL" cap="all">
                <a:solidFill>
                  <a:srgbClr val="E01783"/>
                </a:solidFill>
                <a:latin typeface="Lato" panose="020F0502020204030203" pitchFamily="34" charset="-18"/>
              </a:rPr>
              <a:t>PRIORYTET: WSPÓŁPRACA</a:t>
            </a:r>
            <a:endParaRPr lang="pl-PL"/>
          </a:p>
        </p:txBody>
      </p:sp>
      <p:pic>
        <p:nvPicPr>
          <p:cNvPr id="18" name="Grafika 17" descr="Drzewo liściaste">
            <a:extLst>
              <a:ext uri="{FF2B5EF4-FFF2-40B4-BE49-F238E27FC236}">
                <a16:creationId xmlns:a16="http://schemas.microsoft.com/office/drawing/2014/main" id="{CCAE50F1-657D-4655-9BBB-648FF52922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19820" y="73462"/>
            <a:ext cx="600556" cy="600556"/>
          </a:xfrm>
          <a:prstGeom prst="rect">
            <a:avLst/>
          </a:prstGeom>
        </p:spPr>
      </p:pic>
      <p:pic>
        <p:nvPicPr>
          <p:cNvPr id="20" name="Grafika 19" descr="Drogowskaz">
            <a:extLst>
              <a:ext uri="{FF2B5EF4-FFF2-40B4-BE49-F238E27FC236}">
                <a16:creationId xmlns:a16="http://schemas.microsoft.com/office/drawing/2014/main" id="{0FDE4F8A-BECE-4B17-926A-6C2AC5740F5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512118" y="73462"/>
            <a:ext cx="600556" cy="600556"/>
          </a:xfrm>
          <a:prstGeom prst="rect">
            <a:avLst/>
          </a:prstGeom>
        </p:spPr>
      </p:pic>
      <p:pic>
        <p:nvPicPr>
          <p:cNvPr id="22" name="Grafika 21" descr="Medyczne">
            <a:extLst>
              <a:ext uri="{FF2B5EF4-FFF2-40B4-BE49-F238E27FC236}">
                <a16:creationId xmlns:a16="http://schemas.microsoft.com/office/drawing/2014/main" id="{C4A68C36-7C9D-4158-878C-42DDD82F709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710450" y="79557"/>
            <a:ext cx="600556" cy="600556"/>
          </a:xfrm>
          <a:prstGeom prst="rect">
            <a:avLst/>
          </a:prstGeom>
        </p:spPr>
      </p:pic>
      <p:pic>
        <p:nvPicPr>
          <p:cNvPr id="23" name="Grafika 22" descr="Scena z zamkiem">
            <a:extLst>
              <a:ext uri="{FF2B5EF4-FFF2-40B4-BE49-F238E27FC236}">
                <a16:creationId xmlns:a16="http://schemas.microsoft.com/office/drawing/2014/main" id="{3BE724A3-E7B0-410C-B6E0-74F3B4DA7B3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311006" y="79557"/>
            <a:ext cx="600556" cy="600556"/>
          </a:xfrm>
          <a:prstGeom prst="rect">
            <a:avLst/>
          </a:prstGeom>
        </p:spPr>
      </p:pic>
      <p:pic>
        <p:nvPicPr>
          <p:cNvPr id="24" name="Grafika 23" descr="Przegląd klientów">
            <a:extLst>
              <a:ext uri="{FF2B5EF4-FFF2-40B4-BE49-F238E27FC236}">
                <a16:creationId xmlns:a16="http://schemas.microsoft.com/office/drawing/2014/main" id="{B9E43BCC-E1D0-44FE-A190-A74A7C8B9CA3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916507" y="79557"/>
            <a:ext cx="600556" cy="60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8435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8AA86AF-7DEC-4A61-BC29-E9F4AE8C8B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19186" y="2544169"/>
            <a:ext cx="7025193" cy="1386808"/>
          </a:xfrm>
        </p:spPr>
        <p:txBody>
          <a:bodyPr>
            <a:normAutofit/>
          </a:bodyPr>
          <a:lstStyle/>
          <a:p>
            <a:endParaRPr lang="pl-PL" sz="1200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sz="1200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r>
              <a:rPr lang="pl-PL" sz="1200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Cel szczegółowy: Działania w obszarze zarządzania przekraczaniem granic</a:t>
            </a:r>
            <a:endParaRPr lang="pl-PL" sz="1200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sz="1200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sz="1200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21" name="Grafika 20" descr="Drogowskaz">
            <a:extLst>
              <a:ext uri="{FF2B5EF4-FFF2-40B4-BE49-F238E27FC236}">
                <a16:creationId xmlns:a16="http://schemas.microsoft.com/office/drawing/2014/main" id="{4131E8D9-A892-4F8F-B48A-AF024ED352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6319" y="2635758"/>
            <a:ext cx="1181108" cy="1181109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EAE0880C-F726-4A4F-B6D4-D0C15C5BF1C2}"/>
              </a:ext>
            </a:extLst>
          </p:cNvPr>
          <p:cNvSpPr txBox="1"/>
          <p:nvPr/>
        </p:nvSpPr>
        <p:spPr>
          <a:xfrm>
            <a:off x="1619184" y="2635758"/>
            <a:ext cx="344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cap="all">
                <a:solidFill>
                  <a:srgbClr val="E01783"/>
                </a:solidFill>
                <a:latin typeface="Lato" panose="020F0502020204030203" pitchFamily="34" charset="-18"/>
              </a:rPr>
              <a:t>PRIORYTET: GRANICE</a:t>
            </a:r>
            <a:endParaRPr lang="en-US" cap="all">
              <a:solidFill>
                <a:srgbClr val="E01783"/>
              </a:solidFill>
              <a:latin typeface="Lato" panose="020F0502020204030203" pitchFamily="34" charset="-18"/>
            </a:endParaRPr>
          </a:p>
        </p:txBody>
      </p:sp>
      <p:pic>
        <p:nvPicPr>
          <p:cNvPr id="14" name="Obraz 13" descr="Obraz zawierający rysunek&#10;&#10;Opis wygenerowany automatycznie">
            <a:extLst>
              <a:ext uri="{FF2B5EF4-FFF2-40B4-BE49-F238E27FC236}">
                <a16:creationId xmlns:a16="http://schemas.microsoft.com/office/drawing/2014/main" id="{507FCA75-9FB2-4310-8B6E-12499D72C5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6389" y="6117996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2761591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E258740A-74CA-4D8F-BB1B-F6F64136CC70}"/>
              </a:ext>
            </a:extLst>
          </p:cNvPr>
          <p:cNvSpPr txBox="1"/>
          <p:nvPr/>
        </p:nvSpPr>
        <p:spPr>
          <a:xfrm>
            <a:off x="304991" y="998896"/>
            <a:ext cx="859391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Cel szczegółowy: Działania w obszarze zarządzania przekraczaniem granic</a:t>
            </a:r>
          </a:p>
          <a:p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Proponowane działania w ramach celu szczegółowego: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Wspólne szkolenie służb granicznych, celnych i innych służb związanych z zarządzaniem granicami;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Wsparcie wyposażenia służb celnych i granicznych;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Poprawa obsługi na istniejących przejściach granicznych,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Promowanie tworzenia pieszych i rowerowych przejść granicznych w celu rozwoju turystyki przygranicznej.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Działania związane z uszczelnieniem granic, poprzez zapobieganie i zwalczanie nielegalnej migracji,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Zabezpieczanie granic poza przejściami granicznymi, np. tworzenie innowacyjnego systemu nadzoru granicznego z wykorzystaniem nowoczesnych technologii (czujniki, kamery, radary, drony itp.).</a:t>
            </a:r>
          </a:p>
          <a:p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r>
              <a:rPr lang="pl-PL" sz="1600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Beneficjenci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Służby graniczne, celne i inne służby związane z zarządzaniem granicami z poszczególnych krajów obszaru wsparcia,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Jednostki administracji państwowej, regionalnej i lokalnej, stowarzyszenia tych jednostek i instytucje im podległe.</a:t>
            </a:r>
          </a:p>
          <a:p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</a:p>
          <a:p>
            <a:pPr>
              <a:buClr>
                <a:srgbClr val="510C76"/>
              </a:buClr>
            </a:pPr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id="{23D88DE7-1322-4559-8C08-EACAAFA3E82E}"/>
              </a:ext>
            </a:extLst>
          </p:cNvPr>
          <p:cNvCxnSpPr/>
          <p:nvPr/>
        </p:nvCxnSpPr>
        <p:spPr>
          <a:xfrm>
            <a:off x="0" y="79185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pole tekstowe 19">
            <a:extLst>
              <a:ext uri="{FF2B5EF4-FFF2-40B4-BE49-F238E27FC236}">
                <a16:creationId xmlns:a16="http://schemas.microsoft.com/office/drawing/2014/main" id="{A155BDE1-A1C6-42B8-BECF-765CDD1473D0}"/>
              </a:ext>
            </a:extLst>
          </p:cNvPr>
          <p:cNvSpPr txBox="1"/>
          <p:nvPr/>
        </p:nvSpPr>
        <p:spPr>
          <a:xfrm>
            <a:off x="304991" y="263356"/>
            <a:ext cx="37330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>
                <a:solidFill>
                  <a:srgbClr val="E01783"/>
                </a:solidFill>
                <a:latin typeface="Lato" panose="020F0502020204030203" pitchFamily="34" charset="0"/>
                <a:cs typeface="Lato" panose="020F0502020204030203" pitchFamily="34" charset="0"/>
              </a:rPr>
              <a:t>PRIORYTET: GRANICE</a:t>
            </a:r>
          </a:p>
          <a:p>
            <a:endParaRPr lang="pl-PL"/>
          </a:p>
        </p:txBody>
      </p:sp>
      <p:pic>
        <p:nvPicPr>
          <p:cNvPr id="21" name="Obraz 20" descr="Obraz zawierający rysunek&#10;&#10;Opis wygenerowany automatycznie">
            <a:extLst>
              <a:ext uri="{FF2B5EF4-FFF2-40B4-BE49-F238E27FC236}">
                <a16:creationId xmlns:a16="http://schemas.microsoft.com/office/drawing/2014/main" id="{66D6244E-83C6-43ED-BB13-1BFEFA5423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779" y="6179082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pic>
        <p:nvPicPr>
          <p:cNvPr id="11" name="Grafika 10" descr="Drzewo liściaste">
            <a:extLst>
              <a:ext uri="{FF2B5EF4-FFF2-40B4-BE49-F238E27FC236}">
                <a16:creationId xmlns:a16="http://schemas.microsoft.com/office/drawing/2014/main" id="{319BFE33-E6AC-46AF-8D09-97344D9395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19820" y="73462"/>
            <a:ext cx="600556" cy="600556"/>
          </a:xfrm>
          <a:prstGeom prst="rect">
            <a:avLst/>
          </a:prstGeom>
        </p:spPr>
      </p:pic>
      <p:pic>
        <p:nvPicPr>
          <p:cNvPr id="14" name="Grafika 13" descr="Drogowskaz">
            <a:extLst>
              <a:ext uri="{FF2B5EF4-FFF2-40B4-BE49-F238E27FC236}">
                <a16:creationId xmlns:a16="http://schemas.microsoft.com/office/drawing/2014/main" id="{43E34DE5-C852-4D88-9ED6-D0F3B526130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512118" y="73462"/>
            <a:ext cx="600556" cy="600556"/>
          </a:xfrm>
          <a:prstGeom prst="rect">
            <a:avLst/>
          </a:prstGeom>
        </p:spPr>
      </p:pic>
      <p:pic>
        <p:nvPicPr>
          <p:cNvPr id="15" name="Grafika 14" descr="Medyczne">
            <a:extLst>
              <a:ext uri="{FF2B5EF4-FFF2-40B4-BE49-F238E27FC236}">
                <a16:creationId xmlns:a16="http://schemas.microsoft.com/office/drawing/2014/main" id="{0AF8FB27-B655-4E60-8A98-20168C3EFC5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710450" y="79557"/>
            <a:ext cx="600556" cy="600556"/>
          </a:xfrm>
          <a:prstGeom prst="rect">
            <a:avLst/>
          </a:prstGeom>
        </p:spPr>
      </p:pic>
      <p:pic>
        <p:nvPicPr>
          <p:cNvPr id="16" name="Grafika 15" descr="Scena z zamkiem">
            <a:extLst>
              <a:ext uri="{FF2B5EF4-FFF2-40B4-BE49-F238E27FC236}">
                <a16:creationId xmlns:a16="http://schemas.microsoft.com/office/drawing/2014/main" id="{78C1B5C5-E945-47BA-91B7-44D9B93CBF8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311006" y="79557"/>
            <a:ext cx="600556" cy="600556"/>
          </a:xfrm>
          <a:prstGeom prst="rect">
            <a:avLst/>
          </a:prstGeom>
        </p:spPr>
      </p:pic>
      <p:pic>
        <p:nvPicPr>
          <p:cNvPr id="17" name="Grafika 16" descr="Przegląd klientów">
            <a:extLst>
              <a:ext uri="{FF2B5EF4-FFF2-40B4-BE49-F238E27FC236}">
                <a16:creationId xmlns:a16="http://schemas.microsoft.com/office/drawing/2014/main" id="{664D593F-6967-4CC8-9638-56876262935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916507" y="79557"/>
            <a:ext cx="600556" cy="60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215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8">
            <a:extLst>
              <a:ext uri="{FF2B5EF4-FFF2-40B4-BE49-F238E27FC236}">
                <a16:creationId xmlns:a16="http://schemas.microsoft.com/office/drawing/2014/main" id="{0DBD4729-DBDF-40A6-9BA4-E4C97EF6D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900" y="457200"/>
            <a:ext cx="277749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1" name="Rectangle 10">
            <a:extLst>
              <a:ext uri="{FF2B5EF4-FFF2-40B4-BE49-F238E27FC236}">
                <a16:creationId xmlns:a16="http://schemas.microsoft.com/office/drawing/2014/main" id="{55125130-F4AB-465E-8AE2-E583FCAAB2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31610" y="453643"/>
            <a:ext cx="277749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2" name="Rectangle 12">
            <a:extLst>
              <a:ext uri="{FF2B5EF4-FFF2-40B4-BE49-F238E27FC236}">
                <a16:creationId xmlns:a16="http://schemas.microsoft.com/office/drawing/2014/main" id="{E0BA65A2-0302-4468-ADA7-9EC3F9593F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81372" y="457200"/>
            <a:ext cx="277749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33" name="Rectangle 14">
            <a:extLst>
              <a:ext uri="{FF2B5EF4-FFF2-40B4-BE49-F238E27FC236}">
                <a16:creationId xmlns:a16="http://schemas.microsoft.com/office/drawing/2014/main" id="{8C266B9D-DC87-430A-8D3A-2E83639A17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16">
            <a:extLst>
              <a:ext uri="{FF2B5EF4-FFF2-40B4-BE49-F238E27FC236}">
                <a16:creationId xmlns:a16="http://schemas.microsoft.com/office/drawing/2014/main" id="{69282F36-261B-49B3-8CA9-FB857C475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900" y="455422"/>
            <a:ext cx="277749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5" name="Rectangle 18">
            <a:extLst>
              <a:ext uri="{FF2B5EF4-FFF2-40B4-BE49-F238E27FC236}">
                <a16:creationId xmlns:a16="http://schemas.microsoft.com/office/drawing/2014/main" id="{B87215C3-3B83-4BE7-9213-26E084BD61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83255" y="457200"/>
            <a:ext cx="277749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6" name="Rectangle 20">
            <a:extLst>
              <a:ext uri="{FF2B5EF4-FFF2-40B4-BE49-F238E27FC236}">
                <a16:creationId xmlns:a16="http://schemas.microsoft.com/office/drawing/2014/main" id="{13A105D4-2907-419E-8223-4C266BA1E5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31610" y="453643"/>
            <a:ext cx="277749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Symbol zastępczy zawartości 3" descr="Obraz zawierający mapa&#10;&#10;Opis wygenerowany automatycznie">
            <a:extLst>
              <a:ext uri="{FF2B5EF4-FFF2-40B4-BE49-F238E27FC236}">
                <a16:creationId xmlns:a16="http://schemas.microsoft.com/office/drawing/2014/main" id="{9CF20798-03D9-45E7-9F4D-4F6338EAFA25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29"/>
          <a:stretch/>
        </p:blipFill>
        <p:spPr bwMode="auto">
          <a:xfrm>
            <a:off x="334899" y="610997"/>
            <a:ext cx="3794152" cy="5200321"/>
          </a:xfrm>
          <a:prstGeom prst="rect">
            <a:avLst/>
          </a:prstGeom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7" name="Rectangle 22">
            <a:extLst>
              <a:ext uri="{FF2B5EF4-FFF2-40B4-BE49-F238E27FC236}">
                <a16:creationId xmlns:a16="http://schemas.microsoft.com/office/drawing/2014/main" id="{1EEE7F17-8E08-4C69-8E22-661908E6DF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899" y="5873675"/>
            <a:ext cx="8472550" cy="51689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A081A0E6-B66F-486E-A0A4-31C9ED17614B}"/>
              </a:ext>
            </a:extLst>
          </p:cNvPr>
          <p:cNvSpPr/>
          <p:nvPr/>
        </p:nvSpPr>
        <p:spPr>
          <a:xfrm>
            <a:off x="4350525" y="1090178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dirty="0"/>
              <a:t>Program skierowany jest do polskich, ukraińskich i białoruskich obszarów przygranicznych: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dirty="0"/>
              <a:t>Polska: podregiony białostocki, łomżyński, suwalski, ostrołęcki, siedlecki, bialski, lubelski, puławski, chełmsko-zamojski, przemyski, rzeszowski, tarnobrzeski, krośnieński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dirty="0"/>
              <a:t>Białoruś: obwody grodzieński, brzeski, miński, homelski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dirty="0"/>
              <a:t>Ukraina: obwody lwowski, wołyński, zakarpacki, rówieński, tarnopolski, </a:t>
            </a:r>
            <a:r>
              <a:rPr lang="pl-PL" dirty="0" err="1"/>
              <a:t>iwanofrankowski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177175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E258740A-74CA-4D8F-BB1B-F6F64136CC70}"/>
              </a:ext>
            </a:extLst>
          </p:cNvPr>
          <p:cNvSpPr txBox="1"/>
          <p:nvPr/>
        </p:nvSpPr>
        <p:spPr>
          <a:xfrm>
            <a:off x="304991" y="1027521"/>
            <a:ext cx="8593912" cy="307776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l-PL" b="1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Cel szczegółowy: Działania w obszarze zarządzania przekraczaniem granic</a:t>
            </a:r>
          </a:p>
          <a:p>
            <a:pPr>
              <a:buClr>
                <a:srgbClr val="510C76"/>
              </a:buClr>
            </a:pPr>
            <a:r>
              <a:rPr lang="pl-PL" sz="1400"/>
              <a:t>Wskaźniki produktu:</a:t>
            </a:r>
          </a:p>
          <a:p>
            <a:pPr>
              <a:buClr>
                <a:srgbClr val="510C76"/>
              </a:buClr>
            </a:pPr>
            <a:endParaRPr lang="pl-PL" sz="1400"/>
          </a:p>
          <a:p>
            <a:pPr>
              <a:buClr>
                <a:srgbClr val="510C76"/>
              </a:buClr>
            </a:pPr>
            <a:endParaRPr lang="pl-PL" sz="1400"/>
          </a:p>
          <a:p>
            <a:pPr>
              <a:buClr>
                <a:srgbClr val="510C76"/>
              </a:buClr>
            </a:pPr>
            <a:endParaRPr lang="pl-PL" sz="1400"/>
          </a:p>
          <a:p>
            <a:pPr>
              <a:buClr>
                <a:srgbClr val="510C76"/>
              </a:buClr>
            </a:pPr>
            <a:endParaRPr lang="pl-PL" sz="1400"/>
          </a:p>
          <a:p>
            <a:pPr>
              <a:buClr>
                <a:srgbClr val="510C76"/>
              </a:buClr>
            </a:pPr>
            <a:endParaRPr lang="pl-PL" sz="1400"/>
          </a:p>
          <a:p>
            <a:pPr>
              <a:buClr>
                <a:srgbClr val="510C76"/>
              </a:buClr>
            </a:pPr>
            <a:endParaRPr lang="pl-PL" sz="1400"/>
          </a:p>
          <a:p>
            <a:pPr>
              <a:buClr>
                <a:srgbClr val="510C76"/>
              </a:buClr>
            </a:pPr>
            <a:endParaRPr lang="pl-PL" sz="1400"/>
          </a:p>
          <a:p>
            <a:pPr>
              <a:buClr>
                <a:srgbClr val="510C76"/>
              </a:buClr>
            </a:pPr>
            <a:r>
              <a:rPr lang="pl-PL" sz="1400"/>
              <a:t>Wskaźniki rezultatu:</a:t>
            </a:r>
            <a:endParaRPr lang="pl-PL"/>
          </a:p>
          <a:p>
            <a:pPr>
              <a:buClr>
                <a:srgbClr val="510C76"/>
              </a:buClr>
            </a:pPr>
            <a:endParaRPr lang="pl-PL" sz="1400"/>
          </a:p>
          <a:p>
            <a:pPr>
              <a:buClr>
                <a:srgbClr val="510C76"/>
              </a:buClr>
            </a:pPr>
            <a:endParaRPr lang="pl-PL"/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endParaRPr lang="pl-PL"/>
          </a:p>
        </p:txBody>
      </p: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id="{23D88DE7-1322-4559-8C08-EACAAFA3E82E}"/>
              </a:ext>
            </a:extLst>
          </p:cNvPr>
          <p:cNvCxnSpPr/>
          <p:nvPr/>
        </p:nvCxnSpPr>
        <p:spPr>
          <a:xfrm>
            <a:off x="0" y="79185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pole tekstowe 19">
            <a:extLst>
              <a:ext uri="{FF2B5EF4-FFF2-40B4-BE49-F238E27FC236}">
                <a16:creationId xmlns:a16="http://schemas.microsoft.com/office/drawing/2014/main" id="{A155BDE1-A1C6-42B8-BECF-765CDD1473D0}"/>
              </a:ext>
            </a:extLst>
          </p:cNvPr>
          <p:cNvSpPr txBox="1"/>
          <p:nvPr/>
        </p:nvSpPr>
        <p:spPr>
          <a:xfrm>
            <a:off x="304991" y="263356"/>
            <a:ext cx="37330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rgbClr val="E01783"/>
                </a:solidFill>
                <a:latin typeface="Lato" panose="020F0502020204030203" pitchFamily="34" charset="0"/>
                <a:cs typeface="Lato" panose="020F0502020204030203" pitchFamily="34" charset="0"/>
              </a:rPr>
              <a:t>PRIORYTET: GRANICE</a:t>
            </a:r>
          </a:p>
          <a:p>
            <a:endParaRPr lang="pl-PL" dirty="0"/>
          </a:p>
        </p:txBody>
      </p:sp>
      <p:pic>
        <p:nvPicPr>
          <p:cNvPr id="21" name="Obraz 20" descr="Obraz zawierający rysunek&#10;&#10;Opis wygenerowany automatycznie">
            <a:extLst>
              <a:ext uri="{FF2B5EF4-FFF2-40B4-BE49-F238E27FC236}">
                <a16:creationId xmlns:a16="http://schemas.microsoft.com/office/drawing/2014/main" id="{66D6244E-83C6-43ED-BB13-1BFEFA5423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779" y="6179082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1D58E5E5-C1EC-4F6A-AAFA-6A5DDE16E516}"/>
              </a:ext>
            </a:extLst>
          </p:cNvPr>
          <p:cNvGraphicFramePr>
            <a:graphicFrameLocks noGrp="1"/>
          </p:cNvGraphicFramePr>
          <p:nvPr/>
        </p:nvGraphicFramePr>
        <p:xfrm>
          <a:off x="354310" y="1594400"/>
          <a:ext cx="8189135" cy="872334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182260">
                  <a:extLst>
                    <a:ext uri="{9D8B030D-6E8A-4147-A177-3AD203B41FA5}">
                      <a16:colId xmlns:a16="http://schemas.microsoft.com/office/drawing/2014/main" val="928709979"/>
                    </a:ext>
                  </a:extLst>
                </a:gridCol>
                <a:gridCol w="4207113">
                  <a:extLst>
                    <a:ext uri="{9D8B030D-6E8A-4147-A177-3AD203B41FA5}">
                      <a16:colId xmlns:a16="http://schemas.microsoft.com/office/drawing/2014/main" val="1253470486"/>
                    </a:ext>
                  </a:extLst>
                </a:gridCol>
                <a:gridCol w="2799762">
                  <a:extLst>
                    <a:ext uri="{9D8B030D-6E8A-4147-A177-3AD203B41FA5}">
                      <a16:colId xmlns:a16="http://schemas.microsoft.com/office/drawing/2014/main" val="3668744356"/>
                    </a:ext>
                  </a:extLst>
                </a:gridCol>
              </a:tblGrid>
              <a:tr h="167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Nr identyfikacyjny</a:t>
                      </a:r>
                      <a:endParaRPr lang="pl-PL" sz="105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Wskaźnik</a:t>
                      </a:r>
                      <a:endParaRPr lang="pl-PL" sz="105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Jednostka miary</a:t>
                      </a:r>
                      <a:endParaRPr lang="pl-PL" sz="105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30496131"/>
                  </a:ext>
                </a:extLst>
              </a:tr>
              <a:tr h="3248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RCO85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Udział we wspólnych programach szkoleniowych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Liczba uczestników szkoleń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67761210"/>
                  </a:ext>
                </a:extLst>
              </a:tr>
              <a:tr h="2119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RCO116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Wspólnie opracowane rozwiązania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Liczba opracowanych rozwiązań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27109305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B15CC450-86FE-48D8-A2A7-218E8E726663}"/>
              </a:ext>
            </a:extLst>
          </p:cNvPr>
          <p:cNvGraphicFramePr>
            <a:graphicFrameLocks noGrp="1"/>
          </p:cNvGraphicFramePr>
          <p:nvPr/>
        </p:nvGraphicFramePr>
        <p:xfrm>
          <a:off x="344499" y="3257691"/>
          <a:ext cx="8189134" cy="874826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163405">
                  <a:extLst>
                    <a:ext uri="{9D8B030D-6E8A-4147-A177-3AD203B41FA5}">
                      <a16:colId xmlns:a16="http://schemas.microsoft.com/office/drawing/2014/main" val="3028958225"/>
                    </a:ext>
                  </a:extLst>
                </a:gridCol>
                <a:gridCol w="4232636">
                  <a:extLst>
                    <a:ext uri="{9D8B030D-6E8A-4147-A177-3AD203B41FA5}">
                      <a16:colId xmlns:a16="http://schemas.microsoft.com/office/drawing/2014/main" val="2657481621"/>
                    </a:ext>
                  </a:extLst>
                </a:gridCol>
                <a:gridCol w="2793093">
                  <a:extLst>
                    <a:ext uri="{9D8B030D-6E8A-4147-A177-3AD203B41FA5}">
                      <a16:colId xmlns:a16="http://schemas.microsoft.com/office/drawing/2014/main" val="996029803"/>
                    </a:ext>
                  </a:extLst>
                </a:gridCol>
              </a:tblGrid>
              <a:tr h="17437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Nr identyfikacyjny</a:t>
                      </a:r>
                      <a:endParaRPr lang="pl-PL" sz="1000"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Lato" panose="020F0502020204030203" pitchFamily="34" charset="0"/>
                      </a:endParaRPr>
                    </a:p>
                  </a:txBody>
                  <a:tcPr marL="31167" marR="3116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Wskaźnik</a:t>
                      </a:r>
                      <a:endParaRPr lang="pl-PL" sz="1000"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Lato" panose="020F0502020204030203" pitchFamily="34" charset="0"/>
                      </a:endParaRPr>
                    </a:p>
                  </a:txBody>
                  <a:tcPr marL="31167" marR="3116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Jednostka miary</a:t>
                      </a:r>
                      <a:endParaRPr lang="pl-PL" sz="1000"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Lato" panose="020F0502020204030203" pitchFamily="34" charset="0"/>
                      </a:endParaRPr>
                    </a:p>
                  </a:txBody>
                  <a:tcPr marL="31167" marR="31167" marT="0" marB="0" anchor="ctr"/>
                </a:tc>
                <a:extLst>
                  <a:ext uri="{0D108BD9-81ED-4DB2-BD59-A6C34878D82A}">
                    <a16:rowId xmlns:a16="http://schemas.microsoft.com/office/drawing/2014/main" val="4279705851"/>
                  </a:ext>
                </a:extLst>
              </a:tr>
              <a:tr h="2934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RCR81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Zakończenie wspólnych programów szkoleniowych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Liczba uczestników kończących szkolenia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69242138"/>
                  </a:ext>
                </a:extLst>
              </a:tr>
              <a:tr h="4070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RCR104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Rozwiązania przyjęte lub zwiększone przez podmioty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Liczba rozwiązań przyjętych lub zwiększonych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10815528"/>
                  </a:ext>
                </a:extLst>
              </a:tr>
            </a:tbl>
          </a:graphicData>
        </a:graphic>
      </p:graphicFrame>
      <p:pic>
        <p:nvPicPr>
          <p:cNvPr id="17" name="Grafika 16" descr="Drzewo liściaste">
            <a:extLst>
              <a:ext uri="{FF2B5EF4-FFF2-40B4-BE49-F238E27FC236}">
                <a16:creationId xmlns:a16="http://schemas.microsoft.com/office/drawing/2014/main" id="{AD1A4362-4A6C-450C-8D52-73684BA358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19820" y="73462"/>
            <a:ext cx="600556" cy="600556"/>
          </a:xfrm>
          <a:prstGeom prst="rect">
            <a:avLst/>
          </a:prstGeom>
        </p:spPr>
      </p:pic>
      <p:pic>
        <p:nvPicPr>
          <p:cNvPr id="18" name="Grafika 17" descr="Drogowskaz">
            <a:extLst>
              <a:ext uri="{FF2B5EF4-FFF2-40B4-BE49-F238E27FC236}">
                <a16:creationId xmlns:a16="http://schemas.microsoft.com/office/drawing/2014/main" id="{72DE38EB-9845-4F14-8E21-00666197937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512118" y="73462"/>
            <a:ext cx="600556" cy="600556"/>
          </a:xfrm>
          <a:prstGeom prst="rect">
            <a:avLst/>
          </a:prstGeom>
        </p:spPr>
      </p:pic>
      <p:pic>
        <p:nvPicPr>
          <p:cNvPr id="22" name="Grafika 21" descr="Medyczne">
            <a:extLst>
              <a:ext uri="{FF2B5EF4-FFF2-40B4-BE49-F238E27FC236}">
                <a16:creationId xmlns:a16="http://schemas.microsoft.com/office/drawing/2014/main" id="{32A06692-F314-4FD0-85D2-D366D676FCA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710450" y="79557"/>
            <a:ext cx="600556" cy="600556"/>
          </a:xfrm>
          <a:prstGeom prst="rect">
            <a:avLst/>
          </a:prstGeom>
        </p:spPr>
      </p:pic>
      <p:pic>
        <p:nvPicPr>
          <p:cNvPr id="23" name="Grafika 22" descr="Scena z zamkiem">
            <a:extLst>
              <a:ext uri="{FF2B5EF4-FFF2-40B4-BE49-F238E27FC236}">
                <a16:creationId xmlns:a16="http://schemas.microsoft.com/office/drawing/2014/main" id="{217D31B4-BD65-481C-A484-EEBF05E97F5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311006" y="79557"/>
            <a:ext cx="600556" cy="600556"/>
          </a:xfrm>
          <a:prstGeom prst="rect">
            <a:avLst/>
          </a:prstGeom>
        </p:spPr>
      </p:pic>
      <p:pic>
        <p:nvPicPr>
          <p:cNvPr id="24" name="Grafika 23" descr="Przegląd klientów">
            <a:extLst>
              <a:ext uri="{FF2B5EF4-FFF2-40B4-BE49-F238E27FC236}">
                <a16:creationId xmlns:a16="http://schemas.microsoft.com/office/drawing/2014/main" id="{CE0C8E1C-B77D-4189-9582-08829890B59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916507" y="79557"/>
            <a:ext cx="600556" cy="60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729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6ABA4D-D3B1-4189-8E79-BDAAD0901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124" y="687476"/>
            <a:ext cx="7989752" cy="1083329"/>
          </a:xfrm>
        </p:spPr>
        <p:txBody>
          <a:bodyPr/>
          <a:lstStyle/>
          <a:p>
            <a:r>
              <a:rPr lang="pl-PL"/>
              <a:t>Dziękujemy za uwagę</a:t>
            </a:r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EF0AD6ED-F9BA-47ED-905A-2EC2E1DC8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Obraz 7" descr="Obraz zawierający rysunek&#10;&#10;Opis wygenerowany automatycznie">
            <a:extLst>
              <a:ext uri="{FF2B5EF4-FFF2-40B4-BE49-F238E27FC236}">
                <a16:creationId xmlns:a16="http://schemas.microsoft.com/office/drawing/2014/main" id="{77677E55-5A3A-40A1-A82D-745CE2B237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779" y="6179082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599410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2B06F3-7211-4189-ADAE-F60CC6009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4" y="301659"/>
            <a:ext cx="7989751" cy="600556"/>
          </a:xfrm>
        </p:spPr>
        <p:txBody>
          <a:bodyPr>
            <a:normAutofit fontScale="90000"/>
          </a:bodyPr>
          <a:lstStyle/>
          <a:p>
            <a:r>
              <a:rPr lang="pl-PL"/>
              <a:t>Priorytety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8AA86AF-7DEC-4A61-BC29-E9F4AE8C8B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63711" y="1624553"/>
            <a:ext cx="3996965" cy="647384"/>
          </a:xfrm>
        </p:spPr>
        <p:txBody>
          <a:bodyPr>
            <a:normAutofit/>
          </a:bodyPr>
          <a:lstStyle/>
          <a:p>
            <a:r>
              <a:rPr lang="pl-PL" dirty="0"/>
              <a:t>Priorytet: Środowisko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5" name="Grafika 4" descr="Drzewo liściaste">
            <a:extLst>
              <a:ext uri="{FF2B5EF4-FFF2-40B4-BE49-F238E27FC236}">
                <a16:creationId xmlns:a16="http://schemas.microsoft.com/office/drawing/2014/main" id="{88FBE965-221D-4EC8-95BE-A1E3598990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63155" y="1499246"/>
            <a:ext cx="600556" cy="600556"/>
          </a:xfrm>
          <a:prstGeom prst="rect">
            <a:avLst/>
          </a:prstGeom>
        </p:spPr>
      </p:pic>
      <p:pic>
        <p:nvPicPr>
          <p:cNvPr id="13" name="Grafika 12" descr="Medyczne">
            <a:extLst>
              <a:ext uri="{FF2B5EF4-FFF2-40B4-BE49-F238E27FC236}">
                <a16:creationId xmlns:a16="http://schemas.microsoft.com/office/drawing/2014/main" id="{315A4D4C-B076-466F-A524-45C042293F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473961" y="2239173"/>
            <a:ext cx="600556" cy="600556"/>
          </a:xfrm>
          <a:prstGeom prst="rect">
            <a:avLst/>
          </a:prstGeom>
        </p:spPr>
      </p:pic>
      <p:pic>
        <p:nvPicPr>
          <p:cNvPr id="15" name="Grafika 14" descr="Scena z zamkiem">
            <a:extLst>
              <a:ext uri="{FF2B5EF4-FFF2-40B4-BE49-F238E27FC236}">
                <a16:creationId xmlns:a16="http://schemas.microsoft.com/office/drawing/2014/main" id="{BE0F126C-85BF-4AFB-B89B-360200C8742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473961" y="2965035"/>
            <a:ext cx="600556" cy="600556"/>
          </a:xfrm>
          <a:prstGeom prst="rect">
            <a:avLst/>
          </a:prstGeom>
        </p:spPr>
      </p:pic>
      <p:pic>
        <p:nvPicPr>
          <p:cNvPr id="19" name="Grafika 18" descr="Przegląd klientów">
            <a:extLst>
              <a:ext uri="{FF2B5EF4-FFF2-40B4-BE49-F238E27FC236}">
                <a16:creationId xmlns:a16="http://schemas.microsoft.com/office/drawing/2014/main" id="{D1B3EF96-ABC8-4AD0-BEBB-FECEBFC42A7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473961" y="3690897"/>
            <a:ext cx="600556" cy="600556"/>
          </a:xfrm>
          <a:prstGeom prst="rect">
            <a:avLst/>
          </a:prstGeom>
        </p:spPr>
      </p:pic>
      <p:pic>
        <p:nvPicPr>
          <p:cNvPr id="21" name="Grafika 20" descr="Drogowskaz">
            <a:extLst>
              <a:ext uri="{FF2B5EF4-FFF2-40B4-BE49-F238E27FC236}">
                <a16:creationId xmlns:a16="http://schemas.microsoft.com/office/drawing/2014/main" id="{4131E8D9-A892-4F8F-B48A-AF024ED352B7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473961" y="4462909"/>
            <a:ext cx="600556" cy="600556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EAE0880C-F726-4A4F-B6D4-D0C15C5BF1C2}"/>
              </a:ext>
            </a:extLst>
          </p:cNvPr>
          <p:cNvSpPr txBox="1"/>
          <p:nvPr/>
        </p:nvSpPr>
        <p:spPr>
          <a:xfrm>
            <a:off x="3063711" y="4621964"/>
            <a:ext cx="344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cap="all" dirty="0">
                <a:solidFill>
                  <a:srgbClr val="E01783"/>
                </a:solidFill>
                <a:latin typeface="Lato" panose="020F0502020204030203" pitchFamily="34" charset="-18"/>
              </a:rPr>
              <a:t>PRIORYTET: GRANICE</a:t>
            </a:r>
            <a:endParaRPr lang="en-US" cap="all" dirty="0">
              <a:solidFill>
                <a:srgbClr val="E01783"/>
              </a:solidFill>
              <a:latin typeface="Lato" panose="020F0502020204030203" pitchFamily="34" charset="-18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25DE53FE-2ED7-4810-A802-32844C90DED5}"/>
              </a:ext>
            </a:extLst>
          </p:cNvPr>
          <p:cNvSpPr txBox="1"/>
          <p:nvPr/>
        </p:nvSpPr>
        <p:spPr>
          <a:xfrm>
            <a:off x="3063711" y="3870077"/>
            <a:ext cx="5167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</a:pPr>
            <a:r>
              <a:rPr lang="pl-PL" cap="all">
                <a:solidFill>
                  <a:srgbClr val="E01783"/>
                </a:solidFill>
                <a:latin typeface="Lato" panose="020F0502020204030203" pitchFamily="34" charset="-18"/>
              </a:rPr>
              <a:t>PRIORYTET: </a:t>
            </a:r>
            <a:r>
              <a:rPr lang="pl-PL" cap="all" err="1">
                <a:solidFill>
                  <a:srgbClr val="E01783"/>
                </a:solidFill>
                <a:latin typeface="Lato" panose="020F0502020204030203" pitchFamily="34" charset="-18"/>
              </a:rPr>
              <a:t>WSPÓŁPRACa</a:t>
            </a:r>
            <a:endParaRPr lang="en-US" cap="all">
              <a:solidFill>
                <a:srgbClr val="E01783"/>
              </a:solidFill>
              <a:latin typeface="Lato" panose="020F0502020204030203" pitchFamily="34" charset="-18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49FA2F3C-95E1-449A-B483-8CED4F0428E6}"/>
              </a:ext>
            </a:extLst>
          </p:cNvPr>
          <p:cNvSpPr txBox="1"/>
          <p:nvPr/>
        </p:nvSpPr>
        <p:spPr>
          <a:xfrm>
            <a:off x="3074517" y="3114161"/>
            <a:ext cx="5167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</a:pPr>
            <a:r>
              <a:rPr lang="pl-PL" cap="all">
                <a:solidFill>
                  <a:srgbClr val="E01783"/>
                </a:solidFill>
                <a:latin typeface="Lato" panose="020F0502020204030203" pitchFamily="34" charset="-18"/>
              </a:rPr>
              <a:t>PRIORYTET: TURYSTYKA</a:t>
            </a:r>
            <a:endParaRPr lang="en-US" cap="all">
              <a:solidFill>
                <a:srgbClr val="E01783"/>
              </a:solidFill>
              <a:latin typeface="Lato" panose="020F0502020204030203" pitchFamily="34" charset="-18"/>
            </a:endParaRP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CF528532-1CB3-487F-A746-B430F8A78097}"/>
              </a:ext>
            </a:extLst>
          </p:cNvPr>
          <p:cNvSpPr txBox="1"/>
          <p:nvPr/>
        </p:nvSpPr>
        <p:spPr>
          <a:xfrm>
            <a:off x="3074517" y="2368099"/>
            <a:ext cx="4607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</a:pPr>
            <a:r>
              <a:rPr lang="pl-PL" cap="all" dirty="0">
                <a:solidFill>
                  <a:srgbClr val="E01783"/>
                </a:solidFill>
                <a:latin typeface="Lato" panose="020F0502020204030203" pitchFamily="34" charset="-18"/>
              </a:rPr>
              <a:t>PRIORYTET: Zdrowie</a:t>
            </a:r>
            <a:endParaRPr lang="en-US" cap="all" dirty="0">
              <a:solidFill>
                <a:srgbClr val="E01783"/>
              </a:solidFill>
              <a:latin typeface="Lato" panose="020F0502020204030203" pitchFamily="34" charset="-18"/>
            </a:endParaRPr>
          </a:p>
        </p:txBody>
      </p:sp>
      <p:cxnSp>
        <p:nvCxnSpPr>
          <p:cNvPr id="12" name="Łącznik prosty 11">
            <a:extLst>
              <a:ext uri="{FF2B5EF4-FFF2-40B4-BE49-F238E27FC236}">
                <a16:creationId xmlns:a16="http://schemas.microsoft.com/office/drawing/2014/main" id="{47A00F09-F58B-47CC-9CEC-7066B2C30AB2}"/>
              </a:ext>
            </a:extLst>
          </p:cNvPr>
          <p:cNvCxnSpPr/>
          <p:nvPr/>
        </p:nvCxnSpPr>
        <p:spPr>
          <a:xfrm>
            <a:off x="0" y="5532492"/>
            <a:ext cx="91440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Łącznik prosty 17">
            <a:extLst>
              <a:ext uri="{FF2B5EF4-FFF2-40B4-BE49-F238E27FC236}">
                <a16:creationId xmlns:a16="http://schemas.microsoft.com/office/drawing/2014/main" id="{68E19E0A-F5DD-48A2-9C20-57840BD48672}"/>
              </a:ext>
            </a:extLst>
          </p:cNvPr>
          <p:cNvCxnSpPr/>
          <p:nvPr/>
        </p:nvCxnSpPr>
        <p:spPr>
          <a:xfrm>
            <a:off x="0" y="1159168"/>
            <a:ext cx="91440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25" name="Obraz 24" descr="Obraz zawierający rysunek&#10;&#10;Opis wygenerowany automatycznie">
            <a:extLst>
              <a:ext uri="{FF2B5EF4-FFF2-40B4-BE49-F238E27FC236}">
                <a16:creationId xmlns:a16="http://schemas.microsoft.com/office/drawing/2014/main" id="{3E10DE47-D329-4071-9FF7-E309D3F18C4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6389" y="6117996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635845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8AA86AF-7DEC-4A61-BC29-E9F4AE8C8B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72227" y="2377377"/>
            <a:ext cx="7025193" cy="1688466"/>
          </a:xfrm>
        </p:spPr>
        <p:txBody>
          <a:bodyPr>
            <a:normAutofit lnSpcReduction="10000"/>
          </a:bodyPr>
          <a:lstStyle/>
          <a:p>
            <a:r>
              <a:rPr lang="pl-PL" dirty="0"/>
              <a:t>Priorytet: Środowisko</a:t>
            </a:r>
          </a:p>
          <a:p>
            <a:r>
              <a:rPr lang="pl-PL" sz="1200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Cel szczegółowy: Promowanie dostosowania do zmian klimatu, zapobiegania ryzyku i odporności na katastrofy</a:t>
            </a:r>
          </a:p>
          <a:p>
            <a:r>
              <a:rPr lang="pl-PL" sz="1200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Cel szczegółowy: Promowanie zrównoważonej gospodarki wodnej</a:t>
            </a:r>
          </a:p>
          <a:p>
            <a:r>
              <a:rPr lang="pl-PL" sz="1200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Cel szczegółowy: Zwiększenie różnorodności biologicznej, zielonej infrastruktury w środowisku miejskim i zmniejszenie zanieczyszczenia</a:t>
            </a:r>
          </a:p>
          <a:p>
            <a:endParaRPr lang="pl-PL" sz="1200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sz="1200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sz="1200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sz="1200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sz="1200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5" name="Grafika 4" descr="Drzewo liściaste">
            <a:extLst>
              <a:ext uri="{FF2B5EF4-FFF2-40B4-BE49-F238E27FC236}">
                <a16:creationId xmlns:a16="http://schemas.microsoft.com/office/drawing/2014/main" id="{88FBE965-221D-4EC8-95BE-A1E3598990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8377" y="2631056"/>
            <a:ext cx="1181109" cy="1181109"/>
          </a:xfrm>
          <a:prstGeom prst="rect">
            <a:avLst/>
          </a:prstGeom>
        </p:spPr>
      </p:pic>
      <p:pic>
        <p:nvPicPr>
          <p:cNvPr id="14" name="Obraz 13" descr="Obraz zawierający rysunek&#10;&#10;Opis wygenerowany automatycznie">
            <a:extLst>
              <a:ext uri="{FF2B5EF4-FFF2-40B4-BE49-F238E27FC236}">
                <a16:creationId xmlns:a16="http://schemas.microsoft.com/office/drawing/2014/main" id="{507FCA75-9FB2-4310-8B6E-12499D72C5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6389" y="6117996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81004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E258740A-74CA-4D8F-BB1B-F6F64136CC70}"/>
              </a:ext>
            </a:extLst>
          </p:cNvPr>
          <p:cNvSpPr txBox="1"/>
          <p:nvPr/>
        </p:nvSpPr>
        <p:spPr>
          <a:xfrm>
            <a:off x="462337" y="768285"/>
            <a:ext cx="8250148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Cel szczegółowy: Promowanie dostosowania do zmian klimatu, zapobiegania ryzyku i odporności na katastrofy</a:t>
            </a:r>
          </a:p>
          <a:p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Proponowane działania w ramach celu szczegółowego: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Promowanie i realizacja działań związanych z gospodarką niskoemisyjną i odpornością na zmiany klimatu,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Wsparcie  podejmowanych wspólnych inicjatyw w zakresie dostosowania do zmiany klimatu oraz ochrona przed zagrożeniami związanymi z klimatem dotyczące: powodzi, suszy oraz erozji, a także zarządzanie ryzykiem w tym zakresie,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Wsparcie podejmowanych wspólnych inicjatyw w zakresie dostosowania do zmiany klimatu oraz ochrona przed zagrożeniami związanymi z klimatem dotyczące: pożarów, oraz zarządzanie ryzykiem w tym zakresie,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Wspólne zapobieganie zagrożeniom wywołanym działalnością człowieka, np. awariami przemysłowymi, oraz zarządzanie ryzykiem w tym zakresie.</a:t>
            </a:r>
          </a:p>
          <a:p>
            <a:pPr>
              <a:buClr>
                <a:srgbClr val="510C76"/>
              </a:buClr>
            </a:pPr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Proponuje się aby projekty obejmowały m.in.:</a:t>
            </a:r>
          </a:p>
          <a:p>
            <a:pPr marL="285750" indent="-285750">
              <a:buClr>
                <a:srgbClr val="510C76"/>
              </a:buClr>
              <a:buFont typeface="Arial" panose="020B0604020202020204" pitchFamily="34" charset="0"/>
              <a:buChar char="•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zwiększanie świadomości społecznej na temat zmian klimatu, </a:t>
            </a:r>
          </a:p>
          <a:p>
            <a:pPr marL="285750" indent="-285750">
              <a:buClr>
                <a:srgbClr val="510C76"/>
              </a:buClr>
              <a:buFont typeface="Arial" panose="020B0604020202020204" pitchFamily="34" charset="0"/>
              <a:buChar char="•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rozwój systemów i infrastruktury (w tym sprzętu) do celów zarządzania klęskami i katastrofami</a:t>
            </a:r>
          </a:p>
        </p:txBody>
      </p:sp>
      <p:pic>
        <p:nvPicPr>
          <p:cNvPr id="11" name="Grafika 10" descr="Drzewo liściaste">
            <a:extLst>
              <a:ext uri="{FF2B5EF4-FFF2-40B4-BE49-F238E27FC236}">
                <a16:creationId xmlns:a16="http://schemas.microsoft.com/office/drawing/2014/main" id="{60F42B5F-DB85-41F5-B309-AA2DDF8E37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19820" y="73462"/>
            <a:ext cx="600556" cy="600556"/>
          </a:xfrm>
          <a:prstGeom prst="rect">
            <a:avLst/>
          </a:prstGeom>
        </p:spPr>
      </p:pic>
      <p:pic>
        <p:nvPicPr>
          <p:cNvPr id="17" name="Grafika 16" descr="Drogowskaz">
            <a:extLst>
              <a:ext uri="{FF2B5EF4-FFF2-40B4-BE49-F238E27FC236}">
                <a16:creationId xmlns:a16="http://schemas.microsoft.com/office/drawing/2014/main" id="{9B1892EA-B561-4349-A0F4-35A146E5291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512118" y="73462"/>
            <a:ext cx="600556" cy="600556"/>
          </a:xfrm>
          <a:prstGeom prst="rect">
            <a:avLst/>
          </a:prstGeom>
        </p:spPr>
      </p:pic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id="{23D88DE7-1322-4559-8C08-EACAAFA3E82E}"/>
              </a:ext>
            </a:extLst>
          </p:cNvPr>
          <p:cNvCxnSpPr/>
          <p:nvPr/>
        </p:nvCxnSpPr>
        <p:spPr>
          <a:xfrm>
            <a:off x="0" y="79185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pole tekstowe 19">
            <a:extLst>
              <a:ext uri="{FF2B5EF4-FFF2-40B4-BE49-F238E27FC236}">
                <a16:creationId xmlns:a16="http://schemas.microsoft.com/office/drawing/2014/main" id="{A155BDE1-A1C6-42B8-BECF-765CDD1473D0}"/>
              </a:ext>
            </a:extLst>
          </p:cNvPr>
          <p:cNvSpPr txBox="1"/>
          <p:nvPr/>
        </p:nvSpPr>
        <p:spPr>
          <a:xfrm>
            <a:off x="304991" y="263356"/>
            <a:ext cx="37330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>
                <a:solidFill>
                  <a:srgbClr val="E01783"/>
                </a:solidFill>
                <a:latin typeface="Lato" panose="020F0502020204030203" pitchFamily="34" charset="0"/>
                <a:cs typeface="Lato" panose="020F0502020204030203" pitchFamily="34" charset="0"/>
              </a:rPr>
              <a:t>PRIORYTET: ŚRODOWISKO</a:t>
            </a:r>
          </a:p>
          <a:p>
            <a:endParaRPr lang="pl-PL"/>
          </a:p>
        </p:txBody>
      </p:sp>
      <p:pic>
        <p:nvPicPr>
          <p:cNvPr id="21" name="Obraz 20" descr="Obraz zawierający rysunek&#10;&#10;Opis wygenerowany automatycznie">
            <a:extLst>
              <a:ext uri="{FF2B5EF4-FFF2-40B4-BE49-F238E27FC236}">
                <a16:creationId xmlns:a16="http://schemas.microsoft.com/office/drawing/2014/main" id="{66D6244E-83C6-43ED-BB13-1BFEFA5423D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779" y="6179082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pic>
        <p:nvPicPr>
          <p:cNvPr id="8" name="Grafika 7" descr="Medyczne">
            <a:extLst>
              <a:ext uri="{FF2B5EF4-FFF2-40B4-BE49-F238E27FC236}">
                <a16:creationId xmlns:a16="http://schemas.microsoft.com/office/drawing/2014/main" id="{BE74F2A4-8000-428D-BBFC-74491E531E6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710450" y="79557"/>
            <a:ext cx="600556" cy="600556"/>
          </a:xfrm>
          <a:prstGeom prst="rect">
            <a:avLst/>
          </a:prstGeom>
        </p:spPr>
      </p:pic>
      <p:pic>
        <p:nvPicPr>
          <p:cNvPr id="9" name="Grafika 8" descr="Scena z zamkiem">
            <a:extLst>
              <a:ext uri="{FF2B5EF4-FFF2-40B4-BE49-F238E27FC236}">
                <a16:creationId xmlns:a16="http://schemas.microsoft.com/office/drawing/2014/main" id="{F22E4698-3B31-4C1B-9596-07451023088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311006" y="79557"/>
            <a:ext cx="600556" cy="600556"/>
          </a:xfrm>
          <a:prstGeom prst="rect">
            <a:avLst/>
          </a:prstGeom>
        </p:spPr>
      </p:pic>
      <p:pic>
        <p:nvPicPr>
          <p:cNvPr id="10" name="Grafika 9" descr="Przegląd klientów">
            <a:extLst>
              <a:ext uri="{FF2B5EF4-FFF2-40B4-BE49-F238E27FC236}">
                <a16:creationId xmlns:a16="http://schemas.microsoft.com/office/drawing/2014/main" id="{AE205ADD-B886-4F03-90D6-D0E5E26C38D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916507" y="79557"/>
            <a:ext cx="600556" cy="60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227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E258740A-74CA-4D8F-BB1B-F6F64136CC70}"/>
              </a:ext>
            </a:extLst>
          </p:cNvPr>
          <p:cNvSpPr txBox="1"/>
          <p:nvPr/>
        </p:nvSpPr>
        <p:spPr>
          <a:xfrm>
            <a:off x="304991" y="909687"/>
            <a:ext cx="859391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Cel szczegółowy: Promowanie dostosowania do zmian klimatu, zapobiegania ryzyku i odporności na katastrofy</a:t>
            </a:r>
          </a:p>
          <a:p>
            <a:endParaRPr lang="pl-PL" b="1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r>
              <a:rPr lang="pl-PL" sz="1600" b="1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Beneficjenci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>
                <a:latin typeface="Lato" panose="020F0502020204030203" pitchFamily="34" charset="0"/>
                <a:cs typeface="Lato" panose="020F0502020204030203" pitchFamily="34" charset="0"/>
              </a:rPr>
              <a:t>Jednostki administracji państwowej, regionalnej i lokalnej, stowarzyszenia tych jednostek i instytucje im podległe,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>
                <a:latin typeface="Lato" panose="020F0502020204030203" pitchFamily="34" charset="0"/>
                <a:cs typeface="Lato" panose="020F0502020204030203" pitchFamily="34" charset="0"/>
              </a:rPr>
              <a:t>Jednostki ratownicze, strażackie oraz służby porządkowe i graniczne,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>
                <a:latin typeface="Lato" panose="020F0502020204030203" pitchFamily="34" charset="0"/>
                <a:cs typeface="Lato" panose="020F0502020204030203" pitchFamily="34" charset="0"/>
              </a:rPr>
              <a:t>Inne podmioty prawa publicznego (np. izby, organy administracji rządowej), 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>
                <a:latin typeface="Lato" panose="020F0502020204030203" pitchFamily="34" charset="0"/>
                <a:cs typeface="Lato" panose="020F0502020204030203" pitchFamily="34" charset="0"/>
              </a:rPr>
              <a:t>Jednostki szkolnictwa wyższego i instytucje badawcze,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>
                <a:latin typeface="Lato" panose="020F0502020204030203" pitchFamily="34" charset="0"/>
                <a:cs typeface="Lato" panose="020F0502020204030203" pitchFamily="34" charset="0"/>
              </a:rPr>
              <a:t>Organizacje pozarządowe.</a:t>
            </a:r>
          </a:p>
        </p:txBody>
      </p: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id="{23D88DE7-1322-4559-8C08-EACAAFA3E82E}"/>
              </a:ext>
            </a:extLst>
          </p:cNvPr>
          <p:cNvCxnSpPr/>
          <p:nvPr/>
        </p:nvCxnSpPr>
        <p:spPr>
          <a:xfrm>
            <a:off x="0" y="79185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pole tekstowe 19">
            <a:extLst>
              <a:ext uri="{FF2B5EF4-FFF2-40B4-BE49-F238E27FC236}">
                <a16:creationId xmlns:a16="http://schemas.microsoft.com/office/drawing/2014/main" id="{A155BDE1-A1C6-42B8-BECF-765CDD1473D0}"/>
              </a:ext>
            </a:extLst>
          </p:cNvPr>
          <p:cNvSpPr txBox="1"/>
          <p:nvPr/>
        </p:nvSpPr>
        <p:spPr>
          <a:xfrm>
            <a:off x="304991" y="263356"/>
            <a:ext cx="37330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>
                <a:solidFill>
                  <a:srgbClr val="E01783"/>
                </a:solidFill>
                <a:latin typeface="Lato" panose="020F0502020204030203" pitchFamily="34" charset="0"/>
                <a:cs typeface="Lato" panose="020F0502020204030203" pitchFamily="34" charset="0"/>
              </a:rPr>
              <a:t>PRIORYTET: ŚRODOWISKO</a:t>
            </a:r>
          </a:p>
          <a:p>
            <a:endParaRPr lang="pl-PL"/>
          </a:p>
        </p:txBody>
      </p:sp>
      <p:pic>
        <p:nvPicPr>
          <p:cNvPr id="21" name="Obraz 20" descr="Obraz zawierający rysunek&#10;&#10;Opis wygenerowany automatycznie">
            <a:extLst>
              <a:ext uri="{FF2B5EF4-FFF2-40B4-BE49-F238E27FC236}">
                <a16:creationId xmlns:a16="http://schemas.microsoft.com/office/drawing/2014/main" id="{66D6244E-83C6-43ED-BB13-1BFEFA5423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779" y="6179082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pic>
        <p:nvPicPr>
          <p:cNvPr id="11" name="Grafika 10" descr="Drzewo liściaste">
            <a:extLst>
              <a:ext uri="{FF2B5EF4-FFF2-40B4-BE49-F238E27FC236}">
                <a16:creationId xmlns:a16="http://schemas.microsoft.com/office/drawing/2014/main" id="{D607A6D8-FA32-4793-9B63-281F933A42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19820" y="73462"/>
            <a:ext cx="600556" cy="600556"/>
          </a:xfrm>
          <a:prstGeom prst="rect">
            <a:avLst/>
          </a:prstGeom>
        </p:spPr>
      </p:pic>
      <p:pic>
        <p:nvPicPr>
          <p:cNvPr id="14" name="Grafika 13" descr="Drogowskaz">
            <a:extLst>
              <a:ext uri="{FF2B5EF4-FFF2-40B4-BE49-F238E27FC236}">
                <a16:creationId xmlns:a16="http://schemas.microsoft.com/office/drawing/2014/main" id="{FAEB1845-EC2B-4062-91BB-A1EEB3975D5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512118" y="73462"/>
            <a:ext cx="600556" cy="600556"/>
          </a:xfrm>
          <a:prstGeom prst="rect">
            <a:avLst/>
          </a:prstGeom>
        </p:spPr>
      </p:pic>
      <p:pic>
        <p:nvPicPr>
          <p:cNvPr id="15" name="Grafika 14" descr="Medyczne">
            <a:extLst>
              <a:ext uri="{FF2B5EF4-FFF2-40B4-BE49-F238E27FC236}">
                <a16:creationId xmlns:a16="http://schemas.microsoft.com/office/drawing/2014/main" id="{D9D6C409-EB88-4D55-97FB-099A261B780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710450" y="79557"/>
            <a:ext cx="600556" cy="600556"/>
          </a:xfrm>
          <a:prstGeom prst="rect">
            <a:avLst/>
          </a:prstGeom>
        </p:spPr>
      </p:pic>
      <p:pic>
        <p:nvPicPr>
          <p:cNvPr id="16" name="Grafika 15" descr="Scena z zamkiem">
            <a:extLst>
              <a:ext uri="{FF2B5EF4-FFF2-40B4-BE49-F238E27FC236}">
                <a16:creationId xmlns:a16="http://schemas.microsoft.com/office/drawing/2014/main" id="{C9C1969F-E2EC-4383-A606-76241B7319E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311006" y="79557"/>
            <a:ext cx="600556" cy="600556"/>
          </a:xfrm>
          <a:prstGeom prst="rect">
            <a:avLst/>
          </a:prstGeom>
        </p:spPr>
      </p:pic>
      <p:pic>
        <p:nvPicPr>
          <p:cNvPr id="17" name="Grafika 16" descr="Przegląd klientów">
            <a:extLst>
              <a:ext uri="{FF2B5EF4-FFF2-40B4-BE49-F238E27FC236}">
                <a16:creationId xmlns:a16="http://schemas.microsoft.com/office/drawing/2014/main" id="{7248D90B-CE24-4309-80A6-5E1E7D0C28C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916507" y="79557"/>
            <a:ext cx="600556" cy="60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660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E258740A-74CA-4D8F-BB1B-F6F64136CC70}"/>
              </a:ext>
            </a:extLst>
          </p:cNvPr>
          <p:cNvSpPr txBox="1"/>
          <p:nvPr/>
        </p:nvSpPr>
        <p:spPr>
          <a:xfrm>
            <a:off x="304991" y="791852"/>
            <a:ext cx="859391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Cel szczegółowy: Promowanie dostosowania do zmian klimatu, zapobiegania ryzyku i odporności na katastrofy</a:t>
            </a: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r>
              <a:rPr lang="pl-PL" sz="1400" dirty="0">
                <a:latin typeface="Lato" panose="020F0502020204030203" pitchFamily="34" charset="0"/>
                <a:cs typeface="Lato" panose="020F0502020204030203" pitchFamily="34" charset="0"/>
              </a:rPr>
              <a:t>Wskaźniki produktu:</a:t>
            </a:r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dirty="0"/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endParaRPr lang="pl-PL" dirty="0"/>
          </a:p>
        </p:txBody>
      </p: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id="{23D88DE7-1322-4559-8C08-EACAAFA3E82E}"/>
              </a:ext>
            </a:extLst>
          </p:cNvPr>
          <p:cNvCxnSpPr/>
          <p:nvPr/>
        </p:nvCxnSpPr>
        <p:spPr>
          <a:xfrm>
            <a:off x="0" y="79185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pole tekstowe 19">
            <a:extLst>
              <a:ext uri="{FF2B5EF4-FFF2-40B4-BE49-F238E27FC236}">
                <a16:creationId xmlns:a16="http://schemas.microsoft.com/office/drawing/2014/main" id="{A155BDE1-A1C6-42B8-BECF-765CDD1473D0}"/>
              </a:ext>
            </a:extLst>
          </p:cNvPr>
          <p:cNvSpPr txBox="1"/>
          <p:nvPr/>
        </p:nvSpPr>
        <p:spPr>
          <a:xfrm>
            <a:off x="304991" y="263356"/>
            <a:ext cx="37330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>
                <a:solidFill>
                  <a:srgbClr val="E01783"/>
                </a:solidFill>
                <a:latin typeface="Lato" panose="020F0502020204030203" pitchFamily="34" charset="0"/>
                <a:cs typeface="Lato" panose="020F0502020204030203" pitchFamily="34" charset="0"/>
              </a:rPr>
              <a:t>PRIORYTET: ŚRODOWISKO</a:t>
            </a:r>
          </a:p>
          <a:p>
            <a:endParaRPr lang="pl-PL"/>
          </a:p>
        </p:txBody>
      </p:sp>
      <p:pic>
        <p:nvPicPr>
          <p:cNvPr id="21" name="Obraz 20" descr="Obraz zawierający rysunek&#10;&#10;Opis wygenerowany automatycznie">
            <a:extLst>
              <a:ext uri="{FF2B5EF4-FFF2-40B4-BE49-F238E27FC236}">
                <a16:creationId xmlns:a16="http://schemas.microsoft.com/office/drawing/2014/main" id="{66D6244E-83C6-43ED-BB13-1BFEFA5423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779" y="6179082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1D58E5E5-C1EC-4F6A-AAFA-6A5DDE16E5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916620"/>
              </p:ext>
            </p:extLst>
          </p:nvPr>
        </p:nvGraphicFramePr>
        <p:xfrm>
          <a:off x="354307" y="1864492"/>
          <a:ext cx="8189135" cy="833715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182260">
                  <a:extLst>
                    <a:ext uri="{9D8B030D-6E8A-4147-A177-3AD203B41FA5}">
                      <a16:colId xmlns:a16="http://schemas.microsoft.com/office/drawing/2014/main" val="928709979"/>
                    </a:ext>
                  </a:extLst>
                </a:gridCol>
                <a:gridCol w="4326903">
                  <a:extLst>
                    <a:ext uri="{9D8B030D-6E8A-4147-A177-3AD203B41FA5}">
                      <a16:colId xmlns:a16="http://schemas.microsoft.com/office/drawing/2014/main" val="1253470486"/>
                    </a:ext>
                  </a:extLst>
                </a:gridCol>
                <a:gridCol w="2679972">
                  <a:extLst>
                    <a:ext uri="{9D8B030D-6E8A-4147-A177-3AD203B41FA5}">
                      <a16:colId xmlns:a16="http://schemas.microsoft.com/office/drawing/2014/main" val="3668744356"/>
                    </a:ext>
                  </a:extLst>
                </a:gridCol>
              </a:tblGrid>
              <a:tr h="2145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Nr identyfikacyjny</a:t>
                      </a:r>
                      <a:endParaRPr lang="pl-PL" sz="105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Wskaźnik</a:t>
                      </a:r>
                      <a:endParaRPr lang="pl-PL" sz="105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Jednostka miary</a:t>
                      </a:r>
                      <a:endParaRPr lang="pl-PL" sz="105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30496131"/>
                  </a:ext>
                </a:extLst>
              </a:tr>
              <a:tr h="2491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RCO81</a:t>
                      </a:r>
                      <a:endParaRPr lang="pl-PL" sz="1000" dirty="0"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Udział we wspólnych działaniach ponad granicami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Liczba udziałów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22950363"/>
                  </a:ext>
                </a:extLst>
              </a:tr>
              <a:tr h="2491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RCO116</a:t>
                      </a:r>
                      <a:endParaRPr lang="pl-PL" sz="1000"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Wspólnie opracowane rozwiązania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Liczba opracowanych rozwiązań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23039941"/>
                  </a:ext>
                </a:extLst>
              </a:tr>
            </a:tbl>
          </a:graphicData>
        </a:graphic>
      </p:graphicFrame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3B9BC836-2C12-49FE-9ECA-2089F97684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743336"/>
              </p:ext>
            </p:extLst>
          </p:nvPr>
        </p:nvGraphicFramePr>
        <p:xfrm>
          <a:off x="354308" y="4127063"/>
          <a:ext cx="8189135" cy="670942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182260">
                  <a:extLst>
                    <a:ext uri="{9D8B030D-6E8A-4147-A177-3AD203B41FA5}">
                      <a16:colId xmlns:a16="http://schemas.microsoft.com/office/drawing/2014/main" val="3296676720"/>
                    </a:ext>
                  </a:extLst>
                </a:gridCol>
                <a:gridCol w="4326903">
                  <a:extLst>
                    <a:ext uri="{9D8B030D-6E8A-4147-A177-3AD203B41FA5}">
                      <a16:colId xmlns:a16="http://schemas.microsoft.com/office/drawing/2014/main" val="2514205745"/>
                    </a:ext>
                  </a:extLst>
                </a:gridCol>
                <a:gridCol w="2679972">
                  <a:extLst>
                    <a:ext uri="{9D8B030D-6E8A-4147-A177-3AD203B41FA5}">
                      <a16:colId xmlns:a16="http://schemas.microsoft.com/office/drawing/2014/main" val="3241710212"/>
                    </a:ext>
                  </a:extLst>
                </a:gridCol>
              </a:tblGrid>
              <a:tr h="1259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Nr identyfikacyjny</a:t>
                      </a:r>
                      <a:endParaRPr lang="pl-PL" sz="105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Wskaźnik</a:t>
                      </a:r>
                      <a:endParaRPr lang="pl-PL" sz="105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Jednostka miary</a:t>
                      </a:r>
                      <a:endParaRPr lang="pl-PL" sz="105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67341895"/>
                  </a:ext>
                </a:extLst>
              </a:tr>
              <a:tr h="24993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RCR104</a:t>
                      </a:r>
                      <a:endParaRPr lang="pl-PL" sz="1000" b="1" dirty="0"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Rozwiązania przyjęte lub zwiększone przez podmioty</a:t>
                      </a:r>
                      <a:endParaRPr lang="pl-PL" sz="1000" b="0"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0" dirty="0"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Liczba rozwiązań przyjętych lub zwiększonych</a:t>
                      </a:r>
                      <a:endParaRPr lang="pl-PL" sz="1000" b="0" dirty="0"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00366267"/>
                  </a:ext>
                </a:extLst>
              </a:tr>
            </a:tbl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:a16="http://schemas.microsoft.com/office/drawing/2014/main" id="{84D6A5D7-71E3-46A9-856E-211FC9AFBE45}"/>
              </a:ext>
            </a:extLst>
          </p:cNvPr>
          <p:cNvSpPr txBox="1"/>
          <p:nvPr/>
        </p:nvSpPr>
        <p:spPr>
          <a:xfrm>
            <a:off x="354308" y="3819286"/>
            <a:ext cx="2177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>
                <a:latin typeface="Lato" panose="020F0502020204030203" pitchFamily="34" charset="0"/>
                <a:cs typeface="Lato" panose="020F0502020204030203" pitchFamily="34" charset="0"/>
              </a:rPr>
              <a:t>Wskaźnik rezultatu</a:t>
            </a:r>
          </a:p>
        </p:txBody>
      </p:sp>
      <p:pic>
        <p:nvPicPr>
          <p:cNvPr id="17" name="Grafika 16" descr="Drzewo liściaste">
            <a:extLst>
              <a:ext uri="{FF2B5EF4-FFF2-40B4-BE49-F238E27FC236}">
                <a16:creationId xmlns:a16="http://schemas.microsoft.com/office/drawing/2014/main" id="{4BDA55B0-C514-4257-9574-A111FBFB73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19820" y="73462"/>
            <a:ext cx="600556" cy="600556"/>
          </a:xfrm>
          <a:prstGeom prst="rect">
            <a:avLst/>
          </a:prstGeom>
        </p:spPr>
      </p:pic>
      <p:pic>
        <p:nvPicPr>
          <p:cNvPr id="18" name="Grafika 17" descr="Drogowskaz">
            <a:extLst>
              <a:ext uri="{FF2B5EF4-FFF2-40B4-BE49-F238E27FC236}">
                <a16:creationId xmlns:a16="http://schemas.microsoft.com/office/drawing/2014/main" id="{CC74DE3F-1A47-4EC8-9D3B-0D8EC7DB944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512118" y="73462"/>
            <a:ext cx="600556" cy="600556"/>
          </a:xfrm>
          <a:prstGeom prst="rect">
            <a:avLst/>
          </a:prstGeom>
        </p:spPr>
      </p:pic>
      <p:pic>
        <p:nvPicPr>
          <p:cNvPr id="22" name="Grafika 21" descr="Medyczne">
            <a:extLst>
              <a:ext uri="{FF2B5EF4-FFF2-40B4-BE49-F238E27FC236}">
                <a16:creationId xmlns:a16="http://schemas.microsoft.com/office/drawing/2014/main" id="{C770260D-9800-43F1-A22E-22F05ACFB2B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710450" y="79557"/>
            <a:ext cx="600556" cy="600556"/>
          </a:xfrm>
          <a:prstGeom prst="rect">
            <a:avLst/>
          </a:prstGeom>
        </p:spPr>
      </p:pic>
      <p:pic>
        <p:nvPicPr>
          <p:cNvPr id="23" name="Grafika 22" descr="Scena z zamkiem">
            <a:extLst>
              <a:ext uri="{FF2B5EF4-FFF2-40B4-BE49-F238E27FC236}">
                <a16:creationId xmlns:a16="http://schemas.microsoft.com/office/drawing/2014/main" id="{09DCDF05-977B-4BF4-B6FB-2F399C0A748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311006" y="79557"/>
            <a:ext cx="600556" cy="600556"/>
          </a:xfrm>
          <a:prstGeom prst="rect">
            <a:avLst/>
          </a:prstGeom>
        </p:spPr>
      </p:pic>
      <p:pic>
        <p:nvPicPr>
          <p:cNvPr id="24" name="Grafika 23" descr="Przegląd klientów">
            <a:extLst>
              <a:ext uri="{FF2B5EF4-FFF2-40B4-BE49-F238E27FC236}">
                <a16:creationId xmlns:a16="http://schemas.microsoft.com/office/drawing/2014/main" id="{31912AC2-1E8B-4DB2-9D74-829C7CE1792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916507" y="79557"/>
            <a:ext cx="600556" cy="60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412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E258740A-74CA-4D8F-BB1B-F6F64136CC70}"/>
              </a:ext>
            </a:extLst>
          </p:cNvPr>
          <p:cNvSpPr txBox="1"/>
          <p:nvPr/>
        </p:nvSpPr>
        <p:spPr>
          <a:xfrm>
            <a:off x="304991" y="1027521"/>
            <a:ext cx="8593912" cy="455509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l-PL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Cel szczegółowy: Promowanie zrównoważonej gospodarki wodnej</a:t>
            </a:r>
          </a:p>
          <a:p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Proponowane działania w ramach celu szczegółowego: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Realizacja projektów mających na celu ochronę oraz poprawę stanu</a:t>
            </a:r>
            <a:r>
              <a:rPr lang="pl-PL" sz="1600" dirty="0">
                <a:latin typeface="Lato"/>
                <a:cs typeface="Lato" panose="020F0502020204030203" pitchFamily="34" charset="0"/>
              </a:rPr>
              <a:t> zasobów wodnych (w tym gospodarowanie wodami w dorzeczu, rozwój infrastruktury systemów retencji wody deszczowej, działania infrastrukturalne i inne związane z poprawą jakości wód),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Realizacja projektów w zakresie gospodarowania ściekami, w tym infrastrukturalnych,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Podejmowanie działań promocyjnych  i edukacyjnych związanych z racjonalnym gospodarowaniem wodami.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r>
              <a:rPr lang="pl-PL" sz="1600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Beneficjenci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Jednostki administracji państwowej, regionalnej i lokalnej, stowarzyszenia tych jednostek i instytucje im podległe,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Inne podmioty prawa publicznego (np. izby, organy administracji rządowej), 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Jednostki szkolnictwa wyższego i instytucje badawcze,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Organizacje pozarządowe.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endParaRPr lang="pl-PL" sz="1600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endParaRPr lang="pl-PL" sz="1600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id="{23D88DE7-1322-4559-8C08-EACAAFA3E82E}"/>
              </a:ext>
            </a:extLst>
          </p:cNvPr>
          <p:cNvCxnSpPr/>
          <p:nvPr/>
        </p:nvCxnSpPr>
        <p:spPr>
          <a:xfrm>
            <a:off x="0" y="79185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pole tekstowe 19">
            <a:extLst>
              <a:ext uri="{FF2B5EF4-FFF2-40B4-BE49-F238E27FC236}">
                <a16:creationId xmlns:a16="http://schemas.microsoft.com/office/drawing/2014/main" id="{A155BDE1-A1C6-42B8-BECF-765CDD1473D0}"/>
              </a:ext>
            </a:extLst>
          </p:cNvPr>
          <p:cNvSpPr txBox="1"/>
          <p:nvPr/>
        </p:nvSpPr>
        <p:spPr>
          <a:xfrm>
            <a:off x="304991" y="263356"/>
            <a:ext cx="37330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>
                <a:solidFill>
                  <a:srgbClr val="E01783"/>
                </a:solidFill>
                <a:latin typeface="Lato" panose="020F0502020204030203" pitchFamily="34" charset="0"/>
                <a:cs typeface="Lato" panose="020F0502020204030203" pitchFamily="34" charset="0"/>
              </a:rPr>
              <a:t>PRIORYTET: ŚRODOWISKO</a:t>
            </a:r>
          </a:p>
          <a:p>
            <a:endParaRPr lang="pl-PL"/>
          </a:p>
        </p:txBody>
      </p:sp>
      <p:pic>
        <p:nvPicPr>
          <p:cNvPr id="21" name="Obraz 20" descr="Obraz zawierający rysunek&#10;&#10;Opis wygenerowany automatycznie">
            <a:extLst>
              <a:ext uri="{FF2B5EF4-FFF2-40B4-BE49-F238E27FC236}">
                <a16:creationId xmlns:a16="http://schemas.microsoft.com/office/drawing/2014/main" id="{66D6244E-83C6-43ED-BB13-1BFEFA5423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779" y="6179082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pic>
        <p:nvPicPr>
          <p:cNvPr id="11" name="Grafika 10" descr="Drzewo liściaste">
            <a:extLst>
              <a:ext uri="{FF2B5EF4-FFF2-40B4-BE49-F238E27FC236}">
                <a16:creationId xmlns:a16="http://schemas.microsoft.com/office/drawing/2014/main" id="{D01E5577-F006-400F-9AC4-8D1E10215A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19820" y="73462"/>
            <a:ext cx="600556" cy="600556"/>
          </a:xfrm>
          <a:prstGeom prst="rect">
            <a:avLst/>
          </a:prstGeom>
        </p:spPr>
      </p:pic>
      <p:pic>
        <p:nvPicPr>
          <p:cNvPr id="14" name="Grafika 13" descr="Drogowskaz">
            <a:extLst>
              <a:ext uri="{FF2B5EF4-FFF2-40B4-BE49-F238E27FC236}">
                <a16:creationId xmlns:a16="http://schemas.microsoft.com/office/drawing/2014/main" id="{C22746F8-2BB9-4C86-891D-C108876545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512118" y="73462"/>
            <a:ext cx="600556" cy="600556"/>
          </a:xfrm>
          <a:prstGeom prst="rect">
            <a:avLst/>
          </a:prstGeom>
        </p:spPr>
      </p:pic>
      <p:pic>
        <p:nvPicPr>
          <p:cNvPr id="15" name="Grafika 14" descr="Medyczne">
            <a:extLst>
              <a:ext uri="{FF2B5EF4-FFF2-40B4-BE49-F238E27FC236}">
                <a16:creationId xmlns:a16="http://schemas.microsoft.com/office/drawing/2014/main" id="{909915F3-A142-44FA-970E-CB759AC0488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710450" y="79557"/>
            <a:ext cx="600556" cy="600556"/>
          </a:xfrm>
          <a:prstGeom prst="rect">
            <a:avLst/>
          </a:prstGeom>
        </p:spPr>
      </p:pic>
      <p:pic>
        <p:nvPicPr>
          <p:cNvPr id="16" name="Grafika 15" descr="Scena z zamkiem">
            <a:extLst>
              <a:ext uri="{FF2B5EF4-FFF2-40B4-BE49-F238E27FC236}">
                <a16:creationId xmlns:a16="http://schemas.microsoft.com/office/drawing/2014/main" id="{99585E47-D4B7-4613-8C46-2744FE75F3E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311006" y="79557"/>
            <a:ext cx="600556" cy="600556"/>
          </a:xfrm>
          <a:prstGeom prst="rect">
            <a:avLst/>
          </a:prstGeom>
        </p:spPr>
      </p:pic>
      <p:pic>
        <p:nvPicPr>
          <p:cNvPr id="17" name="Grafika 16" descr="Przegląd klientów">
            <a:extLst>
              <a:ext uri="{FF2B5EF4-FFF2-40B4-BE49-F238E27FC236}">
                <a16:creationId xmlns:a16="http://schemas.microsoft.com/office/drawing/2014/main" id="{E084CF58-7621-4C57-93A0-04090413EA7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916507" y="79557"/>
            <a:ext cx="600556" cy="60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02602"/>
      </p:ext>
    </p:extLst>
  </p:cSld>
  <p:clrMapOvr>
    <a:masterClrMapping/>
  </p:clrMapOvr>
</p:sld>
</file>

<file path=ppt/theme/theme1.xml><?xml version="1.0" encoding="utf-8"?>
<a:theme xmlns:a="http://schemas.openxmlformats.org/drawingml/2006/main" name="Dywidenda">
  <a:themeElements>
    <a:clrScheme name="Niestandardowy 1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510C76"/>
      </a:accent1>
      <a:accent2>
        <a:srgbClr val="E01783"/>
      </a:accent2>
      <a:accent3>
        <a:srgbClr val="E6E2E7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yw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yw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2408</Words>
  <Application>Microsoft Office PowerPoint</Application>
  <PresentationFormat>Pokaz na ekranie (4:3)</PresentationFormat>
  <Paragraphs>522</Paragraphs>
  <Slides>31</Slides>
  <Notes>4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31</vt:i4>
      </vt:variant>
    </vt:vector>
  </HeadingPairs>
  <TitlesOfParts>
    <vt:vector size="37" baseType="lpstr">
      <vt:lpstr>Arial</vt:lpstr>
      <vt:lpstr>Calibri</vt:lpstr>
      <vt:lpstr>Gill Sans MT</vt:lpstr>
      <vt:lpstr>Lato</vt:lpstr>
      <vt:lpstr>Wingdings 2</vt:lpstr>
      <vt:lpstr>Dywidenda</vt:lpstr>
      <vt:lpstr>PROGRAM WSPÓŁPRACY TRANSGRANICZNEJ INTERREG 2021-2027  POLSKA-BIAŁORUŚ-UKRAINA </vt:lpstr>
      <vt:lpstr>Harmonogram działań Przygotowywania programu współpracy transgranicznej Pl-ua-by 2021-2027</vt:lpstr>
      <vt:lpstr>Prezentacja programu PowerPoint</vt:lpstr>
      <vt:lpstr>Priorytety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Dziękujemy za uwagę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WSPÓŁPRACY TRANSGRANICZNEJ INTERREG 2021-2027  POLSKA-BIAŁORUŚ-UKRAINA </dc:title>
  <dc:creator>Beata P</dc:creator>
  <cp:lastModifiedBy>Beata P</cp:lastModifiedBy>
  <cp:revision>1</cp:revision>
  <dcterms:created xsi:type="dcterms:W3CDTF">2020-11-30T10:59:48Z</dcterms:created>
  <dcterms:modified xsi:type="dcterms:W3CDTF">2020-11-30T11:01:20Z</dcterms:modified>
</cp:coreProperties>
</file>