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63" r:id="rId2"/>
    <p:sldId id="258" r:id="rId3"/>
    <p:sldId id="256" r:id="rId4"/>
    <p:sldId id="260" r:id="rId5"/>
    <p:sldId id="259" r:id="rId6"/>
    <p:sldId id="261" r:id="rId7"/>
    <p:sldId id="275" r:id="rId8"/>
    <p:sldId id="337" r:id="rId9"/>
    <p:sldId id="338" r:id="rId10"/>
    <p:sldId id="318" r:id="rId11"/>
    <p:sldId id="319" r:id="rId12"/>
    <p:sldId id="328" r:id="rId13"/>
    <p:sldId id="270" r:id="rId14"/>
    <p:sldId id="327" r:id="rId15"/>
    <p:sldId id="329" r:id="rId16"/>
    <p:sldId id="330" r:id="rId17"/>
    <p:sldId id="331" r:id="rId18"/>
    <p:sldId id="332" r:id="rId19"/>
    <p:sldId id="290" r:id="rId20"/>
    <p:sldId id="339" r:id="rId21"/>
    <p:sldId id="340" r:id="rId22"/>
    <p:sldId id="341" r:id="rId23"/>
    <p:sldId id="299" r:id="rId24"/>
    <p:sldId id="345" r:id="rId25"/>
    <p:sldId id="300" r:id="rId26"/>
    <p:sldId id="343" r:id="rId27"/>
    <p:sldId id="346" r:id="rId28"/>
    <p:sldId id="344" r:id="rId29"/>
    <p:sldId id="347" r:id="rId30"/>
    <p:sldId id="348" r:id="rId31"/>
    <p:sldId id="353" r:id="rId32"/>
    <p:sldId id="279" r:id="rId33"/>
    <p:sldId id="278" r:id="rId34"/>
    <p:sldId id="284" r:id="rId35"/>
    <p:sldId id="285" r:id="rId36"/>
    <p:sldId id="286" r:id="rId37"/>
    <p:sldId id="306" r:id="rId3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73CA"/>
    <a:srgbClr val="FEFEFE"/>
    <a:srgbClr val="F57E30"/>
    <a:srgbClr val="A4A4A4"/>
    <a:srgbClr val="6DAF4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35" autoAdjust="0"/>
    <p:restoredTop sz="94660"/>
  </p:normalViewPr>
  <p:slideViewPr>
    <p:cSldViewPr snapToGrid="0">
      <p:cViewPr varScale="1">
        <p:scale>
          <a:sx n="76" d="100"/>
          <a:sy n="76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7" d="100"/>
        <a:sy n="47" d="100"/>
      </p:scale>
      <p:origin x="0" y="-184"/>
    </p:cViewPr>
  </p:sorterViewPr>
  <p:notesViewPr>
    <p:cSldViewPr snapToGrid="0">
      <p:cViewPr varScale="1">
        <p:scale>
          <a:sx n="58" d="100"/>
          <a:sy n="58" d="100"/>
        </p:scale>
        <p:origin x="302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AD9049-35A2-427C-8FCA-68D471D8D53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D6218CB-2C9F-4B9E-B5BC-DCDA4F384567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2. </a:t>
          </a:r>
          <a:r>
            <a:rPr lang="uk-UA" sz="2200" dirty="0">
              <a:solidFill>
                <a:schemeClr val="tx2"/>
              </a:solidFill>
            </a:rPr>
            <a:t>Бюджет</a:t>
          </a:r>
          <a:endParaRPr lang="pl-PL" sz="2200" dirty="0">
            <a:solidFill>
              <a:schemeClr val="tx2"/>
            </a:solidFill>
          </a:endParaRPr>
        </a:p>
      </dgm:t>
    </dgm:pt>
    <dgm:pt modelId="{348CAE9B-E1D8-47F2-B292-B71C529A0FB1}" type="parTrans" cxnId="{FF67F9DD-9614-4D8C-B0AA-3F3B233309DF}">
      <dgm:prSet/>
      <dgm:spPr/>
      <dgm:t>
        <a:bodyPr/>
        <a:lstStyle/>
        <a:p>
          <a:pPr algn="l"/>
          <a:endParaRPr lang="pl-PL" sz="2000">
            <a:solidFill>
              <a:schemeClr val="tx2"/>
            </a:solidFill>
          </a:endParaRPr>
        </a:p>
      </dgm:t>
    </dgm:pt>
    <dgm:pt modelId="{C1B4C63E-D7E0-4DAB-919D-BA695559CF96}" type="sibTrans" cxnId="{FF67F9DD-9614-4D8C-B0AA-3F3B233309DF}">
      <dgm:prSet/>
      <dgm:spPr/>
      <dgm:t>
        <a:bodyPr/>
        <a:lstStyle/>
        <a:p>
          <a:pPr algn="l"/>
          <a:endParaRPr lang="pl-PL" sz="2000">
            <a:solidFill>
              <a:schemeClr val="tx2"/>
            </a:solidFill>
          </a:endParaRPr>
        </a:p>
      </dgm:t>
    </dgm:pt>
    <dgm:pt modelId="{864A7307-AB48-40F1-9586-53A5973A14D9}">
      <dgm:prSet phldrT="[Tekst]" custT="1"/>
      <dgm:spPr/>
      <dgm:t>
        <a:bodyPr/>
        <a:lstStyle/>
        <a:p>
          <a:pPr algn="l"/>
          <a:r>
            <a:rPr lang="pl-PL" sz="2200" kern="1200" dirty="0">
              <a:solidFill>
                <a:srgbClr val="44546A"/>
              </a:solidFill>
              <a:latin typeface="Calibri" panose="020F0502020204030204"/>
              <a:ea typeface="+mn-ea"/>
              <a:cs typeface="+mn-cs"/>
            </a:rPr>
            <a:t>1. </a:t>
          </a:r>
          <a:r>
            <a:rPr lang="uk-UA" sz="2200" kern="1200" dirty="0">
              <a:solidFill>
                <a:srgbClr val="44546A"/>
              </a:solidFill>
              <a:latin typeface="Calibri" panose="020F0502020204030204"/>
              <a:ea typeface="+mn-ea"/>
              <a:cs typeface="+mn-cs"/>
            </a:rPr>
            <a:t>Територія програми</a:t>
          </a:r>
          <a:endParaRPr lang="pl-PL" sz="2200" kern="1200" dirty="0">
            <a:solidFill>
              <a:srgbClr val="44546A"/>
            </a:solidFill>
            <a:latin typeface="Calibri" panose="020F0502020204030204"/>
            <a:ea typeface="+mn-ea"/>
            <a:cs typeface="+mn-cs"/>
          </a:endParaRPr>
        </a:p>
      </dgm:t>
    </dgm:pt>
    <dgm:pt modelId="{66709CB1-93C4-40F4-B460-185E8D3D1E9A}" type="sibTrans" cxnId="{4AF53D7F-9A54-4176-A595-2EEB584A0929}">
      <dgm:prSet/>
      <dgm:spPr/>
      <dgm:t>
        <a:bodyPr/>
        <a:lstStyle/>
        <a:p>
          <a:pPr algn="l"/>
          <a:endParaRPr lang="pl-PL" sz="2000">
            <a:solidFill>
              <a:schemeClr val="tx2"/>
            </a:solidFill>
          </a:endParaRPr>
        </a:p>
      </dgm:t>
    </dgm:pt>
    <dgm:pt modelId="{D3A386F7-EC46-45B7-A29F-E7BA3E705EF1}" type="parTrans" cxnId="{4AF53D7F-9A54-4176-A595-2EEB584A0929}">
      <dgm:prSet/>
      <dgm:spPr/>
      <dgm:t>
        <a:bodyPr/>
        <a:lstStyle/>
        <a:p>
          <a:pPr algn="l"/>
          <a:endParaRPr lang="pl-PL" sz="2000">
            <a:solidFill>
              <a:schemeClr val="tx2"/>
            </a:solidFill>
          </a:endParaRPr>
        </a:p>
      </dgm:t>
    </dgm:pt>
    <dgm:pt modelId="{0F2C94C0-D9D9-4C7A-8965-281743712139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3. </a:t>
          </a:r>
          <a:r>
            <a:rPr lang="uk-UA" sz="2200" dirty="0">
              <a:solidFill>
                <a:schemeClr val="tx2"/>
              </a:solidFill>
            </a:rPr>
            <a:t>Пріоритети та розподіл коштів</a:t>
          </a:r>
          <a:endParaRPr lang="pl-PL" sz="2200" dirty="0">
            <a:solidFill>
              <a:schemeClr val="tx2"/>
            </a:solidFill>
          </a:endParaRPr>
        </a:p>
      </dgm:t>
    </dgm:pt>
    <dgm:pt modelId="{D1CEB315-E07E-42D5-B180-D14364951335}" type="parTrans" cxnId="{C8DE66DB-3FCB-46E9-ACA2-28014B504478}">
      <dgm:prSet/>
      <dgm:spPr/>
      <dgm:t>
        <a:bodyPr/>
        <a:lstStyle/>
        <a:p>
          <a:pPr algn="l"/>
          <a:endParaRPr lang="pl-PL">
            <a:solidFill>
              <a:schemeClr val="tx2"/>
            </a:solidFill>
          </a:endParaRPr>
        </a:p>
      </dgm:t>
    </dgm:pt>
    <dgm:pt modelId="{71563B25-CFA4-47FA-BA17-9D4F07817383}" type="sibTrans" cxnId="{C8DE66DB-3FCB-46E9-ACA2-28014B504478}">
      <dgm:prSet/>
      <dgm:spPr/>
      <dgm:t>
        <a:bodyPr/>
        <a:lstStyle/>
        <a:p>
          <a:pPr algn="l"/>
          <a:endParaRPr lang="pl-PL">
            <a:solidFill>
              <a:schemeClr val="tx2"/>
            </a:solidFill>
          </a:endParaRPr>
        </a:p>
      </dgm:t>
    </dgm:pt>
    <dgm:pt modelId="{AABAEC47-9FDF-4CE2-9018-44F995837032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4. </a:t>
          </a:r>
          <a:r>
            <a:rPr lang="uk-UA" sz="2200" dirty="0">
              <a:solidFill>
                <a:schemeClr val="tx2"/>
              </a:solidFill>
            </a:rPr>
            <a:t>Види проєктів</a:t>
          </a:r>
          <a:endParaRPr lang="pl-PL" sz="2200" dirty="0">
            <a:solidFill>
              <a:schemeClr val="tx2"/>
            </a:solidFill>
          </a:endParaRPr>
        </a:p>
      </dgm:t>
    </dgm:pt>
    <dgm:pt modelId="{A8447C78-FEAE-49C5-AAC1-AF1F8C3CB183}" type="parTrans" cxnId="{31BBDAC9-8A4D-428B-B24F-A892A8591CED}">
      <dgm:prSet/>
      <dgm:spPr/>
      <dgm:t>
        <a:bodyPr/>
        <a:lstStyle/>
        <a:p>
          <a:endParaRPr lang="pl-PL"/>
        </a:p>
      </dgm:t>
    </dgm:pt>
    <dgm:pt modelId="{7074B259-3BA3-4670-BCF1-B173E077BF14}" type="sibTrans" cxnId="{31BBDAC9-8A4D-428B-B24F-A892A8591CED}">
      <dgm:prSet/>
      <dgm:spPr/>
      <dgm:t>
        <a:bodyPr/>
        <a:lstStyle/>
        <a:p>
          <a:endParaRPr lang="pl-PL"/>
        </a:p>
      </dgm:t>
    </dgm:pt>
    <dgm:pt modelId="{0E34F7A9-BD8D-4059-A448-366BDF901C71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5. </a:t>
          </a:r>
          <a:r>
            <a:rPr lang="uk-UA" sz="2200" dirty="0">
              <a:solidFill>
                <a:schemeClr val="tx2"/>
              </a:solidFill>
            </a:rPr>
            <a:t>Регулярні проєкти</a:t>
          </a:r>
          <a:endParaRPr lang="pl-PL" sz="2200" dirty="0">
            <a:solidFill>
              <a:schemeClr val="tx2"/>
            </a:solidFill>
          </a:endParaRPr>
        </a:p>
      </dgm:t>
    </dgm:pt>
    <dgm:pt modelId="{4AA4FE54-77DC-4638-A7CE-5CE4C1209C36}" type="parTrans" cxnId="{24924CF0-A4AE-43EF-9FF9-53443B80E10B}">
      <dgm:prSet/>
      <dgm:spPr/>
      <dgm:t>
        <a:bodyPr/>
        <a:lstStyle/>
        <a:p>
          <a:endParaRPr lang="pl-PL"/>
        </a:p>
      </dgm:t>
    </dgm:pt>
    <dgm:pt modelId="{2714F4D6-955E-4DE9-89BD-0A8565DD43CB}" type="sibTrans" cxnId="{24924CF0-A4AE-43EF-9FF9-53443B80E10B}">
      <dgm:prSet/>
      <dgm:spPr/>
      <dgm:t>
        <a:bodyPr/>
        <a:lstStyle/>
        <a:p>
          <a:endParaRPr lang="pl-PL"/>
        </a:p>
      </dgm:t>
    </dgm:pt>
    <dgm:pt modelId="{0A096D4E-FB67-4920-93D4-4B39F69E80B8}" type="pres">
      <dgm:prSet presAssocID="{9DAD9049-35A2-427C-8FCA-68D471D8D53B}" presName="vert0" presStyleCnt="0">
        <dgm:presLayoutVars>
          <dgm:dir/>
          <dgm:animOne val="branch"/>
          <dgm:animLvl val="lvl"/>
        </dgm:presLayoutVars>
      </dgm:prSet>
      <dgm:spPr/>
    </dgm:pt>
    <dgm:pt modelId="{BB2B0756-0B78-42FD-B288-EAAFA11E824D}" type="pres">
      <dgm:prSet presAssocID="{864A7307-AB48-40F1-9586-53A5973A14D9}" presName="thickLine" presStyleLbl="alignNode1" presStyleIdx="0" presStyleCnt="5"/>
      <dgm:spPr/>
    </dgm:pt>
    <dgm:pt modelId="{41509186-CF0F-4694-96DB-D41629CEBF1F}" type="pres">
      <dgm:prSet presAssocID="{864A7307-AB48-40F1-9586-53A5973A14D9}" presName="horz1" presStyleCnt="0"/>
      <dgm:spPr/>
    </dgm:pt>
    <dgm:pt modelId="{8DE2DA9F-673C-4AFB-BEDB-2B281F2FBEC3}" type="pres">
      <dgm:prSet presAssocID="{864A7307-AB48-40F1-9586-53A5973A14D9}" presName="tx1" presStyleLbl="revTx" presStyleIdx="0" presStyleCnt="5"/>
      <dgm:spPr/>
    </dgm:pt>
    <dgm:pt modelId="{9DCDF79D-3F0F-4DFA-A9B5-F8549B6E51C2}" type="pres">
      <dgm:prSet presAssocID="{864A7307-AB48-40F1-9586-53A5973A14D9}" presName="vert1" presStyleCnt="0"/>
      <dgm:spPr/>
    </dgm:pt>
    <dgm:pt modelId="{B219DB34-ED48-404D-A951-768DD9FAB00A}" type="pres">
      <dgm:prSet presAssocID="{8D6218CB-2C9F-4B9E-B5BC-DCDA4F384567}" presName="thickLine" presStyleLbl="alignNode1" presStyleIdx="1" presStyleCnt="5"/>
      <dgm:spPr/>
    </dgm:pt>
    <dgm:pt modelId="{EA61FAEE-1963-4389-A045-A85A8E4D38D6}" type="pres">
      <dgm:prSet presAssocID="{8D6218CB-2C9F-4B9E-B5BC-DCDA4F384567}" presName="horz1" presStyleCnt="0"/>
      <dgm:spPr/>
    </dgm:pt>
    <dgm:pt modelId="{0AF566F8-EBFB-4AF3-8420-91849CE58A7B}" type="pres">
      <dgm:prSet presAssocID="{8D6218CB-2C9F-4B9E-B5BC-DCDA4F384567}" presName="tx1" presStyleLbl="revTx" presStyleIdx="1" presStyleCnt="5"/>
      <dgm:spPr/>
    </dgm:pt>
    <dgm:pt modelId="{12661EAE-2FE2-417F-953E-3879162B4910}" type="pres">
      <dgm:prSet presAssocID="{8D6218CB-2C9F-4B9E-B5BC-DCDA4F384567}" presName="vert1" presStyleCnt="0"/>
      <dgm:spPr/>
    </dgm:pt>
    <dgm:pt modelId="{A0E02152-FB9E-42E9-A7F5-D82F1AFC61C6}" type="pres">
      <dgm:prSet presAssocID="{0F2C94C0-D9D9-4C7A-8965-281743712139}" presName="thickLine" presStyleLbl="alignNode1" presStyleIdx="2" presStyleCnt="5"/>
      <dgm:spPr/>
    </dgm:pt>
    <dgm:pt modelId="{0F4DB920-4A0D-46AB-ACCD-447DD37E2CB0}" type="pres">
      <dgm:prSet presAssocID="{0F2C94C0-D9D9-4C7A-8965-281743712139}" presName="horz1" presStyleCnt="0"/>
      <dgm:spPr/>
    </dgm:pt>
    <dgm:pt modelId="{8252279A-8815-40D4-95F0-EBD3C219FFB8}" type="pres">
      <dgm:prSet presAssocID="{0F2C94C0-D9D9-4C7A-8965-281743712139}" presName="tx1" presStyleLbl="revTx" presStyleIdx="2" presStyleCnt="5"/>
      <dgm:spPr/>
    </dgm:pt>
    <dgm:pt modelId="{DC57BFD3-F888-4E49-BAE3-FDF08BF2C5A8}" type="pres">
      <dgm:prSet presAssocID="{0F2C94C0-D9D9-4C7A-8965-281743712139}" presName="vert1" presStyleCnt="0"/>
      <dgm:spPr/>
    </dgm:pt>
    <dgm:pt modelId="{3571BBB6-89EE-43F1-B1FA-4717BABBCA02}" type="pres">
      <dgm:prSet presAssocID="{AABAEC47-9FDF-4CE2-9018-44F995837032}" presName="thickLine" presStyleLbl="alignNode1" presStyleIdx="3" presStyleCnt="5"/>
      <dgm:spPr/>
    </dgm:pt>
    <dgm:pt modelId="{019E1C46-315A-4722-BF57-72F86EEADD25}" type="pres">
      <dgm:prSet presAssocID="{AABAEC47-9FDF-4CE2-9018-44F995837032}" presName="horz1" presStyleCnt="0"/>
      <dgm:spPr/>
    </dgm:pt>
    <dgm:pt modelId="{09D4BBD7-9954-45C9-9D7E-916E84FA0064}" type="pres">
      <dgm:prSet presAssocID="{AABAEC47-9FDF-4CE2-9018-44F995837032}" presName="tx1" presStyleLbl="revTx" presStyleIdx="3" presStyleCnt="5"/>
      <dgm:spPr/>
    </dgm:pt>
    <dgm:pt modelId="{C711BCED-ABB8-4691-B62B-EDC76C945C76}" type="pres">
      <dgm:prSet presAssocID="{AABAEC47-9FDF-4CE2-9018-44F995837032}" presName="vert1" presStyleCnt="0"/>
      <dgm:spPr/>
    </dgm:pt>
    <dgm:pt modelId="{5E47342F-C355-4E88-9533-B05794D26346}" type="pres">
      <dgm:prSet presAssocID="{0E34F7A9-BD8D-4059-A448-366BDF901C71}" presName="thickLine" presStyleLbl="alignNode1" presStyleIdx="4" presStyleCnt="5"/>
      <dgm:spPr/>
    </dgm:pt>
    <dgm:pt modelId="{C7D642AD-0097-4556-B215-3DE708A37963}" type="pres">
      <dgm:prSet presAssocID="{0E34F7A9-BD8D-4059-A448-366BDF901C71}" presName="horz1" presStyleCnt="0"/>
      <dgm:spPr/>
    </dgm:pt>
    <dgm:pt modelId="{0D9F230A-41CA-4C90-9F8E-D130902389AE}" type="pres">
      <dgm:prSet presAssocID="{0E34F7A9-BD8D-4059-A448-366BDF901C71}" presName="tx1" presStyleLbl="revTx" presStyleIdx="4" presStyleCnt="5"/>
      <dgm:spPr/>
    </dgm:pt>
    <dgm:pt modelId="{7AB756C8-7340-48BF-8352-34983DFDD6F4}" type="pres">
      <dgm:prSet presAssocID="{0E34F7A9-BD8D-4059-A448-366BDF901C71}" presName="vert1" presStyleCnt="0"/>
      <dgm:spPr/>
    </dgm:pt>
  </dgm:ptLst>
  <dgm:cxnLst>
    <dgm:cxn modelId="{57CF761E-2D82-4313-9249-EA890A49A76B}" type="presOf" srcId="{0E34F7A9-BD8D-4059-A448-366BDF901C71}" destId="{0D9F230A-41CA-4C90-9F8E-D130902389AE}" srcOrd="0" destOrd="0" presId="urn:microsoft.com/office/officeart/2008/layout/LinedList"/>
    <dgm:cxn modelId="{43E56131-DF13-4672-B097-2E176BA03023}" type="presOf" srcId="{0F2C94C0-D9D9-4C7A-8965-281743712139}" destId="{8252279A-8815-40D4-95F0-EBD3C219FFB8}" srcOrd="0" destOrd="0" presId="urn:microsoft.com/office/officeart/2008/layout/LinedList"/>
    <dgm:cxn modelId="{24FB203B-E3E8-486B-8BC1-0913F754003D}" type="presOf" srcId="{AABAEC47-9FDF-4CE2-9018-44F995837032}" destId="{09D4BBD7-9954-45C9-9D7E-916E84FA0064}" srcOrd="0" destOrd="0" presId="urn:microsoft.com/office/officeart/2008/layout/LinedList"/>
    <dgm:cxn modelId="{FCBC9168-5347-4617-83BB-A016A3F7BFEE}" type="presOf" srcId="{8D6218CB-2C9F-4B9E-B5BC-DCDA4F384567}" destId="{0AF566F8-EBFB-4AF3-8420-91849CE58A7B}" srcOrd="0" destOrd="0" presId="urn:microsoft.com/office/officeart/2008/layout/LinedList"/>
    <dgm:cxn modelId="{4AF53D7F-9A54-4176-A595-2EEB584A0929}" srcId="{9DAD9049-35A2-427C-8FCA-68D471D8D53B}" destId="{864A7307-AB48-40F1-9586-53A5973A14D9}" srcOrd="0" destOrd="0" parTransId="{D3A386F7-EC46-45B7-A29F-E7BA3E705EF1}" sibTransId="{66709CB1-93C4-40F4-B460-185E8D3D1E9A}"/>
    <dgm:cxn modelId="{FC914396-DCDC-4591-8185-AE426FFD9D73}" type="presOf" srcId="{9DAD9049-35A2-427C-8FCA-68D471D8D53B}" destId="{0A096D4E-FB67-4920-93D4-4B39F69E80B8}" srcOrd="0" destOrd="0" presId="urn:microsoft.com/office/officeart/2008/layout/LinedList"/>
    <dgm:cxn modelId="{0750CFB1-45E2-4F5D-B2B9-0DCD5C13D765}" type="presOf" srcId="{864A7307-AB48-40F1-9586-53A5973A14D9}" destId="{8DE2DA9F-673C-4AFB-BEDB-2B281F2FBEC3}" srcOrd="0" destOrd="0" presId="urn:microsoft.com/office/officeart/2008/layout/LinedList"/>
    <dgm:cxn modelId="{31BBDAC9-8A4D-428B-B24F-A892A8591CED}" srcId="{9DAD9049-35A2-427C-8FCA-68D471D8D53B}" destId="{AABAEC47-9FDF-4CE2-9018-44F995837032}" srcOrd="3" destOrd="0" parTransId="{A8447C78-FEAE-49C5-AAC1-AF1F8C3CB183}" sibTransId="{7074B259-3BA3-4670-BCF1-B173E077BF14}"/>
    <dgm:cxn modelId="{C8DE66DB-3FCB-46E9-ACA2-28014B504478}" srcId="{9DAD9049-35A2-427C-8FCA-68D471D8D53B}" destId="{0F2C94C0-D9D9-4C7A-8965-281743712139}" srcOrd="2" destOrd="0" parTransId="{D1CEB315-E07E-42D5-B180-D14364951335}" sibTransId="{71563B25-CFA4-47FA-BA17-9D4F07817383}"/>
    <dgm:cxn modelId="{FF67F9DD-9614-4D8C-B0AA-3F3B233309DF}" srcId="{9DAD9049-35A2-427C-8FCA-68D471D8D53B}" destId="{8D6218CB-2C9F-4B9E-B5BC-DCDA4F384567}" srcOrd="1" destOrd="0" parTransId="{348CAE9B-E1D8-47F2-B292-B71C529A0FB1}" sibTransId="{C1B4C63E-D7E0-4DAB-919D-BA695559CF96}"/>
    <dgm:cxn modelId="{24924CF0-A4AE-43EF-9FF9-53443B80E10B}" srcId="{9DAD9049-35A2-427C-8FCA-68D471D8D53B}" destId="{0E34F7A9-BD8D-4059-A448-366BDF901C71}" srcOrd="4" destOrd="0" parTransId="{4AA4FE54-77DC-4638-A7CE-5CE4C1209C36}" sibTransId="{2714F4D6-955E-4DE9-89BD-0A8565DD43CB}"/>
    <dgm:cxn modelId="{8B308702-39C2-4A70-BD72-953AA5597E62}" type="presParOf" srcId="{0A096D4E-FB67-4920-93D4-4B39F69E80B8}" destId="{BB2B0756-0B78-42FD-B288-EAAFA11E824D}" srcOrd="0" destOrd="0" presId="urn:microsoft.com/office/officeart/2008/layout/LinedList"/>
    <dgm:cxn modelId="{1310AD4E-FE42-4C15-83FE-1E85468E9937}" type="presParOf" srcId="{0A096D4E-FB67-4920-93D4-4B39F69E80B8}" destId="{41509186-CF0F-4694-96DB-D41629CEBF1F}" srcOrd="1" destOrd="0" presId="urn:microsoft.com/office/officeart/2008/layout/LinedList"/>
    <dgm:cxn modelId="{C0633B8D-64E6-4D83-9C4A-0DF47D98F7B1}" type="presParOf" srcId="{41509186-CF0F-4694-96DB-D41629CEBF1F}" destId="{8DE2DA9F-673C-4AFB-BEDB-2B281F2FBEC3}" srcOrd="0" destOrd="0" presId="urn:microsoft.com/office/officeart/2008/layout/LinedList"/>
    <dgm:cxn modelId="{FC517F6A-13C4-4F07-B9FC-324CD232515F}" type="presParOf" srcId="{41509186-CF0F-4694-96DB-D41629CEBF1F}" destId="{9DCDF79D-3F0F-4DFA-A9B5-F8549B6E51C2}" srcOrd="1" destOrd="0" presId="urn:microsoft.com/office/officeart/2008/layout/LinedList"/>
    <dgm:cxn modelId="{3EE42BC8-E74E-4E82-8191-5BA74C9676E2}" type="presParOf" srcId="{0A096D4E-FB67-4920-93D4-4B39F69E80B8}" destId="{B219DB34-ED48-404D-A951-768DD9FAB00A}" srcOrd="2" destOrd="0" presId="urn:microsoft.com/office/officeart/2008/layout/LinedList"/>
    <dgm:cxn modelId="{394829AA-6934-419B-BB85-5500A5AAE01E}" type="presParOf" srcId="{0A096D4E-FB67-4920-93D4-4B39F69E80B8}" destId="{EA61FAEE-1963-4389-A045-A85A8E4D38D6}" srcOrd="3" destOrd="0" presId="urn:microsoft.com/office/officeart/2008/layout/LinedList"/>
    <dgm:cxn modelId="{5B5D6C7B-0F6D-400F-9FF7-5FB97D2BD171}" type="presParOf" srcId="{EA61FAEE-1963-4389-A045-A85A8E4D38D6}" destId="{0AF566F8-EBFB-4AF3-8420-91849CE58A7B}" srcOrd="0" destOrd="0" presId="urn:microsoft.com/office/officeart/2008/layout/LinedList"/>
    <dgm:cxn modelId="{6967E909-30C1-4313-928A-979A546A192E}" type="presParOf" srcId="{EA61FAEE-1963-4389-A045-A85A8E4D38D6}" destId="{12661EAE-2FE2-417F-953E-3879162B4910}" srcOrd="1" destOrd="0" presId="urn:microsoft.com/office/officeart/2008/layout/LinedList"/>
    <dgm:cxn modelId="{DDA58BE8-7DE0-4F9F-9DE4-6B3378D0714C}" type="presParOf" srcId="{0A096D4E-FB67-4920-93D4-4B39F69E80B8}" destId="{A0E02152-FB9E-42E9-A7F5-D82F1AFC61C6}" srcOrd="4" destOrd="0" presId="urn:microsoft.com/office/officeart/2008/layout/LinedList"/>
    <dgm:cxn modelId="{BE8AD2FE-C4A8-4F9A-AAE0-D6DD2FEBB4D0}" type="presParOf" srcId="{0A096D4E-FB67-4920-93D4-4B39F69E80B8}" destId="{0F4DB920-4A0D-46AB-ACCD-447DD37E2CB0}" srcOrd="5" destOrd="0" presId="urn:microsoft.com/office/officeart/2008/layout/LinedList"/>
    <dgm:cxn modelId="{9D4241AE-1879-43A4-8352-2742B0217BBE}" type="presParOf" srcId="{0F4DB920-4A0D-46AB-ACCD-447DD37E2CB0}" destId="{8252279A-8815-40D4-95F0-EBD3C219FFB8}" srcOrd="0" destOrd="0" presId="urn:microsoft.com/office/officeart/2008/layout/LinedList"/>
    <dgm:cxn modelId="{C9E25F09-0E64-4BDE-A476-5A972FF8F770}" type="presParOf" srcId="{0F4DB920-4A0D-46AB-ACCD-447DD37E2CB0}" destId="{DC57BFD3-F888-4E49-BAE3-FDF08BF2C5A8}" srcOrd="1" destOrd="0" presId="urn:microsoft.com/office/officeart/2008/layout/LinedList"/>
    <dgm:cxn modelId="{2F147D94-0A8C-4362-B44F-320542E47E4C}" type="presParOf" srcId="{0A096D4E-FB67-4920-93D4-4B39F69E80B8}" destId="{3571BBB6-89EE-43F1-B1FA-4717BABBCA02}" srcOrd="6" destOrd="0" presId="urn:microsoft.com/office/officeart/2008/layout/LinedList"/>
    <dgm:cxn modelId="{3800230C-116C-4282-A8C2-0C29B9EEDDC4}" type="presParOf" srcId="{0A096D4E-FB67-4920-93D4-4B39F69E80B8}" destId="{019E1C46-315A-4722-BF57-72F86EEADD25}" srcOrd="7" destOrd="0" presId="urn:microsoft.com/office/officeart/2008/layout/LinedList"/>
    <dgm:cxn modelId="{5662A2D1-4E5E-42C6-B989-7CB894A0EEE7}" type="presParOf" srcId="{019E1C46-315A-4722-BF57-72F86EEADD25}" destId="{09D4BBD7-9954-45C9-9D7E-916E84FA0064}" srcOrd="0" destOrd="0" presId="urn:microsoft.com/office/officeart/2008/layout/LinedList"/>
    <dgm:cxn modelId="{9B3B8B7B-3B29-40C1-8C0A-EB15728559F7}" type="presParOf" srcId="{019E1C46-315A-4722-BF57-72F86EEADD25}" destId="{C711BCED-ABB8-4691-B62B-EDC76C945C76}" srcOrd="1" destOrd="0" presId="urn:microsoft.com/office/officeart/2008/layout/LinedList"/>
    <dgm:cxn modelId="{D7FB4D88-09F7-4F66-B32A-3879069CE719}" type="presParOf" srcId="{0A096D4E-FB67-4920-93D4-4B39F69E80B8}" destId="{5E47342F-C355-4E88-9533-B05794D26346}" srcOrd="8" destOrd="0" presId="urn:microsoft.com/office/officeart/2008/layout/LinedList"/>
    <dgm:cxn modelId="{D596B1EA-0C00-4E78-A6B2-4144E2135F45}" type="presParOf" srcId="{0A096D4E-FB67-4920-93D4-4B39F69E80B8}" destId="{C7D642AD-0097-4556-B215-3DE708A37963}" srcOrd="9" destOrd="0" presId="urn:microsoft.com/office/officeart/2008/layout/LinedList"/>
    <dgm:cxn modelId="{DDFEF59C-30AC-47A3-90EE-1BE700E297E2}" type="presParOf" srcId="{C7D642AD-0097-4556-B215-3DE708A37963}" destId="{0D9F230A-41CA-4C90-9F8E-D130902389AE}" srcOrd="0" destOrd="0" presId="urn:microsoft.com/office/officeart/2008/layout/LinedList"/>
    <dgm:cxn modelId="{339E27C2-E62B-42C2-949D-ACC5042B261B}" type="presParOf" srcId="{C7D642AD-0097-4556-B215-3DE708A37963}" destId="{7AB756C8-7340-48BF-8352-34983DFDD6F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A394868-EEB1-4F5D-B74A-DD52BEB49B15}" type="doc">
      <dgm:prSet loTypeId="urn:microsoft.com/office/officeart/2005/8/layout/equation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6A5DD3FF-0FB6-4FF8-86EE-BDBDCF805E2C}">
      <dgm:prSet phldrT="[Tekst]" custT="1"/>
      <dgm:spPr/>
      <dgm:t>
        <a:bodyPr/>
        <a:lstStyle/>
        <a:p>
          <a:r>
            <a:rPr lang="uk-UA" sz="2800" dirty="0"/>
            <a:t>Головний партнер</a:t>
          </a:r>
          <a:endParaRPr lang="pl-PL" sz="2800" dirty="0"/>
        </a:p>
      </dgm:t>
    </dgm:pt>
    <dgm:pt modelId="{AABE8500-6961-417D-8A3A-8D7BEBF83BCB}" type="parTrans" cxnId="{9269C412-9295-4BE4-AD07-267F1E9CD419}">
      <dgm:prSet/>
      <dgm:spPr/>
      <dgm:t>
        <a:bodyPr/>
        <a:lstStyle/>
        <a:p>
          <a:endParaRPr lang="pl-PL"/>
        </a:p>
      </dgm:t>
    </dgm:pt>
    <dgm:pt modelId="{9DD3AB12-EB02-40BB-B652-0AAD6BE28B7E}" type="sibTrans" cxnId="{9269C412-9295-4BE4-AD07-267F1E9CD419}">
      <dgm:prSet/>
      <dgm:spPr/>
      <dgm:t>
        <a:bodyPr/>
        <a:lstStyle/>
        <a:p>
          <a:endParaRPr lang="pl-PL" dirty="0"/>
        </a:p>
      </dgm:t>
    </dgm:pt>
    <dgm:pt modelId="{4C216EB2-449E-44EA-A0FC-278C20EDAB0F}">
      <dgm:prSet phldrT="[Tekst]" custT="1"/>
      <dgm:spPr/>
      <dgm:t>
        <a:bodyPr/>
        <a:lstStyle/>
        <a:p>
          <a:r>
            <a:rPr lang="uk-UA" sz="2800" dirty="0"/>
            <a:t>Партнер</a:t>
          </a:r>
          <a:r>
            <a:rPr lang="pl-PL" sz="2800" dirty="0"/>
            <a:t>/-</a:t>
          </a:r>
          <a:r>
            <a:rPr lang="uk-UA" sz="2800" dirty="0"/>
            <a:t>ри проєкту</a:t>
          </a:r>
          <a:endParaRPr lang="pl-PL" sz="2800" dirty="0"/>
        </a:p>
      </dgm:t>
    </dgm:pt>
    <dgm:pt modelId="{CACB8208-2823-44E3-96B8-CA02B401D8FA}" type="parTrans" cxnId="{BFF9ED8B-D560-4878-A32A-CB6A7EB9860C}">
      <dgm:prSet/>
      <dgm:spPr/>
      <dgm:t>
        <a:bodyPr/>
        <a:lstStyle/>
        <a:p>
          <a:endParaRPr lang="pl-PL"/>
        </a:p>
      </dgm:t>
    </dgm:pt>
    <dgm:pt modelId="{0B92B921-BB2F-4B6D-9149-379E24D84803}" type="sibTrans" cxnId="{BFF9ED8B-D560-4878-A32A-CB6A7EB9860C}">
      <dgm:prSet/>
      <dgm:spPr/>
      <dgm:t>
        <a:bodyPr/>
        <a:lstStyle/>
        <a:p>
          <a:endParaRPr lang="pl-PL" dirty="0"/>
        </a:p>
      </dgm:t>
    </dgm:pt>
    <dgm:pt modelId="{38D83348-7C8A-4B21-9AE0-49D8CEB931C6}">
      <dgm:prSet phldrT="[Tekst]" custT="1"/>
      <dgm:spPr/>
      <dgm:t>
        <a:bodyPr/>
        <a:lstStyle/>
        <a:p>
          <a:r>
            <a:rPr lang="uk-UA" sz="2800" dirty="0"/>
            <a:t>Проєкт</a:t>
          </a:r>
          <a:r>
            <a:rPr lang="pl-PL" sz="2800" dirty="0"/>
            <a:t> </a:t>
          </a:r>
        </a:p>
        <a:p>
          <a:r>
            <a:rPr lang="pl-PL" sz="2800" dirty="0"/>
            <a:t>PL-UA </a:t>
          </a:r>
        </a:p>
      </dgm:t>
    </dgm:pt>
    <dgm:pt modelId="{2AC5436F-FD9F-4E9A-9474-871E1A56401F}" type="parTrans" cxnId="{F531C342-6EAA-4025-B3D2-C5E431B2B336}">
      <dgm:prSet/>
      <dgm:spPr/>
      <dgm:t>
        <a:bodyPr/>
        <a:lstStyle/>
        <a:p>
          <a:endParaRPr lang="pl-PL"/>
        </a:p>
      </dgm:t>
    </dgm:pt>
    <dgm:pt modelId="{34E5070B-F1BD-4B79-9F65-C3E1FD118290}" type="sibTrans" cxnId="{F531C342-6EAA-4025-B3D2-C5E431B2B336}">
      <dgm:prSet/>
      <dgm:spPr/>
      <dgm:t>
        <a:bodyPr/>
        <a:lstStyle/>
        <a:p>
          <a:endParaRPr lang="pl-PL"/>
        </a:p>
      </dgm:t>
    </dgm:pt>
    <dgm:pt modelId="{D7391A2C-5151-4EEA-B688-F60E44070887}" type="pres">
      <dgm:prSet presAssocID="{8A394868-EEB1-4F5D-B74A-DD52BEB49B15}" presName="linearFlow" presStyleCnt="0">
        <dgm:presLayoutVars>
          <dgm:dir/>
          <dgm:resizeHandles val="exact"/>
        </dgm:presLayoutVars>
      </dgm:prSet>
      <dgm:spPr/>
    </dgm:pt>
    <dgm:pt modelId="{C86EB95F-39D7-4408-9D43-4A8A6B1C4DEF}" type="pres">
      <dgm:prSet presAssocID="{6A5DD3FF-0FB6-4FF8-86EE-BDBDCF805E2C}" presName="node" presStyleLbl="node1" presStyleIdx="0" presStyleCnt="3">
        <dgm:presLayoutVars>
          <dgm:bulletEnabled val="1"/>
        </dgm:presLayoutVars>
      </dgm:prSet>
      <dgm:spPr/>
    </dgm:pt>
    <dgm:pt modelId="{DDE62555-3A12-44AE-83F5-DEAF89893078}" type="pres">
      <dgm:prSet presAssocID="{9DD3AB12-EB02-40BB-B652-0AAD6BE28B7E}" presName="spacerL" presStyleCnt="0"/>
      <dgm:spPr/>
    </dgm:pt>
    <dgm:pt modelId="{56B1B6E0-4576-41AD-8F82-E75EFFD3649E}" type="pres">
      <dgm:prSet presAssocID="{9DD3AB12-EB02-40BB-B652-0AAD6BE28B7E}" presName="sibTrans" presStyleLbl="sibTrans2D1" presStyleIdx="0" presStyleCnt="2"/>
      <dgm:spPr/>
    </dgm:pt>
    <dgm:pt modelId="{9DB29150-1213-459A-981C-4B14A8B39DBC}" type="pres">
      <dgm:prSet presAssocID="{9DD3AB12-EB02-40BB-B652-0AAD6BE28B7E}" presName="spacerR" presStyleCnt="0"/>
      <dgm:spPr/>
    </dgm:pt>
    <dgm:pt modelId="{402355F2-56AD-431C-913A-B730EED92716}" type="pres">
      <dgm:prSet presAssocID="{4C216EB2-449E-44EA-A0FC-278C20EDAB0F}" presName="node" presStyleLbl="node1" presStyleIdx="1" presStyleCnt="3">
        <dgm:presLayoutVars>
          <dgm:bulletEnabled val="1"/>
        </dgm:presLayoutVars>
      </dgm:prSet>
      <dgm:spPr/>
    </dgm:pt>
    <dgm:pt modelId="{C689908D-9F92-4DF4-A574-50B00EEBEE41}" type="pres">
      <dgm:prSet presAssocID="{0B92B921-BB2F-4B6D-9149-379E24D84803}" presName="spacerL" presStyleCnt="0"/>
      <dgm:spPr/>
    </dgm:pt>
    <dgm:pt modelId="{77BBF4DB-4F63-454C-8E60-1BCA83B7A35D}" type="pres">
      <dgm:prSet presAssocID="{0B92B921-BB2F-4B6D-9149-379E24D84803}" presName="sibTrans" presStyleLbl="sibTrans2D1" presStyleIdx="1" presStyleCnt="2"/>
      <dgm:spPr/>
    </dgm:pt>
    <dgm:pt modelId="{207CA200-D441-4E62-9227-44B2062B87CE}" type="pres">
      <dgm:prSet presAssocID="{0B92B921-BB2F-4B6D-9149-379E24D84803}" presName="spacerR" presStyleCnt="0"/>
      <dgm:spPr/>
    </dgm:pt>
    <dgm:pt modelId="{C9878502-8838-4115-8256-38D1A2FF42D2}" type="pres">
      <dgm:prSet presAssocID="{38D83348-7C8A-4B21-9AE0-49D8CEB931C6}" presName="node" presStyleLbl="node1" presStyleIdx="2" presStyleCnt="3">
        <dgm:presLayoutVars>
          <dgm:bulletEnabled val="1"/>
        </dgm:presLayoutVars>
      </dgm:prSet>
      <dgm:spPr/>
    </dgm:pt>
  </dgm:ptLst>
  <dgm:cxnLst>
    <dgm:cxn modelId="{9269C412-9295-4BE4-AD07-267F1E9CD419}" srcId="{8A394868-EEB1-4F5D-B74A-DD52BEB49B15}" destId="{6A5DD3FF-0FB6-4FF8-86EE-BDBDCF805E2C}" srcOrd="0" destOrd="0" parTransId="{AABE8500-6961-417D-8A3A-8D7BEBF83BCB}" sibTransId="{9DD3AB12-EB02-40BB-B652-0AAD6BE28B7E}"/>
    <dgm:cxn modelId="{34C3F434-8A4F-4D8C-B0BB-69332ADE6802}" type="presOf" srcId="{0B92B921-BB2F-4B6D-9149-379E24D84803}" destId="{77BBF4DB-4F63-454C-8E60-1BCA83B7A35D}" srcOrd="0" destOrd="0" presId="urn:microsoft.com/office/officeart/2005/8/layout/equation1"/>
    <dgm:cxn modelId="{F531C342-6EAA-4025-B3D2-C5E431B2B336}" srcId="{8A394868-EEB1-4F5D-B74A-DD52BEB49B15}" destId="{38D83348-7C8A-4B21-9AE0-49D8CEB931C6}" srcOrd="2" destOrd="0" parTransId="{2AC5436F-FD9F-4E9A-9474-871E1A56401F}" sibTransId="{34E5070B-F1BD-4B79-9F65-C3E1FD118290}"/>
    <dgm:cxn modelId="{6F1F2270-B25A-4312-AB30-F9BE5E0C03C0}" type="presOf" srcId="{4C216EB2-449E-44EA-A0FC-278C20EDAB0F}" destId="{402355F2-56AD-431C-913A-B730EED92716}" srcOrd="0" destOrd="0" presId="urn:microsoft.com/office/officeart/2005/8/layout/equation1"/>
    <dgm:cxn modelId="{AB939873-24DC-4F50-9387-58FC41A89F9C}" type="presOf" srcId="{8A394868-EEB1-4F5D-B74A-DD52BEB49B15}" destId="{D7391A2C-5151-4EEA-B688-F60E44070887}" srcOrd="0" destOrd="0" presId="urn:microsoft.com/office/officeart/2005/8/layout/equation1"/>
    <dgm:cxn modelId="{BFF9ED8B-D560-4878-A32A-CB6A7EB9860C}" srcId="{8A394868-EEB1-4F5D-B74A-DD52BEB49B15}" destId="{4C216EB2-449E-44EA-A0FC-278C20EDAB0F}" srcOrd="1" destOrd="0" parTransId="{CACB8208-2823-44E3-96B8-CA02B401D8FA}" sibTransId="{0B92B921-BB2F-4B6D-9149-379E24D84803}"/>
    <dgm:cxn modelId="{0AF0DBBB-782D-4EB4-AA73-09C3299E9E93}" type="presOf" srcId="{9DD3AB12-EB02-40BB-B652-0AAD6BE28B7E}" destId="{56B1B6E0-4576-41AD-8F82-E75EFFD3649E}" srcOrd="0" destOrd="0" presId="urn:microsoft.com/office/officeart/2005/8/layout/equation1"/>
    <dgm:cxn modelId="{819B07CE-68AE-446D-934E-466171B1772C}" type="presOf" srcId="{38D83348-7C8A-4B21-9AE0-49D8CEB931C6}" destId="{C9878502-8838-4115-8256-38D1A2FF42D2}" srcOrd="0" destOrd="0" presId="urn:microsoft.com/office/officeart/2005/8/layout/equation1"/>
    <dgm:cxn modelId="{F5FFF5EC-6255-4578-AAE2-E621C961E413}" type="presOf" srcId="{6A5DD3FF-0FB6-4FF8-86EE-BDBDCF805E2C}" destId="{C86EB95F-39D7-4408-9D43-4A8A6B1C4DEF}" srcOrd="0" destOrd="0" presId="urn:microsoft.com/office/officeart/2005/8/layout/equation1"/>
    <dgm:cxn modelId="{66CE78D6-6AD1-4CF3-84ED-6AAEA0169E72}" type="presParOf" srcId="{D7391A2C-5151-4EEA-B688-F60E44070887}" destId="{C86EB95F-39D7-4408-9D43-4A8A6B1C4DEF}" srcOrd="0" destOrd="0" presId="urn:microsoft.com/office/officeart/2005/8/layout/equation1"/>
    <dgm:cxn modelId="{59BE2479-A11C-4D71-AEC8-CE92053110B9}" type="presParOf" srcId="{D7391A2C-5151-4EEA-B688-F60E44070887}" destId="{DDE62555-3A12-44AE-83F5-DEAF89893078}" srcOrd="1" destOrd="0" presId="urn:microsoft.com/office/officeart/2005/8/layout/equation1"/>
    <dgm:cxn modelId="{EF88A11B-0667-4F15-86C8-84F9B251FC24}" type="presParOf" srcId="{D7391A2C-5151-4EEA-B688-F60E44070887}" destId="{56B1B6E0-4576-41AD-8F82-E75EFFD3649E}" srcOrd="2" destOrd="0" presId="urn:microsoft.com/office/officeart/2005/8/layout/equation1"/>
    <dgm:cxn modelId="{E7B9A838-7838-4DE9-B446-DB03D9FA4B06}" type="presParOf" srcId="{D7391A2C-5151-4EEA-B688-F60E44070887}" destId="{9DB29150-1213-459A-981C-4B14A8B39DBC}" srcOrd="3" destOrd="0" presId="urn:microsoft.com/office/officeart/2005/8/layout/equation1"/>
    <dgm:cxn modelId="{B26B14F5-2C50-4F65-8140-7B5A172CF9E3}" type="presParOf" srcId="{D7391A2C-5151-4EEA-B688-F60E44070887}" destId="{402355F2-56AD-431C-913A-B730EED92716}" srcOrd="4" destOrd="0" presId="urn:microsoft.com/office/officeart/2005/8/layout/equation1"/>
    <dgm:cxn modelId="{C7DCE738-EDA0-449A-8C5B-E93083E78710}" type="presParOf" srcId="{D7391A2C-5151-4EEA-B688-F60E44070887}" destId="{C689908D-9F92-4DF4-A574-50B00EEBEE41}" srcOrd="5" destOrd="0" presId="urn:microsoft.com/office/officeart/2005/8/layout/equation1"/>
    <dgm:cxn modelId="{64904305-F570-40EB-8C47-CEA2666AF427}" type="presParOf" srcId="{D7391A2C-5151-4EEA-B688-F60E44070887}" destId="{77BBF4DB-4F63-454C-8E60-1BCA83B7A35D}" srcOrd="6" destOrd="0" presId="urn:microsoft.com/office/officeart/2005/8/layout/equation1"/>
    <dgm:cxn modelId="{F506E5F6-DC42-423A-9FC7-CAFAEF45E318}" type="presParOf" srcId="{D7391A2C-5151-4EEA-B688-F60E44070887}" destId="{207CA200-D441-4E62-9227-44B2062B87CE}" srcOrd="7" destOrd="0" presId="urn:microsoft.com/office/officeart/2005/8/layout/equation1"/>
    <dgm:cxn modelId="{D91A15B5-FEF1-49B0-B79D-994ED1091D2D}" type="presParOf" srcId="{D7391A2C-5151-4EEA-B688-F60E44070887}" destId="{C9878502-8838-4115-8256-38D1A2FF42D2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A394868-EEB1-4F5D-B74A-DD52BEB49B15}" type="doc">
      <dgm:prSet loTypeId="urn:microsoft.com/office/officeart/2005/8/layout/equation1" loCatId="relationship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pl-PL"/>
        </a:p>
      </dgm:t>
    </dgm:pt>
    <dgm:pt modelId="{6A5DD3FF-0FB6-4FF8-86EE-BDBDCF805E2C}">
      <dgm:prSet phldrT="[Tekst]" custT="1"/>
      <dgm:spPr/>
      <dgm:t>
        <a:bodyPr/>
        <a:lstStyle/>
        <a:p>
          <a:r>
            <a:rPr lang="uk-UA" sz="2400" dirty="0">
              <a:solidFill>
                <a:schemeClr val="tx1"/>
              </a:solidFill>
            </a:rPr>
            <a:t>Організаційно-правова форма</a:t>
          </a:r>
          <a:endParaRPr lang="pl-PL" sz="2400" dirty="0">
            <a:solidFill>
              <a:schemeClr val="tx1"/>
            </a:solidFill>
          </a:endParaRPr>
        </a:p>
      </dgm:t>
    </dgm:pt>
    <dgm:pt modelId="{AABE8500-6961-417D-8A3A-8D7BEBF83BCB}" type="parTrans" cxnId="{9269C412-9295-4BE4-AD07-267F1E9CD419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9DD3AB12-EB02-40BB-B652-0AAD6BE28B7E}" type="sibTrans" cxnId="{9269C412-9295-4BE4-AD07-267F1E9CD419}">
      <dgm:prSet/>
      <dgm:spPr/>
      <dgm:t>
        <a:bodyPr/>
        <a:lstStyle/>
        <a:p>
          <a:endParaRPr lang="pl-PL" dirty="0">
            <a:solidFill>
              <a:schemeClr val="tx1"/>
            </a:solidFill>
          </a:endParaRPr>
        </a:p>
      </dgm:t>
    </dgm:pt>
    <dgm:pt modelId="{4C216EB2-449E-44EA-A0FC-278C20EDAB0F}">
      <dgm:prSet phldrT="[Tekst]" custT="1"/>
      <dgm:spPr/>
      <dgm:t>
        <a:bodyPr/>
        <a:lstStyle/>
        <a:p>
          <a:r>
            <a:rPr lang="uk-UA" sz="2400" dirty="0">
              <a:solidFill>
                <a:schemeClr val="tx1"/>
              </a:solidFill>
            </a:rPr>
            <a:t>Географічне розташування</a:t>
          </a:r>
          <a:endParaRPr lang="pl-PL" sz="2400" dirty="0">
            <a:solidFill>
              <a:schemeClr val="tx1"/>
            </a:solidFill>
          </a:endParaRPr>
        </a:p>
      </dgm:t>
    </dgm:pt>
    <dgm:pt modelId="{CACB8208-2823-44E3-96B8-CA02B401D8FA}" type="parTrans" cxnId="{BFF9ED8B-D560-4878-A32A-CB6A7EB9860C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0B92B921-BB2F-4B6D-9149-379E24D84803}" type="sibTrans" cxnId="{BFF9ED8B-D560-4878-A32A-CB6A7EB9860C}">
      <dgm:prSet/>
      <dgm:spPr/>
      <dgm:t>
        <a:bodyPr/>
        <a:lstStyle/>
        <a:p>
          <a:endParaRPr lang="pl-PL" dirty="0">
            <a:solidFill>
              <a:schemeClr val="tx1"/>
            </a:solidFill>
          </a:endParaRPr>
        </a:p>
      </dgm:t>
    </dgm:pt>
    <dgm:pt modelId="{38D83348-7C8A-4B21-9AE0-49D8CEB931C6}">
      <dgm:prSet phldrT="[Tekst]" custT="1"/>
      <dgm:spPr/>
      <dgm:t>
        <a:bodyPr/>
        <a:lstStyle/>
        <a:p>
          <a:r>
            <a:rPr lang="uk-UA" sz="2400" dirty="0">
              <a:solidFill>
                <a:schemeClr val="tx1"/>
              </a:solidFill>
            </a:rPr>
            <a:t>Прийнятність установ</a:t>
          </a:r>
          <a:endParaRPr lang="pl-PL" sz="2400" dirty="0">
            <a:solidFill>
              <a:schemeClr val="tx1"/>
            </a:solidFill>
          </a:endParaRPr>
        </a:p>
      </dgm:t>
    </dgm:pt>
    <dgm:pt modelId="{34E5070B-F1BD-4B79-9F65-C3E1FD118290}" type="sibTrans" cxnId="{F531C342-6EAA-4025-B3D2-C5E431B2B336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2AC5436F-FD9F-4E9A-9474-871E1A56401F}" type="parTrans" cxnId="{F531C342-6EAA-4025-B3D2-C5E431B2B336}">
      <dgm:prSet/>
      <dgm:spPr/>
      <dgm:t>
        <a:bodyPr/>
        <a:lstStyle/>
        <a:p>
          <a:endParaRPr lang="pl-PL">
            <a:solidFill>
              <a:schemeClr val="tx1"/>
            </a:solidFill>
          </a:endParaRPr>
        </a:p>
      </dgm:t>
    </dgm:pt>
    <dgm:pt modelId="{D7391A2C-5151-4EEA-B688-F60E44070887}" type="pres">
      <dgm:prSet presAssocID="{8A394868-EEB1-4F5D-B74A-DD52BEB49B15}" presName="linearFlow" presStyleCnt="0">
        <dgm:presLayoutVars>
          <dgm:dir/>
          <dgm:resizeHandles val="exact"/>
        </dgm:presLayoutVars>
      </dgm:prSet>
      <dgm:spPr/>
    </dgm:pt>
    <dgm:pt modelId="{C86EB95F-39D7-4408-9D43-4A8A6B1C4DEF}" type="pres">
      <dgm:prSet presAssocID="{6A5DD3FF-0FB6-4FF8-86EE-BDBDCF805E2C}" presName="node" presStyleLbl="node1" presStyleIdx="0" presStyleCnt="3">
        <dgm:presLayoutVars>
          <dgm:bulletEnabled val="1"/>
        </dgm:presLayoutVars>
      </dgm:prSet>
      <dgm:spPr/>
    </dgm:pt>
    <dgm:pt modelId="{DDE62555-3A12-44AE-83F5-DEAF89893078}" type="pres">
      <dgm:prSet presAssocID="{9DD3AB12-EB02-40BB-B652-0AAD6BE28B7E}" presName="spacerL" presStyleCnt="0"/>
      <dgm:spPr/>
    </dgm:pt>
    <dgm:pt modelId="{56B1B6E0-4576-41AD-8F82-E75EFFD3649E}" type="pres">
      <dgm:prSet presAssocID="{9DD3AB12-EB02-40BB-B652-0AAD6BE28B7E}" presName="sibTrans" presStyleLbl="sibTrans2D1" presStyleIdx="0" presStyleCnt="2"/>
      <dgm:spPr/>
    </dgm:pt>
    <dgm:pt modelId="{9DB29150-1213-459A-981C-4B14A8B39DBC}" type="pres">
      <dgm:prSet presAssocID="{9DD3AB12-EB02-40BB-B652-0AAD6BE28B7E}" presName="spacerR" presStyleCnt="0"/>
      <dgm:spPr/>
    </dgm:pt>
    <dgm:pt modelId="{402355F2-56AD-431C-913A-B730EED92716}" type="pres">
      <dgm:prSet presAssocID="{4C216EB2-449E-44EA-A0FC-278C20EDAB0F}" presName="node" presStyleLbl="node1" presStyleIdx="1" presStyleCnt="3" custScaleX="119425">
        <dgm:presLayoutVars>
          <dgm:bulletEnabled val="1"/>
        </dgm:presLayoutVars>
      </dgm:prSet>
      <dgm:spPr/>
    </dgm:pt>
    <dgm:pt modelId="{C689908D-9F92-4DF4-A574-50B00EEBEE41}" type="pres">
      <dgm:prSet presAssocID="{0B92B921-BB2F-4B6D-9149-379E24D84803}" presName="spacerL" presStyleCnt="0"/>
      <dgm:spPr/>
    </dgm:pt>
    <dgm:pt modelId="{77BBF4DB-4F63-454C-8E60-1BCA83B7A35D}" type="pres">
      <dgm:prSet presAssocID="{0B92B921-BB2F-4B6D-9149-379E24D84803}" presName="sibTrans" presStyleLbl="sibTrans2D1" presStyleIdx="1" presStyleCnt="2"/>
      <dgm:spPr/>
    </dgm:pt>
    <dgm:pt modelId="{207CA200-D441-4E62-9227-44B2062B87CE}" type="pres">
      <dgm:prSet presAssocID="{0B92B921-BB2F-4B6D-9149-379E24D84803}" presName="spacerR" presStyleCnt="0"/>
      <dgm:spPr/>
    </dgm:pt>
    <dgm:pt modelId="{C9878502-8838-4115-8256-38D1A2FF42D2}" type="pres">
      <dgm:prSet presAssocID="{38D83348-7C8A-4B21-9AE0-49D8CEB931C6}" presName="node" presStyleLbl="node1" presStyleIdx="2" presStyleCnt="3" custScaleX="117936">
        <dgm:presLayoutVars>
          <dgm:bulletEnabled val="1"/>
        </dgm:presLayoutVars>
      </dgm:prSet>
      <dgm:spPr/>
    </dgm:pt>
  </dgm:ptLst>
  <dgm:cxnLst>
    <dgm:cxn modelId="{9269C412-9295-4BE4-AD07-267F1E9CD419}" srcId="{8A394868-EEB1-4F5D-B74A-DD52BEB49B15}" destId="{6A5DD3FF-0FB6-4FF8-86EE-BDBDCF805E2C}" srcOrd="0" destOrd="0" parTransId="{AABE8500-6961-417D-8A3A-8D7BEBF83BCB}" sibTransId="{9DD3AB12-EB02-40BB-B652-0AAD6BE28B7E}"/>
    <dgm:cxn modelId="{34C3F434-8A4F-4D8C-B0BB-69332ADE6802}" type="presOf" srcId="{0B92B921-BB2F-4B6D-9149-379E24D84803}" destId="{77BBF4DB-4F63-454C-8E60-1BCA83B7A35D}" srcOrd="0" destOrd="0" presId="urn:microsoft.com/office/officeart/2005/8/layout/equation1"/>
    <dgm:cxn modelId="{F531C342-6EAA-4025-B3D2-C5E431B2B336}" srcId="{8A394868-EEB1-4F5D-B74A-DD52BEB49B15}" destId="{38D83348-7C8A-4B21-9AE0-49D8CEB931C6}" srcOrd="2" destOrd="0" parTransId="{2AC5436F-FD9F-4E9A-9474-871E1A56401F}" sibTransId="{34E5070B-F1BD-4B79-9F65-C3E1FD118290}"/>
    <dgm:cxn modelId="{6F1F2270-B25A-4312-AB30-F9BE5E0C03C0}" type="presOf" srcId="{4C216EB2-449E-44EA-A0FC-278C20EDAB0F}" destId="{402355F2-56AD-431C-913A-B730EED92716}" srcOrd="0" destOrd="0" presId="urn:microsoft.com/office/officeart/2005/8/layout/equation1"/>
    <dgm:cxn modelId="{AB939873-24DC-4F50-9387-58FC41A89F9C}" type="presOf" srcId="{8A394868-EEB1-4F5D-B74A-DD52BEB49B15}" destId="{D7391A2C-5151-4EEA-B688-F60E44070887}" srcOrd="0" destOrd="0" presId="urn:microsoft.com/office/officeart/2005/8/layout/equation1"/>
    <dgm:cxn modelId="{BFF9ED8B-D560-4878-A32A-CB6A7EB9860C}" srcId="{8A394868-EEB1-4F5D-B74A-DD52BEB49B15}" destId="{4C216EB2-449E-44EA-A0FC-278C20EDAB0F}" srcOrd="1" destOrd="0" parTransId="{CACB8208-2823-44E3-96B8-CA02B401D8FA}" sibTransId="{0B92B921-BB2F-4B6D-9149-379E24D84803}"/>
    <dgm:cxn modelId="{0AF0DBBB-782D-4EB4-AA73-09C3299E9E93}" type="presOf" srcId="{9DD3AB12-EB02-40BB-B652-0AAD6BE28B7E}" destId="{56B1B6E0-4576-41AD-8F82-E75EFFD3649E}" srcOrd="0" destOrd="0" presId="urn:microsoft.com/office/officeart/2005/8/layout/equation1"/>
    <dgm:cxn modelId="{819B07CE-68AE-446D-934E-466171B1772C}" type="presOf" srcId="{38D83348-7C8A-4B21-9AE0-49D8CEB931C6}" destId="{C9878502-8838-4115-8256-38D1A2FF42D2}" srcOrd="0" destOrd="0" presId="urn:microsoft.com/office/officeart/2005/8/layout/equation1"/>
    <dgm:cxn modelId="{F5FFF5EC-6255-4578-AAE2-E621C961E413}" type="presOf" srcId="{6A5DD3FF-0FB6-4FF8-86EE-BDBDCF805E2C}" destId="{C86EB95F-39D7-4408-9D43-4A8A6B1C4DEF}" srcOrd="0" destOrd="0" presId="urn:microsoft.com/office/officeart/2005/8/layout/equation1"/>
    <dgm:cxn modelId="{66CE78D6-6AD1-4CF3-84ED-6AAEA0169E72}" type="presParOf" srcId="{D7391A2C-5151-4EEA-B688-F60E44070887}" destId="{C86EB95F-39D7-4408-9D43-4A8A6B1C4DEF}" srcOrd="0" destOrd="0" presId="urn:microsoft.com/office/officeart/2005/8/layout/equation1"/>
    <dgm:cxn modelId="{59BE2479-A11C-4D71-AEC8-CE92053110B9}" type="presParOf" srcId="{D7391A2C-5151-4EEA-B688-F60E44070887}" destId="{DDE62555-3A12-44AE-83F5-DEAF89893078}" srcOrd="1" destOrd="0" presId="urn:microsoft.com/office/officeart/2005/8/layout/equation1"/>
    <dgm:cxn modelId="{EF88A11B-0667-4F15-86C8-84F9B251FC24}" type="presParOf" srcId="{D7391A2C-5151-4EEA-B688-F60E44070887}" destId="{56B1B6E0-4576-41AD-8F82-E75EFFD3649E}" srcOrd="2" destOrd="0" presId="urn:microsoft.com/office/officeart/2005/8/layout/equation1"/>
    <dgm:cxn modelId="{E7B9A838-7838-4DE9-B446-DB03D9FA4B06}" type="presParOf" srcId="{D7391A2C-5151-4EEA-B688-F60E44070887}" destId="{9DB29150-1213-459A-981C-4B14A8B39DBC}" srcOrd="3" destOrd="0" presId="urn:microsoft.com/office/officeart/2005/8/layout/equation1"/>
    <dgm:cxn modelId="{B26B14F5-2C50-4F65-8140-7B5A172CF9E3}" type="presParOf" srcId="{D7391A2C-5151-4EEA-B688-F60E44070887}" destId="{402355F2-56AD-431C-913A-B730EED92716}" srcOrd="4" destOrd="0" presId="urn:microsoft.com/office/officeart/2005/8/layout/equation1"/>
    <dgm:cxn modelId="{C7DCE738-EDA0-449A-8C5B-E93083E78710}" type="presParOf" srcId="{D7391A2C-5151-4EEA-B688-F60E44070887}" destId="{C689908D-9F92-4DF4-A574-50B00EEBEE41}" srcOrd="5" destOrd="0" presId="urn:microsoft.com/office/officeart/2005/8/layout/equation1"/>
    <dgm:cxn modelId="{64904305-F570-40EB-8C47-CEA2666AF427}" type="presParOf" srcId="{D7391A2C-5151-4EEA-B688-F60E44070887}" destId="{77BBF4DB-4F63-454C-8E60-1BCA83B7A35D}" srcOrd="6" destOrd="0" presId="urn:microsoft.com/office/officeart/2005/8/layout/equation1"/>
    <dgm:cxn modelId="{F506E5F6-DC42-423A-9FC7-CAFAEF45E318}" type="presParOf" srcId="{D7391A2C-5151-4EEA-B688-F60E44070887}" destId="{207CA200-D441-4E62-9227-44B2062B87CE}" srcOrd="7" destOrd="0" presId="urn:microsoft.com/office/officeart/2005/8/layout/equation1"/>
    <dgm:cxn modelId="{D91A15B5-FEF1-49B0-B79D-994ED1091D2D}" type="presParOf" srcId="{D7391A2C-5151-4EEA-B688-F60E44070887}" destId="{C9878502-8838-4115-8256-38D1A2FF42D2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8FBCA05-6D88-485D-A624-B1764046EE00}" type="doc">
      <dgm:prSet loTypeId="urn:microsoft.com/office/officeart/2005/8/layout/default" loCatId="list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pl-PL"/>
        </a:p>
      </dgm:t>
    </dgm:pt>
    <dgm:pt modelId="{FBBF63A4-1F07-4281-9CCD-12383CDD960F}">
      <dgm:prSet phldrT="[Tekst]" custT="1"/>
      <dgm:spPr>
        <a:solidFill>
          <a:srgbClr val="6DAF40"/>
        </a:solidFill>
      </dgm:spPr>
      <dgm:t>
        <a:bodyPr/>
        <a:lstStyle/>
        <a:p>
          <a:pPr algn="ctr"/>
          <a:r>
            <a:rPr lang="pl-PL" sz="3200" dirty="0"/>
            <a:t>I. </a:t>
          </a:r>
          <a:r>
            <a:rPr lang="uk-UA" sz="3200" dirty="0"/>
            <a:t>значення для Програми</a:t>
          </a:r>
          <a:endParaRPr lang="pl-PL" sz="3200" dirty="0"/>
        </a:p>
      </dgm:t>
    </dgm:pt>
    <dgm:pt modelId="{20C5D29A-D84C-43EA-8E4F-BD2CE9D15280}" type="parTrans" cxnId="{B2A97A28-17B6-425C-9CDB-84936699D6FE}">
      <dgm:prSet/>
      <dgm:spPr/>
      <dgm:t>
        <a:bodyPr/>
        <a:lstStyle/>
        <a:p>
          <a:pPr algn="ctr"/>
          <a:endParaRPr lang="pl-PL" sz="3200"/>
        </a:p>
      </dgm:t>
    </dgm:pt>
    <dgm:pt modelId="{6AA6ACFD-A6AD-4097-A7EB-495816BE11CB}" type="sibTrans" cxnId="{B2A97A28-17B6-425C-9CDB-84936699D6FE}">
      <dgm:prSet/>
      <dgm:spPr/>
      <dgm:t>
        <a:bodyPr/>
        <a:lstStyle/>
        <a:p>
          <a:pPr algn="ctr"/>
          <a:endParaRPr lang="pl-PL" sz="3200"/>
        </a:p>
      </dgm:t>
    </dgm:pt>
    <dgm:pt modelId="{BFE1627D-9390-46FF-A565-9796EEA82263}">
      <dgm:prSet phldrT="[Tekst]" custT="1"/>
      <dgm:spPr>
        <a:solidFill>
          <a:srgbClr val="A4A4A4"/>
        </a:solidFill>
      </dgm:spPr>
      <dgm:t>
        <a:bodyPr/>
        <a:lstStyle/>
        <a:p>
          <a:pPr algn="ctr"/>
          <a:r>
            <a:rPr lang="pl-PL" sz="3200" dirty="0"/>
            <a:t>II. </a:t>
          </a:r>
          <a:r>
            <a:rPr lang="uk-UA" sz="3200" dirty="0"/>
            <a:t>цілісність концепції</a:t>
          </a:r>
          <a:endParaRPr lang="pl-PL" sz="3200" dirty="0"/>
        </a:p>
      </dgm:t>
    </dgm:pt>
    <dgm:pt modelId="{ED9246C4-C574-4F04-9DDF-8E2EFFBE5DFB}" type="parTrans" cxnId="{ECB5EDEB-67AB-41CF-9C51-C809C9DEBAE0}">
      <dgm:prSet/>
      <dgm:spPr/>
      <dgm:t>
        <a:bodyPr/>
        <a:lstStyle/>
        <a:p>
          <a:pPr algn="ctr"/>
          <a:endParaRPr lang="pl-PL" sz="3200"/>
        </a:p>
      </dgm:t>
    </dgm:pt>
    <dgm:pt modelId="{1E5AF0FA-DF66-46B0-8E45-2F044CCE35CB}" type="sibTrans" cxnId="{ECB5EDEB-67AB-41CF-9C51-C809C9DEBAE0}">
      <dgm:prSet/>
      <dgm:spPr/>
      <dgm:t>
        <a:bodyPr/>
        <a:lstStyle/>
        <a:p>
          <a:pPr algn="ctr"/>
          <a:endParaRPr lang="pl-PL" sz="3200"/>
        </a:p>
      </dgm:t>
    </dgm:pt>
    <dgm:pt modelId="{927CA8AE-3899-43E6-865A-281A63ED7DAA}">
      <dgm:prSet phldrT="[Tekst]" custT="1"/>
      <dgm:spPr>
        <a:solidFill>
          <a:srgbClr val="4373CA"/>
        </a:solidFill>
      </dgm:spPr>
      <dgm:t>
        <a:bodyPr/>
        <a:lstStyle/>
        <a:p>
          <a:pPr algn="ctr"/>
          <a:r>
            <a:rPr lang="pl-PL" sz="3200" dirty="0"/>
            <a:t>III. </a:t>
          </a:r>
          <a:r>
            <a:rPr lang="uk-UA" sz="3200" dirty="0"/>
            <a:t>транскордонний вимір</a:t>
          </a:r>
          <a:endParaRPr lang="pl-PL" sz="3200" dirty="0"/>
        </a:p>
      </dgm:t>
    </dgm:pt>
    <dgm:pt modelId="{4A80064A-B462-4BAB-98D6-79B769F90246}" type="parTrans" cxnId="{FCC056B2-6C82-480D-9FD7-3EDC49ED3593}">
      <dgm:prSet/>
      <dgm:spPr/>
      <dgm:t>
        <a:bodyPr/>
        <a:lstStyle/>
        <a:p>
          <a:endParaRPr lang="pl-PL" sz="3200"/>
        </a:p>
      </dgm:t>
    </dgm:pt>
    <dgm:pt modelId="{7ABA8D1B-2012-4698-878E-CA50BDA44E1C}" type="sibTrans" cxnId="{FCC056B2-6C82-480D-9FD7-3EDC49ED3593}">
      <dgm:prSet/>
      <dgm:spPr/>
      <dgm:t>
        <a:bodyPr/>
        <a:lstStyle/>
        <a:p>
          <a:endParaRPr lang="pl-PL" sz="3200"/>
        </a:p>
      </dgm:t>
    </dgm:pt>
    <dgm:pt modelId="{21CE8345-38C7-45B8-96AA-A2F67AF641DD}">
      <dgm:prSet phldrT="[Tekst]" custT="1"/>
      <dgm:spPr>
        <a:solidFill>
          <a:srgbClr val="F57E30"/>
        </a:solidFill>
      </dgm:spPr>
      <dgm:t>
        <a:bodyPr/>
        <a:lstStyle/>
        <a:p>
          <a:pPr algn="ctr"/>
          <a:r>
            <a:rPr lang="pl-PL" sz="3200" dirty="0"/>
            <a:t>IV. </a:t>
          </a:r>
          <a:r>
            <a:rPr lang="uk-UA" sz="3200" dirty="0"/>
            <a:t>бюджет</a:t>
          </a:r>
          <a:endParaRPr lang="pl-PL" sz="3200" dirty="0"/>
        </a:p>
      </dgm:t>
    </dgm:pt>
    <dgm:pt modelId="{F0CCB620-809A-4563-A7BC-7105ED83B3EB}" type="sibTrans" cxnId="{FCF3F1C0-A236-471E-A1D0-D1CEFFFD0A7E}">
      <dgm:prSet/>
      <dgm:spPr/>
      <dgm:t>
        <a:bodyPr/>
        <a:lstStyle/>
        <a:p>
          <a:endParaRPr lang="pl-PL" sz="3200"/>
        </a:p>
      </dgm:t>
    </dgm:pt>
    <dgm:pt modelId="{93B59E48-7BF9-4C52-AD43-30F867CCA4B1}" type="parTrans" cxnId="{FCF3F1C0-A236-471E-A1D0-D1CEFFFD0A7E}">
      <dgm:prSet/>
      <dgm:spPr/>
      <dgm:t>
        <a:bodyPr/>
        <a:lstStyle/>
        <a:p>
          <a:endParaRPr lang="pl-PL" sz="3200"/>
        </a:p>
      </dgm:t>
    </dgm:pt>
    <dgm:pt modelId="{B30DCE73-F011-483A-8DA6-276FC970B8F2}" type="pres">
      <dgm:prSet presAssocID="{48FBCA05-6D88-485D-A624-B1764046EE00}" presName="diagram" presStyleCnt="0">
        <dgm:presLayoutVars>
          <dgm:dir/>
          <dgm:resizeHandles val="exact"/>
        </dgm:presLayoutVars>
      </dgm:prSet>
      <dgm:spPr/>
    </dgm:pt>
    <dgm:pt modelId="{9C8EF653-4428-4D90-A3F6-1F88CBBCFD2C}" type="pres">
      <dgm:prSet presAssocID="{FBBF63A4-1F07-4281-9CCD-12383CDD960F}" presName="node" presStyleLbl="node1" presStyleIdx="0" presStyleCnt="4">
        <dgm:presLayoutVars>
          <dgm:bulletEnabled val="1"/>
        </dgm:presLayoutVars>
      </dgm:prSet>
      <dgm:spPr/>
    </dgm:pt>
    <dgm:pt modelId="{3932CC82-2D08-44BA-BF63-CDCE1EABDC5C}" type="pres">
      <dgm:prSet presAssocID="{6AA6ACFD-A6AD-4097-A7EB-495816BE11CB}" presName="sibTrans" presStyleCnt="0"/>
      <dgm:spPr/>
    </dgm:pt>
    <dgm:pt modelId="{C4720EB4-BD43-44F8-B7A2-4BEF27B7D9FD}" type="pres">
      <dgm:prSet presAssocID="{BFE1627D-9390-46FF-A565-9796EEA82263}" presName="node" presStyleLbl="node1" presStyleIdx="1" presStyleCnt="4">
        <dgm:presLayoutVars>
          <dgm:bulletEnabled val="1"/>
        </dgm:presLayoutVars>
      </dgm:prSet>
      <dgm:spPr/>
    </dgm:pt>
    <dgm:pt modelId="{F1C5559D-B28F-44CB-8F98-C79E0CCC1A81}" type="pres">
      <dgm:prSet presAssocID="{1E5AF0FA-DF66-46B0-8E45-2F044CCE35CB}" presName="sibTrans" presStyleCnt="0"/>
      <dgm:spPr/>
    </dgm:pt>
    <dgm:pt modelId="{C671A70B-C51D-4490-BB92-9D8135C00108}" type="pres">
      <dgm:prSet presAssocID="{927CA8AE-3899-43E6-865A-281A63ED7DAA}" presName="node" presStyleLbl="node1" presStyleIdx="2" presStyleCnt="4">
        <dgm:presLayoutVars>
          <dgm:bulletEnabled val="1"/>
        </dgm:presLayoutVars>
      </dgm:prSet>
      <dgm:spPr/>
    </dgm:pt>
    <dgm:pt modelId="{98EDCCAB-F7B5-4043-8196-195093A766AB}" type="pres">
      <dgm:prSet presAssocID="{7ABA8D1B-2012-4698-878E-CA50BDA44E1C}" presName="sibTrans" presStyleCnt="0"/>
      <dgm:spPr/>
    </dgm:pt>
    <dgm:pt modelId="{4E4F46B4-CEBF-449B-ACBB-AB36D898D6D6}" type="pres">
      <dgm:prSet presAssocID="{21CE8345-38C7-45B8-96AA-A2F67AF641DD}" presName="node" presStyleLbl="node1" presStyleIdx="3" presStyleCnt="4">
        <dgm:presLayoutVars>
          <dgm:bulletEnabled val="1"/>
        </dgm:presLayoutVars>
      </dgm:prSet>
      <dgm:spPr/>
    </dgm:pt>
  </dgm:ptLst>
  <dgm:cxnLst>
    <dgm:cxn modelId="{11149713-250C-4C3A-9355-F78D20A4EDB8}" type="presOf" srcId="{48FBCA05-6D88-485D-A624-B1764046EE00}" destId="{B30DCE73-F011-483A-8DA6-276FC970B8F2}" srcOrd="0" destOrd="0" presId="urn:microsoft.com/office/officeart/2005/8/layout/default"/>
    <dgm:cxn modelId="{7F2B6B21-3510-4A9C-8C34-E04AC5447BA9}" type="presOf" srcId="{927CA8AE-3899-43E6-865A-281A63ED7DAA}" destId="{C671A70B-C51D-4490-BB92-9D8135C00108}" srcOrd="0" destOrd="0" presId="urn:microsoft.com/office/officeart/2005/8/layout/default"/>
    <dgm:cxn modelId="{B2A97A28-17B6-425C-9CDB-84936699D6FE}" srcId="{48FBCA05-6D88-485D-A624-B1764046EE00}" destId="{FBBF63A4-1F07-4281-9CCD-12383CDD960F}" srcOrd="0" destOrd="0" parTransId="{20C5D29A-D84C-43EA-8E4F-BD2CE9D15280}" sibTransId="{6AA6ACFD-A6AD-4097-A7EB-495816BE11CB}"/>
    <dgm:cxn modelId="{44401586-2A9E-4632-9DB6-57BB0DA93B31}" type="presOf" srcId="{FBBF63A4-1F07-4281-9CCD-12383CDD960F}" destId="{9C8EF653-4428-4D90-A3F6-1F88CBBCFD2C}" srcOrd="0" destOrd="0" presId="urn:microsoft.com/office/officeart/2005/8/layout/default"/>
    <dgm:cxn modelId="{7AC8959E-BC9E-4496-A0EB-49CCE30F1342}" type="presOf" srcId="{BFE1627D-9390-46FF-A565-9796EEA82263}" destId="{C4720EB4-BD43-44F8-B7A2-4BEF27B7D9FD}" srcOrd="0" destOrd="0" presId="urn:microsoft.com/office/officeart/2005/8/layout/default"/>
    <dgm:cxn modelId="{FCC056B2-6C82-480D-9FD7-3EDC49ED3593}" srcId="{48FBCA05-6D88-485D-A624-B1764046EE00}" destId="{927CA8AE-3899-43E6-865A-281A63ED7DAA}" srcOrd="2" destOrd="0" parTransId="{4A80064A-B462-4BAB-98D6-79B769F90246}" sibTransId="{7ABA8D1B-2012-4698-878E-CA50BDA44E1C}"/>
    <dgm:cxn modelId="{B02A9FB8-4264-4BF0-8F87-67A7876AD316}" type="presOf" srcId="{21CE8345-38C7-45B8-96AA-A2F67AF641DD}" destId="{4E4F46B4-CEBF-449B-ACBB-AB36D898D6D6}" srcOrd="0" destOrd="0" presId="urn:microsoft.com/office/officeart/2005/8/layout/default"/>
    <dgm:cxn modelId="{FCF3F1C0-A236-471E-A1D0-D1CEFFFD0A7E}" srcId="{48FBCA05-6D88-485D-A624-B1764046EE00}" destId="{21CE8345-38C7-45B8-96AA-A2F67AF641DD}" srcOrd="3" destOrd="0" parTransId="{93B59E48-7BF9-4C52-AD43-30F867CCA4B1}" sibTransId="{F0CCB620-809A-4563-A7BC-7105ED83B3EB}"/>
    <dgm:cxn modelId="{ECB5EDEB-67AB-41CF-9C51-C809C9DEBAE0}" srcId="{48FBCA05-6D88-485D-A624-B1764046EE00}" destId="{BFE1627D-9390-46FF-A565-9796EEA82263}" srcOrd="1" destOrd="0" parTransId="{ED9246C4-C574-4F04-9DDF-8E2EFFBE5DFB}" sibTransId="{1E5AF0FA-DF66-46B0-8E45-2F044CCE35CB}"/>
    <dgm:cxn modelId="{5A3CFF7F-ADEE-468D-92E1-8562705A60BB}" type="presParOf" srcId="{B30DCE73-F011-483A-8DA6-276FC970B8F2}" destId="{9C8EF653-4428-4D90-A3F6-1F88CBBCFD2C}" srcOrd="0" destOrd="0" presId="urn:microsoft.com/office/officeart/2005/8/layout/default"/>
    <dgm:cxn modelId="{B5D8CCA3-1A1D-4FEB-B246-8243B70045C1}" type="presParOf" srcId="{B30DCE73-F011-483A-8DA6-276FC970B8F2}" destId="{3932CC82-2D08-44BA-BF63-CDCE1EABDC5C}" srcOrd="1" destOrd="0" presId="urn:microsoft.com/office/officeart/2005/8/layout/default"/>
    <dgm:cxn modelId="{D2DFFEB5-1D7C-4F92-8EE9-A0653C21179C}" type="presParOf" srcId="{B30DCE73-F011-483A-8DA6-276FC970B8F2}" destId="{C4720EB4-BD43-44F8-B7A2-4BEF27B7D9FD}" srcOrd="2" destOrd="0" presId="urn:microsoft.com/office/officeart/2005/8/layout/default"/>
    <dgm:cxn modelId="{76E7C340-2D9A-426C-90F8-28BED219871E}" type="presParOf" srcId="{B30DCE73-F011-483A-8DA6-276FC970B8F2}" destId="{F1C5559D-B28F-44CB-8F98-C79E0CCC1A81}" srcOrd="3" destOrd="0" presId="urn:microsoft.com/office/officeart/2005/8/layout/default"/>
    <dgm:cxn modelId="{B3A0A7F9-39B4-49AD-922B-4B0098C54924}" type="presParOf" srcId="{B30DCE73-F011-483A-8DA6-276FC970B8F2}" destId="{C671A70B-C51D-4490-BB92-9D8135C00108}" srcOrd="4" destOrd="0" presId="urn:microsoft.com/office/officeart/2005/8/layout/default"/>
    <dgm:cxn modelId="{41106B03-A0E2-4D50-82D0-07ECD0079341}" type="presParOf" srcId="{B30DCE73-F011-483A-8DA6-276FC970B8F2}" destId="{98EDCCAB-F7B5-4043-8196-195093A766AB}" srcOrd="5" destOrd="0" presId="urn:microsoft.com/office/officeart/2005/8/layout/default"/>
    <dgm:cxn modelId="{5DE28736-84CC-4CE5-97A3-97854FDD0195}" type="presParOf" srcId="{B30DCE73-F011-483A-8DA6-276FC970B8F2}" destId="{4E4F46B4-CEBF-449B-ACBB-AB36D898D6D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8FBCA05-6D88-485D-A624-B1764046EE00}" type="doc">
      <dgm:prSet loTypeId="urn:microsoft.com/office/officeart/2008/layout/VerticalCurvedList" loCatId="list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pl-PL"/>
        </a:p>
      </dgm:t>
    </dgm:pt>
    <dgm:pt modelId="{BFE1627D-9390-46FF-A565-9796EEA82263}">
      <dgm:prSet phldrT="[Tekst]" custT="1"/>
      <dgm:spPr/>
      <dgm:t>
        <a:bodyPr/>
        <a:lstStyle/>
        <a:p>
          <a:pPr algn="ctr"/>
          <a:r>
            <a:rPr lang="ru-RU" sz="2500" dirty="0"/>
            <a:t>Вагомий внесок у виконання індикаторів Програми</a:t>
          </a:r>
          <a:endParaRPr lang="pl-PL" sz="2500" dirty="0"/>
        </a:p>
      </dgm:t>
    </dgm:pt>
    <dgm:pt modelId="{ED9246C4-C574-4F04-9DDF-8E2EFFBE5DFB}" type="parTrans" cxnId="{ECB5EDEB-67AB-41CF-9C51-C809C9DEBAE0}">
      <dgm:prSet/>
      <dgm:spPr/>
      <dgm:t>
        <a:bodyPr/>
        <a:lstStyle/>
        <a:p>
          <a:pPr algn="ctr"/>
          <a:endParaRPr lang="pl-PL" sz="2500"/>
        </a:p>
      </dgm:t>
    </dgm:pt>
    <dgm:pt modelId="{1E5AF0FA-DF66-46B0-8E45-2F044CCE35CB}" type="sibTrans" cxnId="{ECB5EDEB-67AB-41CF-9C51-C809C9DEBAE0}">
      <dgm:prSet/>
      <dgm:spPr/>
      <dgm:t>
        <a:bodyPr/>
        <a:lstStyle/>
        <a:p>
          <a:pPr algn="ctr"/>
          <a:endParaRPr lang="pl-PL" sz="2500"/>
        </a:p>
      </dgm:t>
    </dgm:pt>
    <dgm:pt modelId="{927CA8AE-3899-43E6-865A-281A63ED7DAA}">
      <dgm:prSet phldrT="[Tekst]" custT="1"/>
      <dgm:spPr/>
      <dgm:t>
        <a:bodyPr/>
        <a:lstStyle/>
        <a:p>
          <a:pPr algn="ctr"/>
          <a:r>
            <a:rPr lang="ru-RU" sz="2500" dirty="0"/>
            <a:t>Сталість запланованих результатів і впливу</a:t>
          </a:r>
          <a:endParaRPr lang="pl-PL" sz="2500" dirty="0"/>
        </a:p>
      </dgm:t>
    </dgm:pt>
    <dgm:pt modelId="{4A80064A-B462-4BAB-98D6-79B769F90246}" type="parTrans" cxnId="{FCC056B2-6C82-480D-9FD7-3EDC49ED3593}">
      <dgm:prSet/>
      <dgm:spPr/>
      <dgm:t>
        <a:bodyPr/>
        <a:lstStyle/>
        <a:p>
          <a:endParaRPr lang="pl-PL" sz="2500"/>
        </a:p>
      </dgm:t>
    </dgm:pt>
    <dgm:pt modelId="{7ABA8D1B-2012-4698-878E-CA50BDA44E1C}" type="sibTrans" cxnId="{FCC056B2-6C82-480D-9FD7-3EDC49ED3593}">
      <dgm:prSet/>
      <dgm:spPr/>
      <dgm:t>
        <a:bodyPr/>
        <a:lstStyle/>
        <a:p>
          <a:endParaRPr lang="pl-PL" sz="2500"/>
        </a:p>
      </dgm:t>
    </dgm:pt>
    <dgm:pt modelId="{F4BECE02-96C8-430A-BB68-E3B9AC7ACF1F}">
      <dgm:prSet phldrT="[Tekst]" custT="1"/>
      <dgm:spPr/>
      <dgm:t>
        <a:bodyPr/>
        <a:lstStyle/>
        <a:p>
          <a:pPr algn="ctr"/>
          <a:r>
            <a:rPr lang="ru-RU" sz="2500" dirty="0"/>
            <a:t>Реалізація горизонтальних політик</a:t>
          </a:r>
          <a:endParaRPr lang="pl-PL" sz="2500" dirty="0"/>
        </a:p>
      </dgm:t>
    </dgm:pt>
    <dgm:pt modelId="{B929F9AD-13C3-4383-AEFC-EB37A0EECD87}" type="parTrans" cxnId="{E16B0D39-93F6-4F3B-A309-D16D877FA9E0}">
      <dgm:prSet/>
      <dgm:spPr/>
      <dgm:t>
        <a:bodyPr/>
        <a:lstStyle/>
        <a:p>
          <a:endParaRPr lang="pl-PL" sz="2500"/>
        </a:p>
      </dgm:t>
    </dgm:pt>
    <dgm:pt modelId="{774B8E4E-969B-4645-AC38-20382749F0C4}" type="sibTrans" cxnId="{E16B0D39-93F6-4F3B-A309-D16D877FA9E0}">
      <dgm:prSet/>
      <dgm:spPr/>
      <dgm:t>
        <a:bodyPr/>
        <a:lstStyle/>
        <a:p>
          <a:endParaRPr lang="pl-PL" sz="2500"/>
        </a:p>
      </dgm:t>
    </dgm:pt>
    <dgm:pt modelId="{B2841BB7-6EAA-4A6C-A6C1-1E4685E10893}">
      <dgm:prSet phldrT="[Tekst]" custT="1"/>
      <dgm:spPr/>
      <dgm:t>
        <a:bodyPr/>
        <a:lstStyle/>
        <a:p>
          <a:pPr algn="ctr"/>
          <a:r>
            <a:rPr lang="ru-RU" sz="2500" dirty="0"/>
            <a:t>Чіткий вплив на цільові групи</a:t>
          </a:r>
          <a:endParaRPr lang="pl-PL" sz="2500" dirty="0"/>
        </a:p>
      </dgm:t>
    </dgm:pt>
    <dgm:pt modelId="{000DEFBE-7F9A-4336-987D-FCDCBBAB4BAB}" type="parTrans" cxnId="{988CAB7F-9E38-45BF-A339-1BEDD1B0D672}">
      <dgm:prSet/>
      <dgm:spPr/>
      <dgm:t>
        <a:bodyPr/>
        <a:lstStyle/>
        <a:p>
          <a:endParaRPr lang="pl-PL" sz="2500"/>
        </a:p>
      </dgm:t>
    </dgm:pt>
    <dgm:pt modelId="{D704D4DB-420B-4D5E-8042-6781D349E721}" type="sibTrans" cxnId="{988CAB7F-9E38-45BF-A339-1BEDD1B0D672}">
      <dgm:prSet/>
      <dgm:spPr/>
      <dgm:t>
        <a:bodyPr/>
        <a:lstStyle/>
        <a:p>
          <a:endParaRPr lang="pl-PL" sz="2500"/>
        </a:p>
      </dgm:t>
    </dgm:pt>
    <dgm:pt modelId="{9D0210D4-1296-43E9-8B31-BB09709577D3}">
      <dgm:prSet phldrT="[Tekst]" custT="1"/>
      <dgm:spPr>
        <a:gradFill rotWithShape="0">
          <a:gsLst>
            <a:gs pos="0">
              <a:srgbClr val="6DAF40"/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pPr algn="ctr"/>
          <a:r>
            <a:rPr lang="ru-RU" sz="2500" dirty="0"/>
            <a:t>Пряма відповідність пріоритету та конкретній цілі</a:t>
          </a:r>
          <a:endParaRPr lang="pl-PL" sz="2500" dirty="0"/>
        </a:p>
      </dgm:t>
    </dgm:pt>
    <dgm:pt modelId="{725F7B23-42C2-4BCD-ACC2-3F83117D8AB1}" type="parTrans" cxnId="{05D8E002-80D7-4C7F-82BD-7A26F3A07695}">
      <dgm:prSet/>
      <dgm:spPr/>
      <dgm:t>
        <a:bodyPr/>
        <a:lstStyle/>
        <a:p>
          <a:endParaRPr lang="pl-PL"/>
        </a:p>
      </dgm:t>
    </dgm:pt>
    <dgm:pt modelId="{583FA22A-ACB0-4D3B-9DFA-8DE7DB6DF81F}" type="sibTrans" cxnId="{05D8E002-80D7-4C7F-82BD-7A26F3A07695}">
      <dgm:prSet/>
      <dgm:spPr/>
      <dgm:t>
        <a:bodyPr/>
        <a:lstStyle/>
        <a:p>
          <a:endParaRPr lang="pl-PL"/>
        </a:p>
      </dgm:t>
    </dgm:pt>
    <dgm:pt modelId="{B3FC259D-330A-4A9C-9011-D8D5B415DB8E}" type="pres">
      <dgm:prSet presAssocID="{48FBCA05-6D88-485D-A624-B1764046EE00}" presName="Name0" presStyleCnt="0">
        <dgm:presLayoutVars>
          <dgm:chMax val="7"/>
          <dgm:chPref val="7"/>
          <dgm:dir/>
        </dgm:presLayoutVars>
      </dgm:prSet>
      <dgm:spPr/>
    </dgm:pt>
    <dgm:pt modelId="{A7AD67D9-BAEA-4079-83DF-99F2DA72B2D9}" type="pres">
      <dgm:prSet presAssocID="{48FBCA05-6D88-485D-A624-B1764046EE00}" presName="Name1" presStyleCnt="0"/>
      <dgm:spPr/>
    </dgm:pt>
    <dgm:pt modelId="{D337E4C2-78C1-438E-A952-8ECFBEE3AF83}" type="pres">
      <dgm:prSet presAssocID="{48FBCA05-6D88-485D-A624-B1764046EE00}" presName="cycle" presStyleCnt="0"/>
      <dgm:spPr/>
    </dgm:pt>
    <dgm:pt modelId="{E58CC17F-3524-4771-8F48-90A5A73AEBFF}" type="pres">
      <dgm:prSet presAssocID="{48FBCA05-6D88-485D-A624-B1764046EE00}" presName="srcNode" presStyleLbl="node1" presStyleIdx="0" presStyleCnt="5"/>
      <dgm:spPr/>
    </dgm:pt>
    <dgm:pt modelId="{3CB076F2-6A64-49D8-8410-9AC4F6C57A78}" type="pres">
      <dgm:prSet presAssocID="{48FBCA05-6D88-485D-A624-B1764046EE00}" presName="conn" presStyleLbl="parChTrans1D2" presStyleIdx="0" presStyleCnt="1"/>
      <dgm:spPr/>
    </dgm:pt>
    <dgm:pt modelId="{66788DD2-F0EC-425C-9E5C-4845A9C79979}" type="pres">
      <dgm:prSet presAssocID="{48FBCA05-6D88-485D-A624-B1764046EE00}" presName="extraNode" presStyleLbl="node1" presStyleIdx="0" presStyleCnt="5"/>
      <dgm:spPr/>
    </dgm:pt>
    <dgm:pt modelId="{7C2B8117-CF58-4F6E-AB27-FD0B006EB0EC}" type="pres">
      <dgm:prSet presAssocID="{48FBCA05-6D88-485D-A624-B1764046EE00}" presName="dstNode" presStyleLbl="node1" presStyleIdx="0" presStyleCnt="5"/>
      <dgm:spPr/>
    </dgm:pt>
    <dgm:pt modelId="{EE286498-CFE5-4607-8DC2-909802A660C7}" type="pres">
      <dgm:prSet presAssocID="{9D0210D4-1296-43E9-8B31-BB09709577D3}" presName="text_1" presStyleLbl="node1" presStyleIdx="0" presStyleCnt="5">
        <dgm:presLayoutVars>
          <dgm:bulletEnabled val="1"/>
        </dgm:presLayoutVars>
      </dgm:prSet>
      <dgm:spPr/>
    </dgm:pt>
    <dgm:pt modelId="{071EE185-5766-4A29-B90C-1987B07C141E}" type="pres">
      <dgm:prSet presAssocID="{9D0210D4-1296-43E9-8B31-BB09709577D3}" presName="accent_1" presStyleCnt="0"/>
      <dgm:spPr/>
    </dgm:pt>
    <dgm:pt modelId="{ECF2D2F4-199A-4CFA-A05B-515D9BA56E92}" type="pres">
      <dgm:prSet presAssocID="{9D0210D4-1296-43E9-8B31-BB09709577D3}" presName="accentRepeatNode" presStyleLbl="solidFgAcc1" presStyleIdx="0" presStyleCnt="5"/>
      <dgm:spPr/>
    </dgm:pt>
    <dgm:pt modelId="{95160E13-A7B3-4B4A-9584-32906B6A6387}" type="pres">
      <dgm:prSet presAssocID="{BFE1627D-9390-46FF-A565-9796EEA82263}" presName="text_2" presStyleLbl="node1" presStyleIdx="1" presStyleCnt="5">
        <dgm:presLayoutVars>
          <dgm:bulletEnabled val="1"/>
        </dgm:presLayoutVars>
      </dgm:prSet>
      <dgm:spPr/>
    </dgm:pt>
    <dgm:pt modelId="{E8EF253A-7C28-475A-8FF2-B40DFD1F9B3D}" type="pres">
      <dgm:prSet presAssocID="{BFE1627D-9390-46FF-A565-9796EEA82263}" presName="accent_2" presStyleCnt="0"/>
      <dgm:spPr/>
    </dgm:pt>
    <dgm:pt modelId="{95722992-2702-4FD0-83C7-0E4897662D6A}" type="pres">
      <dgm:prSet presAssocID="{BFE1627D-9390-46FF-A565-9796EEA82263}" presName="accentRepeatNode" presStyleLbl="solidFgAcc1" presStyleIdx="1" presStyleCnt="5"/>
      <dgm:spPr/>
    </dgm:pt>
    <dgm:pt modelId="{F33DBE58-ABF0-48F0-B8FE-1E0FC3A2ACFF}" type="pres">
      <dgm:prSet presAssocID="{B2841BB7-6EAA-4A6C-A6C1-1E4685E10893}" presName="text_3" presStyleLbl="node1" presStyleIdx="2" presStyleCnt="5">
        <dgm:presLayoutVars>
          <dgm:bulletEnabled val="1"/>
        </dgm:presLayoutVars>
      </dgm:prSet>
      <dgm:spPr/>
    </dgm:pt>
    <dgm:pt modelId="{0E62726D-ED7A-460E-822B-074CC9F61F4D}" type="pres">
      <dgm:prSet presAssocID="{B2841BB7-6EAA-4A6C-A6C1-1E4685E10893}" presName="accent_3" presStyleCnt="0"/>
      <dgm:spPr/>
    </dgm:pt>
    <dgm:pt modelId="{36B08BC0-20D6-4E7F-9D71-E43CCA820494}" type="pres">
      <dgm:prSet presAssocID="{B2841BB7-6EAA-4A6C-A6C1-1E4685E10893}" presName="accentRepeatNode" presStyleLbl="solidFgAcc1" presStyleIdx="2" presStyleCnt="5"/>
      <dgm:spPr/>
    </dgm:pt>
    <dgm:pt modelId="{F104AC1F-3329-4947-9BE3-77D1EF7C5174}" type="pres">
      <dgm:prSet presAssocID="{F4BECE02-96C8-430A-BB68-E3B9AC7ACF1F}" presName="text_4" presStyleLbl="node1" presStyleIdx="3" presStyleCnt="5">
        <dgm:presLayoutVars>
          <dgm:bulletEnabled val="1"/>
        </dgm:presLayoutVars>
      </dgm:prSet>
      <dgm:spPr/>
    </dgm:pt>
    <dgm:pt modelId="{7310D938-3BB7-4A66-8036-8BDA855A7FF8}" type="pres">
      <dgm:prSet presAssocID="{F4BECE02-96C8-430A-BB68-E3B9AC7ACF1F}" presName="accent_4" presStyleCnt="0"/>
      <dgm:spPr/>
    </dgm:pt>
    <dgm:pt modelId="{90E2DFCB-35CB-4D67-96EC-EAF59474B6FC}" type="pres">
      <dgm:prSet presAssocID="{F4BECE02-96C8-430A-BB68-E3B9AC7ACF1F}" presName="accentRepeatNode" presStyleLbl="solidFgAcc1" presStyleIdx="3" presStyleCnt="5"/>
      <dgm:spPr/>
    </dgm:pt>
    <dgm:pt modelId="{437EA44F-0FA1-4B44-A07E-D2B246B996AA}" type="pres">
      <dgm:prSet presAssocID="{927CA8AE-3899-43E6-865A-281A63ED7DAA}" presName="text_5" presStyleLbl="node1" presStyleIdx="4" presStyleCnt="5">
        <dgm:presLayoutVars>
          <dgm:bulletEnabled val="1"/>
        </dgm:presLayoutVars>
      </dgm:prSet>
      <dgm:spPr/>
    </dgm:pt>
    <dgm:pt modelId="{9BF562CB-26FB-4DF1-AD7C-54D732F0A71D}" type="pres">
      <dgm:prSet presAssocID="{927CA8AE-3899-43E6-865A-281A63ED7DAA}" presName="accent_5" presStyleCnt="0"/>
      <dgm:spPr/>
    </dgm:pt>
    <dgm:pt modelId="{73104B40-71D6-487C-A065-6BC65CBDF07A}" type="pres">
      <dgm:prSet presAssocID="{927CA8AE-3899-43E6-865A-281A63ED7DAA}" presName="accentRepeatNode" presStyleLbl="solidFgAcc1" presStyleIdx="4" presStyleCnt="5"/>
      <dgm:spPr/>
    </dgm:pt>
  </dgm:ptLst>
  <dgm:cxnLst>
    <dgm:cxn modelId="{05D8E002-80D7-4C7F-82BD-7A26F3A07695}" srcId="{48FBCA05-6D88-485D-A624-B1764046EE00}" destId="{9D0210D4-1296-43E9-8B31-BB09709577D3}" srcOrd="0" destOrd="0" parTransId="{725F7B23-42C2-4BCD-ACC2-3F83117D8AB1}" sibTransId="{583FA22A-ACB0-4D3B-9DFA-8DE7DB6DF81F}"/>
    <dgm:cxn modelId="{B6B87E1D-EE87-421D-B68D-F3A61216E828}" type="presOf" srcId="{927CA8AE-3899-43E6-865A-281A63ED7DAA}" destId="{437EA44F-0FA1-4B44-A07E-D2B246B996AA}" srcOrd="0" destOrd="0" presId="urn:microsoft.com/office/officeart/2008/layout/VerticalCurvedList"/>
    <dgm:cxn modelId="{9667AE1F-1EFF-4B12-A59A-C8AA2E0F11FE}" type="presOf" srcId="{48FBCA05-6D88-485D-A624-B1764046EE00}" destId="{B3FC259D-330A-4A9C-9011-D8D5B415DB8E}" srcOrd="0" destOrd="0" presId="urn:microsoft.com/office/officeart/2008/layout/VerticalCurvedList"/>
    <dgm:cxn modelId="{A32E542C-B381-481A-9034-62009A9F9462}" type="presOf" srcId="{BFE1627D-9390-46FF-A565-9796EEA82263}" destId="{95160E13-A7B3-4B4A-9584-32906B6A6387}" srcOrd="0" destOrd="0" presId="urn:microsoft.com/office/officeart/2008/layout/VerticalCurvedList"/>
    <dgm:cxn modelId="{7C5F4B2E-08BA-4673-9472-911794248F41}" type="presOf" srcId="{B2841BB7-6EAA-4A6C-A6C1-1E4685E10893}" destId="{F33DBE58-ABF0-48F0-B8FE-1E0FC3A2ACFF}" srcOrd="0" destOrd="0" presId="urn:microsoft.com/office/officeart/2008/layout/VerticalCurvedList"/>
    <dgm:cxn modelId="{E16B0D39-93F6-4F3B-A309-D16D877FA9E0}" srcId="{48FBCA05-6D88-485D-A624-B1764046EE00}" destId="{F4BECE02-96C8-430A-BB68-E3B9AC7ACF1F}" srcOrd="3" destOrd="0" parTransId="{B929F9AD-13C3-4383-AEFC-EB37A0EECD87}" sibTransId="{774B8E4E-969B-4645-AC38-20382749F0C4}"/>
    <dgm:cxn modelId="{8A5A966C-F4F2-482F-86C7-2EC2CFAD4AAA}" type="presOf" srcId="{583FA22A-ACB0-4D3B-9DFA-8DE7DB6DF81F}" destId="{3CB076F2-6A64-49D8-8410-9AC4F6C57A78}" srcOrd="0" destOrd="0" presId="urn:microsoft.com/office/officeart/2008/layout/VerticalCurvedList"/>
    <dgm:cxn modelId="{988CAB7F-9E38-45BF-A339-1BEDD1B0D672}" srcId="{48FBCA05-6D88-485D-A624-B1764046EE00}" destId="{B2841BB7-6EAA-4A6C-A6C1-1E4685E10893}" srcOrd="2" destOrd="0" parTransId="{000DEFBE-7F9A-4336-987D-FCDCBBAB4BAB}" sibTransId="{D704D4DB-420B-4D5E-8042-6781D349E721}"/>
    <dgm:cxn modelId="{22A12B9D-014A-4534-9835-65F6EB685100}" type="presOf" srcId="{F4BECE02-96C8-430A-BB68-E3B9AC7ACF1F}" destId="{F104AC1F-3329-4947-9BE3-77D1EF7C5174}" srcOrd="0" destOrd="0" presId="urn:microsoft.com/office/officeart/2008/layout/VerticalCurvedList"/>
    <dgm:cxn modelId="{FCC056B2-6C82-480D-9FD7-3EDC49ED3593}" srcId="{48FBCA05-6D88-485D-A624-B1764046EE00}" destId="{927CA8AE-3899-43E6-865A-281A63ED7DAA}" srcOrd="4" destOrd="0" parTransId="{4A80064A-B462-4BAB-98D6-79B769F90246}" sibTransId="{7ABA8D1B-2012-4698-878E-CA50BDA44E1C}"/>
    <dgm:cxn modelId="{CA330CCE-E3D2-4D2D-9E03-0C5851427256}" type="presOf" srcId="{9D0210D4-1296-43E9-8B31-BB09709577D3}" destId="{EE286498-CFE5-4607-8DC2-909802A660C7}" srcOrd="0" destOrd="0" presId="urn:microsoft.com/office/officeart/2008/layout/VerticalCurvedList"/>
    <dgm:cxn modelId="{ECB5EDEB-67AB-41CF-9C51-C809C9DEBAE0}" srcId="{48FBCA05-6D88-485D-A624-B1764046EE00}" destId="{BFE1627D-9390-46FF-A565-9796EEA82263}" srcOrd="1" destOrd="0" parTransId="{ED9246C4-C574-4F04-9DDF-8E2EFFBE5DFB}" sibTransId="{1E5AF0FA-DF66-46B0-8E45-2F044CCE35CB}"/>
    <dgm:cxn modelId="{4621D8FA-DBF7-43C8-B150-9611DB1BF2D3}" type="presParOf" srcId="{B3FC259D-330A-4A9C-9011-D8D5B415DB8E}" destId="{A7AD67D9-BAEA-4079-83DF-99F2DA72B2D9}" srcOrd="0" destOrd="0" presId="urn:microsoft.com/office/officeart/2008/layout/VerticalCurvedList"/>
    <dgm:cxn modelId="{6A4F8CFD-267F-4C72-A312-9479AC935746}" type="presParOf" srcId="{A7AD67D9-BAEA-4079-83DF-99F2DA72B2D9}" destId="{D337E4C2-78C1-438E-A952-8ECFBEE3AF83}" srcOrd="0" destOrd="0" presId="urn:microsoft.com/office/officeart/2008/layout/VerticalCurvedList"/>
    <dgm:cxn modelId="{69439ED4-615B-46BA-989F-E71EF06567BD}" type="presParOf" srcId="{D337E4C2-78C1-438E-A952-8ECFBEE3AF83}" destId="{E58CC17F-3524-4771-8F48-90A5A73AEBFF}" srcOrd="0" destOrd="0" presId="urn:microsoft.com/office/officeart/2008/layout/VerticalCurvedList"/>
    <dgm:cxn modelId="{10BB324D-986F-4150-9A43-2CC04BA6D343}" type="presParOf" srcId="{D337E4C2-78C1-438E-A952-8ECFBEE3AF83}" destId="{3CB076F2-6A64-49D8-8410-9AC4F6C57A78}" srcOrd="1" destOrd="0" presId="urn:microsoft.com/office/officeart/2008/layout/VerticalCurvedList"/>
    <dgm:cxn modelId="{07FA33C8-1A77-40D9-856B-CDA69BC75034}" type="presParOf" srcId="{D337E4C2-78C1-438E-A952-8ECFBEE3AF83}" destId="{66788DD2-F0EC-425C-9E5C-4845A9C79979}" srcOrd="2" destOrd="0" presId="urn:microsoft.com/office/officeart/2008/layout/VerticalCurvedList"/>
    <dgm:cxn modelId="{FE1FA884-FBD5-46B5-A97E-5D798EEE3809}" type="presParOf" srcId="{D337E4C2-78C1-438E-A952-8ECFBEE3AF83}" destId="{7C2B8117-CF58-4F6E-AB27-FD0B006EB0EC}" srcOrd="3" destOrd="0" presId="urn:microsoft.com/office/officeart/2008/layout/VerticalCurvedList"/>
    <dgm:cxn modelId="{BE3F9D66-5B4A-4D80-91B9-6B3C7018EEBF}" type="presParOf" srcId="{A7AD67D9-BAEA-4079-83DF-99F2DA72B2D9}" destId="{EE286498-CFE5-4607-8DC2-909802A660C7}" srcOrd="1" destOrd="0" presId="urn:microsoft.com/office/officeart/2008/layout/VerticalCurvedList"/>
    <dgm:cxn modelId="{43655E1B-54AE-4BB4-96CC-4F41D8579F1E}" type="presParOf" srcId="{A7AD67D9-BAEA-4079-83DF-99F2DA72B2D9}" destId="{071EE185-5766-4A29-B90C-1987B07C141E}" srcOrd="2" destOrd="0" presId="urn:microsoft.com/office/officeart/2008/layout/VerticalCurvedList"/>
    <dgm:cxn modelId="{01B61FAE-4B6D-465A-88D5-AA6ECE973200}" type="presParOf" srcId="{071EE185-5766-4A29-B90C-1987B07C141E}" destId="{ECF2D2F4-199A-4CFA-A05B-515D9BA56E92}" srcOrd="0" destOrd="0" presId="urn:microsoft.com/office/officeart/2008/layout/VerticalCurvedList"/>
    <dgm:cxn modelId="{A0F75EE7-7BA1-458A-8CA3-BA100A3EC2CE}" type="presParOf" srcId="{A7AD67D9-BAEA-4079-83DF-99F2DA72B2D9}" destId="{95160E13-A7B3-4B4A-9584-32906B6A6387}" srcOrd="3" destOrd="0" presId="urn:microsoft.com/office/officeart/2008/layout/VerticalCurvedList"/>
    <dgm:cxn modelId="{4F05DD62-D0F8-4926-ACB8-BBCFA6400608}" type="presParOf" srcId="{A7AD67D9-BAEA-4079-83DF-99F2DA72B2D9}" destId="{E8EF253A-7C28-475A-8FF2-B40DFD1F9B3D}" srcOrd="4" destOrd="0" presId="urn:microsoft.com/office/officeart/2008/layout/VerticalCurvedList"/>
    <dgm:cxn modelId="{5D9C30EB-05F5-4903-B7CA-87297E9C07ED}" type="presParOf" srcId="{E8EF253A-7C28-475A-8FF2-B40DFD1F9B3D}" destId="{95722992-2702-4FD0-83C7-0E4897662D6A}" srcOrd="0" destOrd="0" presId="urn:microsoft.com/office/officeart/2008/layout/VerticalCurvedList"/>
    <dgm:cxn modelId="{E30F2FDF-61AA-4B1E-956F-8957229305AB}" type="presParOf" srcId="{A7AD67D9-BAEA-4079-83DF-99F2DA72B2D9}" destId="{F33DBE58-ABF0-48F0-B8FE-1E0FC3A2ACFF}" srcOrd="5" destOrd="0" presId="urn:microsoft.com/office/officeart/2008/layout/VerticalCurvedList"/>
    <dgm:cxn modelId="{69063558-BCF3-4E04-B0B6-CC939FA1CF6C}" type="presParOf" srcId="{A7AD67D9-BAEA-4079-83DF-99F2DA72B2D9}" destId="{0E62726D-ED7A-460E-822B-074CC9F61F4D}" srcOrd="6" destOrd="0" presId="urn:microsoft.com/office/officeart/2008/layout/VerticalCurvedList"/>
    <dgm:cxn modelId="{8717A1D9-4CA9-40C0-B463-C11497E88965}" type="presParOf" srcId="{0E62726D-ED7A-460E-822B-074CC9F61F4D}" destId="{36B08BC0-20D6-4E7F-9D71-E43CCA820494}" srcOrd="0" destOrd="0" presId="urn:microsoft.com/office/officeart/2008/layout/VerticalCurvedList"/>
    <dgm:cxn modelId="{DF387672-FACE-4943-85AA-1E177669F074}" type="presParOf" srcId="{A7AD67D9-BAEA-4079-83DF-99F2DA72B2D9}" destId="{F104AC1F-3329-4947-9BE3-77D1EF7C5174}" srcOrd="7" destOrd="0" presId="urn:microsoft.com/office/officeart/2008/layout/VerticalCurvedList"/>
    <dgm:cxn modelId="{CF423F30-15C7-4DFB-9D0C-60D58A7E27CC}" type="presParOf" srcId="{A7AD67D9-BAEA-4079-83DF-99F2DA72B2D9}" destId="{7310D938-3BB7-4A66-8036-8BDA855A7FF8}" srcOrd="8" destOrd="0" presId="urn:microsoft.com/office/officeart/2008/layout/VerticalCurvedList"/>
    <dgm:cxn modelId="{A0E01543-0D40-4F7F-AD63-D414CC0A206E}" type="presParOf" srcId="{7310D938-3BB7-4A66-8036-8BDA855A7FF8}" destId="{90E2DFCB-35CB-4D67-96EC-EAF59474B6FC}" srcOrd="0" destOrd="0" presId="urn:microsoft.com/office/officeart/2008/layout/VerticalCurvedList"/>
    <dgm:cxn modelId="{5D0F2E3D-059D-45AB-82DD-D0A9B2C20689}" type="presParOf" srcId="{A7AD67D9-BAEA-4079-83DF-99F2DA72B2D9}" destId="{437EA44F-0FA1-4B44-A07E-D2B246B996AA}" srcOrd="9" destOrd="0" presId="urn:microsoft.com/office/officeart/2008/layout/VerticalCurvedList"/>
    <dgm:cxn modelId="{E6BE4970-A8F5-491D-BAF0-3AD0C92444C0}" type="presParOf" srcId="{A7AD67D9-BAEA-4079-83DF-99F2DA72B2D9}" destId="{9BF562CB-26FB-4DF1-AD7C-54D732F0A71D}" srcOrd="10" destOrd="0" presId="urn:microsoft.com/office/officeart/2008/layout/VerticalCurvedList"/>
    <dgm:cxn modelId="{0C37D1BB-1E6E-4AE1-A47B-5C8D54BAC138}" type="presParOf" srcId="{9BF562CB-26FB-4DF1-AD7C-54D732F0A71D}" destId="{73104B40-71D6-487C-A065-6BC65CBDF07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8FBCA05-6D88-485D-A624-B1764046EE00}" type="doc">
      <dgm:prSet loTypeId="urn:microsoft.com/office/officeart/2008/layout/VerticalCurvedList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BFE1627D-9390-46FF-A565-9796EEA82263}">
      <dgm:prSet phldrT="[Tekst]" custT="1"/>
      <dgm:spPr/>
      <dgm:t>
        <a:bodyPr/>
        <a:lstStyle/>
        <a:p>
          <a:pPr algn="ctr"/>
          <a:r>
            <a:rPr lang="ru-RU" sz="2500" dirty="0"/>
            <a:t>Адекватне рішення - заходи, продукти, результати</a:t>
          </a:r>
          <a:endParaRPr lang="pl-PL" sz="2500" dirty="0"/>
        </a:p>
      </dgm:t>
    </dgm:pt>
    <dgm:pt modelId="{ED9246C4-C574-4F04-9DDF-8E2EFFBE5DFB}" type="parTrans" cxnId="{ECB5EDEB-67AB-41CF-9C51-C809C9DEBAE0}">
      <dgm:prSet/>
      <dgm:spPr/>
      <dgm:t>
        <a:bodyPr/>
        <a:lstStyle/>
        <a:p>
          <a:pPr algn="ctr"/>
          <a:endParaRPr lang="pl-PL" sz="2500"/>
        </a:p>
      </dgm:t>
    </dgm:pt>
    <dgm:pt modelId="{1E5AF0FA-DF66-46B0-8E45-2F044CCE35CB}" type="sibTrans" cxnId="{ECB5EDEB-67AB-41CF-9C51-C809C9DEBAE0}">
      <dgm:prSet/>
      <dgm:spPr/>
      <dgm:t>
        <a:bodyPr/>
        <a:lstStyle/>
        <a:p>
          <a:pPr algn="ctr"/>
          <a:endParaRPr lang="pl-PL" sz="2500"/>
        </a:p>
      </dgm:t>
    </dgm:pt>
    <dgm:pt modelId="{927CA8AE-3899-43E6-865A-281A63ED7DAA}">
      <dgm:prSet phldrT="[Tekst]" custT="1"/>
      <dgm:spPr/>
      <dgm:t>
        <a:bodyPr/>
        <a:lstStyle/>
        <a:p>
          <a:pPr algn="ctr"/>
          <a:r>
            <a:rPr lang="ru-RU" sz="2500" dirty="0"/>
            <a:t>Проєкт здійсненний</a:t>
          </a:r>
          <a:endParaRPr lang="pl-PL" sz="2500" dirty="0"/>
        </a:p>
      </dgm:t>
    </dgm:pt>
    <dgm:pt modelId="{4A80064A-B462-4BAB-98D6-79B769F90246}" type="parTrans" cxnId="{FCC056B2-6C82-480D-9FD7-3EDC49ED3593}">
      <dgm:prSet/>
      <dgm:spPr/>
      <dgm:t>
        <a:bodyPr/>
        <a:lstStyle/>
        <a:p>
          <a:endParaRPr lang="pl-PL" sz="2500"/>
        </a:p>
      </dgm:t>
    </dgm:pt>
    <dgm:pt modelId="{7ABA8D1B-2012-4698-878E-CA50BDA44E1C}" type="sibTrans" cxnId="{FCC056B2-6C82-480D-9FD7-3EDC49ED3593}">
      <dgm:prSet/>
      <dgm:spPr/>
      <dgm:t>
        <a:bodyPr/>
        <a:lstStyle/>
        <a:p>
          <a:endParaRPr lang="pl-PL" sz="2500"/>
        </a:p>
      </dgm:t>
    </dgm:pt>
    <dgm:pt modelId="{F4BECE02-96C8-430A-BB68-E3B9AC7ACF1F}">
      <dgm:prSet phldrT="[Tekst]" custT="1"/>
      <dgm:spPr/>
      <dgm:t>
        <a:bodyPr/>
        <a:lstStyle/>
        <a:p>
          <a:pPr algn="ctr"/>
          <a:r>
            <a:rPr lang="ru-RU" sz="2500" dirty="0"/>
            <a:t>Узгодженість з іншими політиками/ініціативами в цій сфері</a:t>
          </a:r>
          <a:endParaRPr lang="pl-PL" sz="2500" dirty="0"/>
        </a:p>
      </dgm:t>
    </dgm:pt>
    <dgm:pt modelId="{B929F9AD-13C3-4383-AEFC-EB37A0EECD87}" type="parTrans" cxnId="{E16B0D39-93F6-4F3B-A309-D16D877FA9E0}">
      <dgm:prSet/>
      <dgm:spPr/>
      <dgm:t>
        <a:bodyPr/>
        <a:lstStyle/>
        <a:p>
          <a:endParaRPr lang="pl-PL" sz="2500"/>
        </a:p>
      </dgm:t>
    </dgm:pt>
    <dgm:pt modelId="{774B8E4E-969B-4645-AC38-20382749F0C4}" type="sibTrans" cxnId="{E16B0D39-93F6-4F3B-A309-D16D877FA9E0}">
      <dgm:prSet/>
      <dgm:spPr/>
      <dgm:t>
        <a:bodyPr/>
        <a:lstStyle/>
        <a:p>
          <a:endParaRPr lang="pl-PL" sz="2500"/>
        </a:p>
      </dgm:t>
    </dgm:pt>
    <dgm:pt modelId="{B2841BB7-6EAA-4A6C-A6C1-1E4685E10893}">
      <dgm:prSet phldrT="[Tekst]" custT="1"/>
      <dgm:spPr/>
      <dgm:t>
        <a:bodyPr/>
        <a:lstStyle/>
        <a:p>
          <a:pPr algn="ctr"/>
          <a:r>
            <a:rPr lang="ru-RU" sz="2500" dirty="0"/>
            <a:t>Адекватне партнерство</a:t>
          </a:r>
          <a:endParaRPr lang="pl-PL" sz="2500" dirty="0"/>
        </a:p>
      </dgm:t>
    </dgm:pt>
    <dgm:pt modelId="{000DEFBE-7F9A-4336-987D-FCDCBBAB4BAB}" type="parTrans" cxnId="{988CAB7F-9E38-45BF-A339-1BEDD1B0D672}">
      <dgm:prSet/>
      <dgm:spPr/>
      <dgm:t>
        <a:bodyPr/>
        <a:lstStyle/>
        <a:p>
          <a:endParaRPr lang="pl-PL" sz="2500"/>
        </a:p>
      </dgm:t>
    </dgm:pt>
    <dgm:pt modelId="{D704D4DB-420B-4D5E-8042-6781D349E721}" type="sibTrans" cxnId="{988CAB7F-9E38-45BF-A339-1BEDD1B0D672}">
      <dgm:prSet/>
      <dgm:spPr/>
      <dgm:t>
        <a:bodyPr/>
        <a:lstStyle/>
        <a:p>
          <a:endParaRPr lang="pl-PL" sz="2500"/>
        </a:p>
      </dgm:t>
    </dgm:pt>
    <dgm:pt modelId="{9D0210D4-1296-43E9-8B31-BB09709577D3}">
      <dgm:prSet phldrT="[Tekst]" custT="1"/>
      <dgm:spPr>
        <a:gradFill rotWithShape="0">
          <a:gsLst>
            <a:gs pos="0">
              <a:srgbClr val="A4A4A4"/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pPr algn="ctr"/>
          <a:r>
            <a:rPr lang="ru-RU" sz="2500" dirty="0"/>
            <a:t>Чітко визначена мета/завдання</a:t>
          </a:r>
          <a:endParaRPr lang="pl-PL" sz="2500" dirty="0"/>
        </a:p>
      </dgm:t>
    </dgm:pt>
    <dgm:pt modelId="{725F7B23-42C2-4BCD-ACC2-3F83117D8AB1}" type="parTrans" cxnId="{05D8E002-80D7-4C7F-82BD-7A26F3A07695}">
      <dgm:prSet/>
      <dgm:spPr/>
      <dgm:t>
        <a:bodyPr/>
        <a:lstStyle/>
        <a:p>
          <a:endParaRPr lang="pl-PL"/>
        </a:p>
      </dgm:t>
    </dgm:pt>
    <dgm:pt modelId="{583FA22A-ACB0-4D3B-9DFA-8DE7DB6DF81F}" type="sibTrans" cxnId="{05D8E002-80D7-4C7F-82BD-7A26F3A07695}">
      <dgm:prSet/>
      <dgm:spPr/>
      <dgm:t>
        <a:bodyPr/>
        <a:lstStyle/>
        <a:p>
          <a:endParaRPr lang="pl-PL"/>
        </a:p>
      </dgm:t>
    </dgm:pt>
    <dgm:pt modelId="{B3FC259D-330A-4A9C-9011-D8D5B415DB8E}" type="pres">
      <dgm:prSet presAssocID="{48FBCA05-6D88-485D-A624-B1764046EE00}" presName="Name0" presStyleCnt="0">
        <dgm:presLayoutVars>
          <dgm:chMax val="7"/>
          <dgm:chPref val="7"/>
          <dgm:dir/>
        </dgm:presLayoutVars>
      </dgm:prSet>
      <dgm:spPr/>
    </dgm:pt>
    <dgm:pt modelId="{A7AD67D9-BAEA-4079-83DF-99F2DA72B2D9}" type="pres">
      <dgm:prSet presAssocID="{48FBCA05-6D88-485D-A624-B1764046EE00}" presName="Name1" presStyleCnt="0"/>
      <dgm:spPr/>
    </dgm:pt>
    <dgm:pt modelId="{D337E4C2-78C1-438E-A952-8ECFBEE3AF83}" type="pres">
      <dgm:prSet presAssocID="{48FBCA05-6D88-485D-A624-B1764046EE00}" presName="cycle" presStyleCnt="0"/>
      <dgm:spPr/>
    </dgm:pt>
    <dgm:pt modelId="{E58CC17F-3524-4771-8F48-90A5A73AEBFF}" type="pres">
      <dgm:prSet presAssocID="{48FBCA05-6D88-485D-A624-B1764046EE00}" presName="srcNode" presStyleLbl="node1" presStyleIdx="0" presStyleCnt="5"/>
      <dgm:spPr/>
    </dgm:pt>
    <dgm:pt modelId="{3CB076F2-6A64-49D8-8410-9AC4F6C57A78}" type="pres">
      <dgm:prSet presAssocID="{48FBCA05-6D88-485D-A624-B1764046EE00}" presName="conn" presStyleLbl="parChTrans1D2" presStyleIdx="0" presStyleCnt="1"/>
      <dgm:spPr/>
    </dgm:pt>
    <dgm:pt modelId="{66788DD2-F0EC-425C-9E5C-4845A9C79979}" type="pres">
      <dgm:prSet presAssocID="{48FBCA05-6D88-485D-A624-B1764046EE00}" presName="extraNode" presStyleLbl="node1" presStyleIdx="0" presStyleCnt="5"/>
      <dgm:spPr/>
    </dgm:pt>
    <dgm:pt modelId="{7C2B8117-CF58-4F6E-AB27-FD0B006EB0EC}" type="pres">
      <dgm:prSet presAssocID="{48FBCA05-6D88-485D-A624-B1764046EE00}" presName="dstNode" presStyleLbl="node1" presStyleIdx="0" presStyleCnt="5"/>
      <dgm:spPr/>
    </dgm:pt>
    <dgm:pt modelId="{EE286498-CFE5-4607-8DC2-909802A660C7}" type="pres">
      <dgm:prSet presAssocID="{9D0210D4-1296-43E9-8B31-BB09709577D3}" presName="text_1" presStyleLbl="node1" presStyleIdx="0" presStyleCnt="5">
        <dgm:presLayoutVars>
          <dgm:bulletEnabled val="1"/>
        </dgm:presLayoutVars>
      </dgm:prSet>
      <dgm:spPr/>
    </dgm:pt>
    <dgm:pt modelId="{071EE185-5766-4A29-B90C-1987B07C141E}" type="pres">
      <dgm:prSet presAssocID="{9D0210D4-1296-43E9-8B31-BB09709577D3}" presName="accent_1" presStyleCnt="0"/>
      <dgm:spPr/>
    </dgm:pt>
    <dgm:pt modelId="{ECF2D2F4-199A-4CFA-A05B-515D9BA56E92}" type="pres">
      <dgm:prSet presAssocID="{9D0210D4-1296-43E9-8B31-BB09709577D3}" presName="accentRepeatNode" presStyleLbl="solidFgAcc1" presStyleIdx="0" presStyleCnt="5"/>
      <dgm:spPr/>
    </dgm:pt>
    <dgm:pt modelId="{95160E13-A7B3-4B4A-9584-32906B6A6387}" type="pres">
      <dgm:prSet presAssocID="{BFE1627D-9390-46FF-A565-9796EEA82263}" presName="text_2" presStyleLbl="node1" presStyleIdx="1" presStyleCnt="5">
        <dgm:presLayoutVars>
          <dgm:bulletEnabled val="1"/>
        </dgm:presLayoutVars>
      </dgm:prSet>
      <dgm:spPr/>
    </dgm:pt>
    <dgm:pt modelId="{E8EF253A-7C28-475A-8FF2-B40DFD1F9B3D}" type="pres">
      <dgm:prSet presAssocID="{BFE1627D-9390-46FF-A565-9796EEA82263}" presName="accent_2" presStyleCnt="0"/>
      <dgm:spPr/>
    </dgm:pt>
    <dgm:pt modelId="{95722992-2702-4FD0-83C7-0E4897662D6A}" type="pres">
      <dgm:prSet presAssocID="{BFE1627D-9390-46FF-A565-9796EEA82263}" presName="accentRepeatNode" presStyleLbl="solidFgAcc1" presStyleIdx="1" presStyleCnt="5"/>
      <dgm:spPr/>
    </dgm:pt>
    <dgm:pt modelId="{F33DBE58-ABF0-48F0-B8FE-1E0FC3A2ACFF}" type="pres">
      <dgm:prSet presAssocID="{B2841BB7-6EAA-4A6C-A6C1-1E4685E10893}" presName="text_3" presStyleLbl="node1" presStyleIdx="2" presStyleCnt="5">
        <dgm:presLayoutVars>
          <dgm:bulletEnabled val="1"/>
        </dgm:presLayoutVars>
      </dgm:prSet>
      <dgm:spPr/>
    </dgm:pt>
    <dgm:pt modelId="{0E62726D-ED7A-460E-822B-074CC9F61F4D}" type="pres">
      <dgm:prSet presAssocID="{B2841BB7-6EAA-4A6C-A6C1-1E4685E10893}" presName="accent_3" presStyleCnt="0"/>
      <dgm:spPr/>
    </dgm:pt>
    <dgm:pt modelId="{36B08BC0-20D6-4E7F-9D71-E43CCA820494}" type="pres">
      <dgm:prSet presAssocID="{B2841BB7-6EAA-4A6C-A6C1-1E4685E10893}" presName="accentRepeatNode" presStyleLbl="solidFgAcc1" presStyleIdx="2" presStyleCnt="5"/>
      <dgm:spPr/>
    </dgm:pt>
    <dgm:pt modelId="{F104AC1F-3329-4947-9BE3-77D1EF7C5174}" type="pres">
      <dgm:prSet presAssocID="{F4BECE02-96C8-430A-BB68-E3B9AC7ACF1F}" presName="text_4" presStyleLbl="node1" presStyleIdx="3" presStyleCnt="5">
        <dgm:presLayoutVars>
          <dgm:bulletEnabled val="1"/>
        </dgm:presLayoutVars>
      </dgm:prSet>
      <dgm:spPr/>
    </dgm:pt>
    <dgm:pt modelId="{7310D938-3BB7-4A66-8036-8BDA855A7FF8}" type="pres">
      <dgm:prSet presAssocID="{F4BECE02-96C8-430A-BB68-E3B9AC7ACF1F}" presName="accent_4" presStyleCnt="0"/>
      <dgm:spPr/>
    </dgm:pt>
    <dgm:pt modelId="{90E2DFCB-35CB-4D67-96EC-EAF59474B6FC}" type="pres">
      <dgm:prSet presAssocID="{F4BECE02-96C8-430A-BB68-E3B9AC7ACF1F}" presName="accentRepeatNode" presStyleLbl="solidFgAcc1" presStyleIdx="3" presStyleCnt="5"/>
      <dgm:spPr/>
    </dgm:pt>
    <dgm:pt modelId="{437EA44F-0FA1-4B44-A07E-D2B246B996AA}" type="pres">
      <dgm:prSet presAssocID="{927CA8AE-3899-43E6-865A-281A63ED7DAA}" presName="text_5" presStyleLbl="node1" presStyleIdx="4" presStyleCnt="5">
        <dgm:presLayoutVars>
          <dgm:bulletEnabled val="1"/>
        </dgm:presLayoutVars>
      </dgm:prSet>
      <dgm:spPr/>
    </dgm:pt>
    <dgm:pt modelId="{9BF562CB-26FB-4DF1-AD7C-54D732F0A71D}" type="pres">
      <dgm:prSet presAssocID="{927CA8AE-3899-43E6-865A-281A63ED7DAA}" presName="accent_5" presStyleCnt="0"/>
      <dgm:spPr/>
    </dgm:pt>
    <dgm:pt modelId="{73104B40-71D6-487C-A065-6BC65CBDF07A}" type="pres">
      <dgm:prSet presAssocID="{927CA8AE-3899-43E6-865A-281A63ED7DAA}" presName="accentRepeatNode" presStyleLbl="solidFgAcc1" presStyleIdx="4" presStyleCnt="5"/>
      <dgm:spPr/>
    </dgm:pt>
  </dgm:ptLst>
  <dgm:cxnLst>
    <dgm:cxn modelId="{05D8E002-80D7-4C7F-82BD-7A26F3A07695}" srcId="{48FBCA05-6D88-485D-A624-B1764046EE00}" destId="{9D0210D4-1296-43E9-8B31-BB09709577D3}" srcOrd="0" destOrd="0" parTransId="{725F7B23-42C2-4BCD-ACC2-3F83117D8AB1}" sibTransId="{583FA22A-ACB0-4D3B-9DFA-8DE7DB6DF81F}"/>
    <dgm:cxn modelId="{B6B87E1D-EE87-421D-B68D-F3A61216E828}" type="presOf" srcId="{927CA8AE-3899-43E6-865A-281A63ED7DAA}" destId="{437EA44F-0FA1-4B44-A07E-D2B246B996AA}" srcOrd="0" destOrd="0" presId="urn:microsoft.com/office/officeart/2008/layout/VerticalCurvedList"/>
    <dgm:cxn modelId="{9667AE1F-1EFF-4B12-A59A-C8AA2E0F11FE}" type="presOf" srcId="{48FBCA05-6D88-485D-A624-B1764046EE00}" destId="{B3FC259D-330A-4A9C-9011-D8D5B415DB8E}" srcOrd="0" destOrd="0" presId="urn:microsoft.com/office/officeart/2008/layout/VerticalCurvedList"/>
    <dgm:cxn modelId="{A32E542C-B381-481A-9034-62009A9F9462}" type="presOf" srcId="{BFE1627D-9390-46FF-A565-9796EEA82263}" destId="{95160E13-A7B3-4B4A-9584-32906B6A6387}" srcOrd="0" destOrd="0" presId="urn:microsoft.com/office/officeart/2008/layout/VerticalCurvedList"/>
    <dgm:cxn modelId="{7C5F4B2E-08BA-4673-9472-911794248F41}" type="presOf" srcId="{B2841BB7-6EAA-4A6C-A6C1-1E4685E10893}" destId="{F33DBE58-ABF0-48F0-B8FE-1E0FC3A2ACFF}" srcOrd="0" destOrd="0" presId="urn:microsoft.com/office/officeart/2008/layout/VerticalCurvedList"/>
    <dgm:cxn modelId="{E16B0D39-93F6-4F3B-A309-D16D877FA9E0}" srcId="{48FBCA05-6D88-485D-A624-B1764046EE00}" destId="{F4BECE02-96C8-430A-BB68-E3B9AC7ACF1F}" srcOrd="3" destOrd="0" parTransId="{B929F9AD-13C3-4383-AEFC-EB37A0EECD87}" sibTransId="{774B8E4E-969B-4645-AC38-20382749F0C4}"/>
    <dgm:cxn modelId="{8A5A966C-F4F2-482F-86C7-2EC2CFAD4AAA}" type="presOf" srcId="{583FA22A-ACB0-4D3B-9DFA-8DE7DB6DF81F}" destId="{3CB076F2-6A64-49D8-8410-9AC4F6C57A78}" srcOrd="0" destOrd="0" presId="urn:microsoft.com/office/officeart/2008/layout/VerticalCurvedList"/>
    <dgm:cxn modelId="{988CAB7F-9E38-45BF-A339-1BEDD1B0D672}" srcId="{48FBCA05-6D88-485D-A624-B1764046EE00}" destId="{B2841BB7-6EAA-4A6C-A6C1-1E4685E10893}" srcOrd="2" destOrd="0" parTransId="{000DEFBE-7F9A-4336-987D-FCDCBBAB4BAB}" sibTransId="{D704D4DB-420B-4D5E-8042-6781D349E721}"/>
    <dgm:cxn modelId="{22A12B9D-014A-4534-9835-65F6EB685100}" type="presOf" srcId="{F4BECE02-96C8-430A-BB68-E3B9AC7ACF1F}" destId="{F104AC1F-3329-4947-9BE3-77D1EF7C5174}" srcOrd="0" destOrd="0" presId="urn:microsoft.com/office/officeart/2008/layout/VerticalCurvedList"/>
    <dgm:cxn modelId="{FCC056B2-6C82-480D-9FD7-3EDC49ED3593}" srcId="{48FBCA05-6D88-485D-A624-B1764046EE00}" destId="{927CA8AE-3899-43E6-865A-281A63ED7DAA}" srcOrd="4" destOrd="0" parTransId="{4A80064A-B462-4BAB-98D6-79B769F90246}" sibTransId="{7ABA8D1B-2012-4698-878E-CA50BDA44E1C}"/>
    <dgm:cxn modelId="{CA330CCE-E3D2-4D2D-9E03-0C5851427256}" type="presOf" srcId="{9D0210D4-1296-43E9-8B31-BB09709577D3}" destId="{EE286498-CFE5-4607-8DC2-909802A660C7}" srcOrd="0" destOrd="0" presId="urn:microsoft.com/office/officeart/2008/layout/VerticalCurvedList"/>
    <dgm:cxn modelId="{ECB5EDEB-67AB-41CF-9C51-C809C9DEBAE0}" srcId="{48FBCA05-6D88-485D-A624-B1764046EE00}" destId="{BFE1627D-9390-46FF-A565-9796EEA82263}" srcOrd="1" destOrd="0" parTransId="{ED9246C4-C574-4F04-9DDF-8E2EFFBE5DFB}" sibTransId="{1E5AF0FA-DF66-46B0-8E45-2F044CCE35CB}"/>
    <dgm:cxn modelId="{4621D8FA-DBF7-43C8-B150-9611DB1BF2D3}" type="presParOf" srcId="{B3FC259D-330A-4A9C-9011-D8D5B415DB8E}" destId="{A7AD67D9-BAEA-4079-83DF-99F2DA72B2D9}" srcOrd="0" destOrd="0" presId="urn:microsoft.com/office/officeart/2008/layout/VerticalCurvedList"/>
    <dgm:cxn modelId="{6A4F8CFD-267F-4C72-A312-9479AC935746}" type="presParOf" srcId="{A7AD67D9-BAEA-4079-83DF-99F2DA72B2D9}" destId="{D337E4C2-78C1-438E-A952-8ECFBEE3AF83}" srcOrd="0" destOrd="0" presId="urn:microsoft.com/office/officeart/2008/layout/VerticalCurvedList"/>
    <dgm:cxn modelId="{69439ED4-615B-46BA-989F-E71EF06567BD}" type="presParOf" srcId="{D337E4C2-78C1-438E-A952-8ECFBEE3AF83}" destId="{E58CC17F-3524-4771-8F48-90A5A73AEBFF}" srcOrd="0" destOrd="0" presId="urn:microsoft.com/office/officeart/2008/layout/VerticalCurvedList"/>
    <dgm:cxn modelId="{10BB324D-986F-4150-9A43-2CC04BA6D343}" type="presParOf" srcId="{D337E4C2-78C1-438E-A952-8ECFBEE3AF83}" destId="{3CB076F2-6A64-49D8-8410-9AC4F6C57A78}" srcOrd="1" destOrd="0" presId="urn:microsoft.com/office/officeart/2008/layout/VerticalCurvedList"/>
    <dgm:cxn modelId="{07FA33C8-1A77-40D9-856B-CDA69BC75034}" type="presParOf" srcId="{D337E4C2-78C1-438E-A952-8ECFBEE3AF83}" destId="{66788DD2-F0EC-425C-9E5C-4845A9C79979}" srcOrd="2" destOrd="0" presId="urn:microsoft.com/office/officeart/2008/layout/VerticalCurvedList"/>
    <dgm:cxn modelId="{FE1FA884-FBD5-46B5-A97E-5D798EEE3809}" type="presParOf" srcId="{D337E4C2-78C1-438E-A952-8ECFBEE3AF83}" destId="{7C2B8117-CF58-4F6E-AB27-FD0B006EB0EC}" srcOrd="3" destOrd="0" presId="urn:microsoft.com/office/officeart/2008/layout/VerticalCurvedList"/>
    <dgm:cxn modelId="{BE3F9D66-5B4A-4D80-91B9-6B3C7018EEBF}" type="presParOf" srcId="{A7AD67D9-BAEA-4079-83DF-99F2DA72B2D9}" destId="{EE286498-CFE5-4607-8DC2-909802A660C7}" srcOrd="1" destOrd="0" presId="urn:microsoft.com/office/officeart/2008/layout/VerticalCurvedList"/>
    <dgm:cxn modelId="{43655E1B-54AE-4BB4-96CC-4F41D8579F1E}" type="presParOf" srcId="{A7AD67D9-BAEA-4079-83DF-99F2DA72B2D9}" destId="{071EE185-5766-4A29-B90C-1987B07C141E}" srcOrd="2" destOrd="0" presId="urn:microsoft.com/office/officeart/2008/layout/VerticalCurvedList"/>
    <dgm:cxn modelId="{01B61FAE-4B6D-465A-88D5-AA6ECE973200}" type="presParOf" srcId="{071EE185-5766-4A29-B90C-1987B07C141E}" destId="{ECF2D2F4-199A-4CFA-A05B-515D9BA56E92}" srcOrd="0" destOrd="0" presId="urn:microsoft.com/office/officeart/2008/layout/VerticalCurvedList"/>
    <dgm:cxn modelId="{A0F75EE7-7BA1-458A-8CA3-BA100A3EC2CE}" type="presParOf" srcId="{A7AD67D9-BAEA-4079-83DF-99F2DA72B2D9}" destId="{95160E13-A7B3-4B4A-9584-32906B6A6387}" srcOrd="3" destOrd="0" presId="urn:microsoft.com/office/officeart/2008/layout/VerticalCurvedList"/>
    <dgm:cxn modelId="{4F05DD62-D0F8-4926-ACB8-BBCFA6400608}" type="presParOf" srcId="{A7AD67D9-BAEA-4079-83DF-99F2DA72B2D9}" destId="{E8EF253A-7C28-475A-8FF2-B40DFD1F9B3D}" srcOrd="4" destOrd="0" presId="urn:microsoft.com/office/officeart/2008/layout/VerticalCurvedList"/>
    <dgm:cxn modelId="{5D9C30EB-05F5-4903-B7CA-87297E9C07ED}" type="presParOf" srcId="{E8EF253A-7C28-475A-8FF2-B40DFD1F9B3D}" destId="{95722992-2702-4FD0-83C7-0E4897662D6A}" srcOrd="0" destOrd="0" presId="urn:microsoft.com/office/officeart/2008/layout/VerticalCurvedList"/>
    <dgm:cxn modelId="{E30F2FDF-61AA-4B1E-956F-8957229305AB}" type="presParOf" srcId="{A7AD67D9-BAEA-4079-83DF-99F2DA72B2D9}" destId="{F33DBE58-ABF0-48F0-B8FE-1E0FC3A2ACFF}" srcOrd="5" destOrd="0" presId="urn:microsoft.com/office/officeart/2008/layout/VerticalCurvedList"/>
    <dgm:cxn modelId="{69063558-BCF3-4E04-B0B6-CC939FA1CF6C}" type="presParOf" srcId="{A7AD67D9-BAEA-4079-83DF-99F2DA72B2D9}" destId="{0E62726D-ED7A-460E-822B-074CC9F61F4D}" srcOrd="6" destOrd="0" presId="urn:microsoft.com/office/officeart/2008/layout/VerticalCurvedList"/>
    <dgm:cxn modelId="{8717A1D9-4CA9-40C0-B463-C11497E88965}" type="presParOf" srcId="{0E62726D-ED7A-460E-822B-074CC9F61F4D}" destId="{36B08BC0-20D6-4E7F-9D71-E43CCA820494}" srcOrd="0" destOrd="0" presId="urn:microsoft.com/office/officeart/2008/layout/VerticalCurvedList"/>
    <dgm:cxn modelId="{DF387672-FACE-4943-85AA-1E177669F074}" type="presParOf" srcId="{A7AD67D9-BAEA-4079-83DF-99F2DA72B2D9}" destId="{F104AC1F-3329-4947-9BE3-77D1EF7C5174}" srcOrd="7" destOrd="0" presId="urn:microsoft.com/office/officeart/2008/layout/VerticalCurvedList"/>
    <dgm:cxn modelId="{CF423F30-15C7-4DFB-9D0C-60D58A7E27CC}" type="presParOf" srcId="{A7AD67D9-BAEA-4079-83DF-99F2DA72B2D9}" destId="{7310D938-3BB7-4A66-8036-8BDA855A7FF8}" srcOrd="8" destOrd="0" presId="urn:microsoft.com/office/officeart/2008/layout/VerticalCurvedList"/>
    <dgm:cxn modelId="{A0E01543-0D40-4F7F-AD63-D414CC0A206E}" type="presParOf" srcId="{7310D938-3BB7-4A66-8036-8BDA855A7FF8}" destId="{90E2DFCB-35CB-4D67-96EC-EAF59474B6FC}" srcOrd="0" destOrd="0" presId="urn:microsoft.com/office/officeart/2008/layout/VerticalCurvedList"/>
    <dgm:cxn modelId="{5D0F2E3D-059D-45AB-82DD-D0A9B2C20689}" type="presParOf" srcId="{A7AD67D9-BAEA-4079-83DF-99F2DA72B2D9}" destId="{437EA44F-0FA1-4B44-A07E-D2B246B996AA}" srcOrd="9" destOrd="0" presId="urn:microsoft.com/office/officeart/2008/layout/VerticalCurvedList"/>
    <dgm:cxn modelId="{E6BE4970-A8F5-491D-BAF0-3AD0C92444C0}" type="presParOf" srcId="{A7AD67D9-BAEA-4079-83DF-99F2DA72B2D9}" destId="{9BF562CB-26FB-4DF1-AD7C-54D732F0A71D}" srcOrd="10" destOrd="0" presId="urn:microsoft.com/office/officeart/2008/layout/VerticalCurvedList"/>
    <dgm:cxn modelId="{0C37D1BB-1E6E-4AE1-A47B-5C8D54BAC138}" type="presParOf" srcId="{9BF562CB-26FB-4DF1-AD7C-54D732F0A71D}" destId="{73104B40-71D6-487C-A065-6BC65CBDF07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8FBCA05-6D88-485D-A624-B1764046EE00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BFE1627D-9390-46FF-A565-9796EEA82263}">
      <dgm:prSet phldrT="[Tekst]" custT="1"/>
      <dgm:spPr>
        <a:gradFill rotWithShape="0">
          <a:gsLst>
            <a:gs pos="0">
              <a:srgbClr val="4373CA"/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pPr algn="ctr"/>
          <a:r>
            <a:rPr lang="ru-RU" sz="2500" dirty="0"/>
            <a:t>Проблема/виклик, важливий по обидва боки кордону</a:t>
          </a:r>
          <a:endParaRPr lang="pl-PL" sz="2500" dirty="0"/>
        </a:p>
      </dgm:t>
    </dgm:pt>
    <dgm:pt modelId="{ED9246C4-C574-4F04-9DDF-8E2EFFBE5DFB}" type="parTrans" cxnId="{ECB5EDEB-67AB-41CF-9C51-C809C9DEBAE0}">
      <dgm:prSet/>
      <dgm:spPr/>
      <dgm:t>
        <a:bodyPr/>
        <a:lstStyle/>
        <a:p>
          <a:pPr algn="ctr"/>
          <a:endParaRPr lang="pl-PL" sz="2500"/>
        </a:p>
      </dgm:t>
    </dgm:pt>
    <dgm:pt modelId="{1E5AF0FA-DF66-46B0-8E45-2F044CCE35CB}" type="sibTrans" cxnId="{ECB5EDEB-67AB-41CF-9C51-C809C9DEBAE0}">
      <dgm:prSet/>
      <dgm:spPr/>
      <dgm:t>
        <a:bodyPr/>
        <a:lstStyle/>
        <a:p>
          <a:pPr algn="ctr"/>
          <a:endParaRPr lang="pl-PL" sz="2500"/>
        </a:p>
      </dgm:t>
    </dgm:pt>
    <dgm:pt modelId="{927CA8AE-3899-43E6-865A-281A63ED7DAA}">
      <dgm:prSet phldrT="[Tekst]" custT="1"/>
      <dgm:spPr/>
      <dgm:t>
        <a:bodyPr/>
        <a:lstStyle/>
        <a:p>
          <a:pPr algn="ctr"/>
          <a:r>
            <a:rPr lang="ru-RU" sz="2500" dirty="0"/>
            <a:t>Очевидні переваги по обидва боки кордону</a:t>
          </a:r>
          <a:endParaRPr lang="pl-PL" sz="2500" dirty="0"/>
        </a:p>
      </dgm:t>
    </dgm:pt>
    <dgm:pt modelId="{4A80064A-B462-4BAB-98D6-79B769F90246}" type="parTrans" cxnId="{FCC056B2-6C82-480D-9FD7-3EDC49ED3593}">
      <dgm:prSet/>
      <dgm:spPr/>
      <dgm:t>
        <a:bodyPr/>
        <a:lstStyle/>
        <a:p>
          <a:endParaRPr lang="pl-PL" sz="2500"/>
        </a:p>
      </dgm:t>
    </dgm:pt>
    <dgm:pt modelId="{7ABA8D1B-2012-4698-878E-CA50BDA44E1C}" type="sibTrans" cxnId="{FCC056B2-6C82-480D-9FD7-3EDC49ED3593}">
      <dgm:prSet/>
      <dgm:spPr/>
      <dgm:t>
        <a:bodyPr/>
        <a:lstStyle/>
        <a:p>
          <a:endParaRPr lang="pl-PL" sz="2500"/>
        </a:p>
      </dgm:t>
    </dgm:pt>
    <dgm:pt modelId="{F4BECE02-96C8-430A-BB68-E3B9AC7ACF1F}">
      <dgm:prSet phldrT="[Tekst]" custT="1"/>
      <dgm:spPr/>
      <dgm:t>
        <a:bodyPr/>
        <a:lstStyle/>
        <a:p>
          <a:pPr algn="ctr"/>
          <a:r>
            <a:rPr lang="ru-RU" sz="2500" dirty="0"/>
            <a:t>Симетричність заходів, бюджетів та активності</a:t>
          </a:r>
          <a:endParaRPr lang="pl-PL" sz="2500" dirty="0"/>
        </a:p>
      </dgm:t>
    </dgm:pt>
    <dgm:pt modelId="{B929F9AD-13C3-4383-AEFC-EB37A0EECD87}" type="parTrans" cxnId="{E16B0D39-93F6-4F3B-A309-D16D877FA9E0}">
      <dgm:prSet/>
      <dgm:spPr/>
      <dgm:t>
        <a:bodyPr/>
        <a:lstStyle/>
        <a:p>
          <a:endParaRPr lang="pl-PL" sz="2500"/>
        </a:p>
      </dgm:t>
    </dgm:pt>
    <dgm:pt modelId="{774B8E4E-969B-4645-AC38-20382749F0C4}" type="sibTrans" cxnId="{E16B0D39-93F6-4F3B-A309-D16D877FA9E0}">
      <dgm:prSet/>
      <dgm:spPr/>
      <dgm:t>
        <a:bodyPr/>
        <a:lstStyle/>
        <a:p>
          <a:endParaRPr lang="pl-PL" sz="2500"/>
        </a:p>
      </dgm:t>
    </dgm:pt>
    <dgm:pt modelId="{B2841BB7-6EAA-4A6C-A6C1-1E4685E10893}">
      <dgm:prSet phldrT="[Tekst]" custT="1"/>
      <dgm:spPr/>
      <dgm:t>
        <a:bodyPr/>
        <a:lstStyle/>
        <a:p>
          <a:pPr algn="ctr"/>
          <a:r>
            <a:rPr lang="ru-RU" sz="2500" dirty="0"/>
            <a:t>Транскордонне рішення – заходи, прагнення до мети</a:t>
          </a:r>
          <a:endParaRPr lang="pl-PL" sz="2500" dirty="0"/>
        </a:p>
      </dgm:t>
    </dgm:pt>
    <dgm:pt modelId="{000DEFBE-7F9A-4336-987D-FCDCBBAB4BAB}" type="parTrans" cxnId="{988CAB7F-9E38-45BF-A339-1BEDD1B0D672}">
      <dgm:prSet/>
      <dgm:spPr/>
      <dgm:t>
        <a:bodyPr/>
        <a:lstStyle/>
        <a:p>
          <a:endParaRPr lang="pl-PL" sz="2500"/>
        </a:p>
      </dgm:t>
    </dgm:pt>
    <dgm:pt modelId="{D704D4DB-420B-4D5E-8042-6781D349E721}" type="sibTrans" cxnId="{988CAB7F-9E38-45BF-A339-1BEDD1B0D672}">
      <dgm:prSet/>
      <dgm:spPr/>
      <dgm:t>
        <a:bodyPr/>
        <a:lstStyle/>
        <a:p>
          <a:endParaRPr lang="pl-PL" sz="2500"/>
        </a:p>
      </dgm:t>
    </dgm:pt>
    <dgm:pt modelId="{9D0210D4-1296-43E9-8B31-BB09709577D3}">
      <dgm:prSet phldrT="[Tekst]" custT="1"/>
      <dgm:spPr/>
      <dgm:t>
        <a:bodyPr/>
        <a:lstStyle/>
        <a:p>
          <a:pPr algn="ctr"/>
          <a:r>
            <a:rPr lang="ru-RU" sz="2500" dirty="0"/>
            <a:t>Транскордонне співпраця, необхідна для досягнення мети</a:t>
          </a:r>
          <a:endParaRPr lang="pl-PL" sz="2500" dirty="0"/>
        </a:p>
      </dgm:t>
    </dgm:pt>
    <dgm:pt modelId="{725F7B23-42C2-4BCD-ACC2-3F83117D8AB1}" type="parTrans" cxnId="{05D8E002-80D7-4C7F-82BD-7A26F3A07695}">
      <dgm:prSet/>
      <dgm:spPr/>
      <dgm:t>
        <a:bodyPr/>
        <a:lstStyle/>
        <a:p>
          <a:endParaRPr lang="pl-PL"/>
        </a:p>
      </dgm:t>
    </dgm:pt>
    <dgm:pt modelId="{583FA22A-ACB0-4D3B-9DFA-8DE7DB6DF81F}" type="sibTrans" cxnId="{05D8E002-80D7-4C7F-82BD-7A26F3A07695}">
      <dgm:prSet/>
      <dgm:spPr/>
      <dgm:t>
        <a:bodyPr/>
        <a:lstStyle/>
        <a:p>
          <a:endParaRPr lang="pl-PL"/>
        </a:p>
      </dgm:t>
    </dgm:pt>
    <dgm:pt modelId="{B3FC259D-330A-4A9C-9011-D8D5B415DB8E}" type="pres">
      <dgm:prSet presAssocID="{48FBCA05-6D88-485D-A624-B1764046EE00}" presName="Name0" presStyleCnt="0">
        <dgm:presLayoutVars>
          <dgm:chMax val="7"/>
          <dgm:chPref val="7"/>
          <dgm:dir/>
        </dgm:presLayoutVars>
      </dgm:prSet>
      <dgm:spPr/>
    </dgm:pt>
    <dgm:pt modelId="{A7AD67D9-BAEA-4079-83DF-99F2DA72B2D9}" type="pres">
      <dgm:prSet presAssocID="{48FBCA05-6D88-485D-A624-B1764046EE00}" presName="Name1" presStyleCnt="0"/>
      <dgm:spPr/>
    </dgm:pt>
    <dgm:pt modelId="{D337E4C2-78C1-438E-A952-8ECFBEE3AF83}" type="pres">
      <dgm:prSet presAssocID="{48FBCA05-6D88-485D-A624-B1764046EE00}" presName="cycle" presStyleCnt="0"/>
      <dgm:spPr/>
    </dgm:pt>
    <dgm:pt modelId="{E58CC17F-3524-4771-8F48-90A5A73AEBFF}" type="pres">
      <dgm:prSet presAssocID="{48FBCA05-6D88-485D-A624-B1764046EE00}" presName="srcNode" presStyleLbl="node1" presStyleIdx="0" presStyleCnt="5"/>
      <dgm:spPr/>
    </dgm:pt>
    <dgm:pt modelId="{3CB076F2-6A64-49D8-8410-9AC4F6C57A78}" type="pres">
      <dgm:prSet presAssocID="{48FBCA05-6D88-485D-A624-B1764046EE00}" presName="conn" presStyleLbl="parChTrans1D2" presStyleIdx="0" presStyleCnt="1"/>
      <dgm:spPr/>
    </dgm:pt>
    <dgm:pt modelId="{66788DD2-F0EC-425C-9E5C-4845A9C79979}" type="pres">
      <dgm:prSet presAssocID="{48FBCA05-6D88-485D-A624-B1764046EE00}" presName="extraNode" presStyleLbl="node1" presStyleIdx="0" presStyleCnt="5"/>
      <dgm:spPr/>
    </dgm:pt>
    <dgm:pt modelId="{7C2B8117-CF58-4F6E-AB27-FD0B006EB0EC}" type="pres">
      <dgm:prSet presAssocID="{48FBCA05-6D88-485D-A624-B1764046EE00}" presName="dstNode" presStyleLbl="node1" presStyleIdx="0" presStyleCnt="5"/>
      <dgm:spPr/>
    </dgm:pt>
    <dgm:pt modelId="{EE286498-CFE5-4607-8DC2-909802A660C7}" type="pres">
      <dgm:prSet presAssocID="{9D0210D4-1296-43E9-8B31-BB09709577D3}" presName="text_1" presStyleLbl="node1" presStyleIdx="0" presStyleCnt="5">
        <dgm:presLayoutVars>
          <dgm:bulletEnabled val="1"/>
        </dgm:presLayoutVars>
      </dgm:prSet>
      <dgm:spPr/>
    </dgm:pt>
    <dgm:pt modelId="{071EE185-5766-4A29-B90C-1987B07C141E}" type="pres">
      <dgm:prSet presAssocID="{9D0210D4-1296-43E9-8B31-BB09709577D3}" presName="accent_1" presStyleCnt="0"/>
      <dgm:spPr/>
    </dgm:pt>
    <dgm:pt modelId="{ECF2D2F4-199A-4CFA-A05B-515D9BA56E92}" type="pres">
      <dgm:prSet presAssocID="{9D0210D4-1296-43E9-8B31-BB09709577D3}" presName="accentRepeatNode" presStyleLbl="solidFgAcc1" presStyleIdx="0" presStyleCnt="5"/>
      <dgm:spPr/>
    </dgm:pt>
    <dgm:pt modelId="{95160E13-A7B3-4B4A-9584-32906B6A6387}" type="pres">
      <dgm:prSet presAssocID="{BFE1627D-9390-46FF-A565-9796EEA82263}" presName="text_2" presStyleLbl="node1" presStyleIdx="1" presStyleCnt="5">
        <dgm:presLayoutVars>
          <dgm:bulletEnabled val="1"/>
        </dgm:presLayoutVars>
      </dgm:prSet>
      <dgm:spPr/>
    </dgm:pt>
    <dgm:pt modelId="{E8EF253A-7C28-475A-8FF2-B40DFD1F9B3D}" type="pres">
      <dgm:prSet presAssocID="{BFE1627D-9390-46FF-A565-9796EEA82263}" presName="accent_2" presStyleCnt="0"/>
      <dgm:spPr/>
    </dgm:pt>
    <dgm:pt modelId="{95722992-2702-4FD0-83C7-0E4897662D6A}" type="pres">
      <dgm:prSet presAssocID="{BFE1627D-9390-46FF-A565-9796EEA82263}" presName="accentRepeatNode" presStyleLbl="solidFgAcc1" presStyleIdx="1" presStyleCnt="5"/>
      <dgm:spPr/>
    </dgm:pt>
    <dgm:pt modelId="{F33DBE58-ABF0-48F0-B8FE-1E0FC3A2ACFF}" type="pres">
      <dgm:prSet presAssocID="{B2841BB7-6EAA-4A6C-A6C1-1E4685E10893}" presName="text_3" presStyleLbl="node1" presStyleIdx="2" presStyleCnt="5">
        <dgm:presLayoutVars>
          <dgm:bulletEnabled val="1"/>
        </dgm:presLayoutVars>
      </dgm:prSet>
      <dgm:spPr/>
    </dgm:pt>
    <dgm:pt modelId="{0E62726D-ED7A-460E-822B-074CC9F61F4D}" type="pres">
      <dgm:prSet presAssocID="{B2841BB7-6EAA-4A6C-A6C1-1E4685E10893}" presName="accent_3" presStyleCnt="0"/>
      <dgm:spPr/>
    </dgm:pt>
    <dgm:pt modelId="{36B08BC0-20D6-4E7F-9D71-E43CCA820494}" type="pres">
      <dgm:prSet presAssocID="{B2841BB7-6EAA-4A6C-A6C1-1E4685E10893}" presName="accentRepeatNode" presStyleLbl="solidFgAcc1" presStyleIdx="2" presStyleCnt="5"/>
      <dgm:spPr/>
    </dgm:pt>
    <dgm:pt modelId="{F104AC1F-3329-4947-9BE3-77D1EF7C5174}" type="pres">
      <dgm:prSet presAssocID="{F4BECE02-96C8-430A-BB68-E3B9AC7ACF1F}" presName="text_4" presStyleLbl="node1" presStyleIdx="3" presStyleCnt="5">
        <dgm:presLayoutVars>
          <dgm:bulletEnabled val="1"/>
        </dgm:presLayoutVars>
      </dgm:prSet>
      <dgm:spPr/>
    </dgm:pt>
    <dgm:pt modelId="{7310D938-3BB7-4A66-8036-8BDA855A7FF8}" type="pres">
      <dgm:prSet presAssocID="{F4BECE02-96C8-430A-BB68-E3B9AC7ACF1F}" presName="accent_4" presStyleCnt="0"/>
      <dgm:spPr/>
    </dgm:pt>
    <dgm:pt modelId="{90E2DFCB-35CB-4D67-96EC-EAF59474B6FC}" type="pres">
      <dgm:prSet presAssocID="{F4BECE02-96C8-430A-BB68-E3B9AC7ACF1F}" presName="accentRepeatNode" presStyleLbl="solidFgAcc1" presStyleIdx="3" presStyleCnt="5"/>
      <dgm:spPr/>
    </dgm:pt>
    <dgm:pt modelId="{437EA44F-0FA1-4B44-A07E-D2B246B996AA}" type="pres">
      <dgm:prSet presAssocID="{927CA8AE-3899-43E6-865A-281A63ED7DAA}" presName="text_5" presStyleLbl="node1" presStyleIdx="4" presStyleCnt="5">
        <dgm:presLayoutVars>
          <dgm:bulletEnabled val="1"/>
        </dgm:presLayoutVars>
      </dgm:prSet>
      <dgm:spPr/>
    </dgm:pt>
    <dgm:pt modelId="{9BF562CB-26FB-4DF1-AD7C-54D732F0A71D}" type="pres">
      <dgm:prSet presAssocID="{927CA8AE-3899-43E6-865A-281A63ED7DAA}" presName="accent_5" presStyleCnt="0"/>
      <dgm:spPr/>
    </dgm:pt>
    <dgm:pt modelId="{73104B40-71D6-487C-A065-6BC65CBDF07A}" type="pres">
      <dgm:prSet presAssocID="{927CA8AE-3899-43E6-865A-281A63ED7DAA}" presName="accentRepeatNode" presStyleLbl="solidFgAcc1" presStyleIdx="4" presStyleCnt="5"/>
      <dgm:spPr/>
    </dgm:pt>
  </dgm:ptLst>
  <dgm:cxnLst>
    <dgm:cxn modelId="{05D8E002-80D7-4C7F-82BD-7A26F3A07695}" srcId="{48FBCA05-6D88-485D-A624-B1764046EE00}" destId="{9D0210D4-1296-43E9-8B31-BB09709577D3}" srcOrd="0" destOrd="0" parTransId="{725F7B23-42C2-4BCD-ACC2-3F83117D8AB1}" sibTransId="{583FA22A-ACB0-4D3B-9DFA-8DE7DB6DF81F}"/>
    <dgm:cxn modelId="{B6B87E1D-EE87-421D-B68D-F3A61216E828}" type="presOf" srcId="{927CA8AE-3899-43E6-865A-281A63ED7DAA}" destId="{437EA44F-0FA1-4B44-A07E-D2B246B996AA}" srcOrd="0" destOrd="0" presId="urn:microsoft.com/office/officeart/2008/layout/VerticalCurvedList"/>
    <dgm:cxn modelId="{9667AE1F-1EFF-4B12-A59A-C8AA2E0F11FE}" type="presOf" srcId="{48FBCA05-6D88-485D-A624-B1764046EE00}" destId="{B3FC259D-330A-4A9C-9011-D8D5B415DB8E}" srcOrd="0" destOrd="0" presId="urn:microsoft.com/office/officeart/2008/layout/VerticalCurvedList"/>
    <dgm:cxn modelId="{A32E542C-B381-481A-9034-62009A9F9462}" type="presOf" srcId="{BFE1627D-9390-46FF-A565-9796EEA82263}" destId="{95160E13-A7B3-4B4A-9584-32906B6A6387}" srcOrd="0" destOrd="0" presId="urn:microsoft.com/office/officeart/2008/layout/VerticalCurvedList"/>
    <dgm:cxn modelId="{7C5F4B2E-08BA-4673-9472-911794248F41}" type="presOf" srcId="{B2841BB7-6EAA-4A6C-A6C1-1E4685E10893}" destId="{F33DBE58-ABF0-48F0-B8FE-1E0FC3A2ACFF}" srcOrd="0" destOrd="0" presId="urn:microsoft.com/office/officeart/2008/layout/VerticalCurvedList"/>
    <dgm:cxn modelId="{E16B0D39-93F6-4F3B-A309-D16D877FA9E0}" srcId="{48FBCA05-6D88-485D-A624-B1764046EE00}" destId="{F4BECE02-96C8-430A-BB68-E3B9AC7ACF1F}" srcOrd="3" destOrd="0" parTransId="{B929F9AD-13C3-4383-AEFC-EB37A0EECD87}" sibTransId="{774B8E4E-969B-4645-AC38-20382749F0C4}"/>
    <dgm:cxn modelId="{8A5A966C-F4F2-482F-86C7-2EC2CFAD4AAA}" type="presOf" srcId="{583FA22A-ACB0-4D3B-9DFA-8DE7DB6DF81F}" destId="{3CB076F2-6A64-49D8-8410-9AC4F6C57A78}" srcOrd="0" destOrd="0" presId="urn:microsoft.com/office/officeart/2008/layout/VerticalCurvedList"/>
    <dgm:cxn modelId="{988CAB7F-9E38-45BF-A339-1BEDD1B0D672}" srcId="{48FBCA05-6D88-485D-A624-B1764046EE00}" destId="{B2841BB7-6EAA-4A6C-A6C1-1E4685E10893}" srcOrd="2" destOrd="0" parTransId="{000DEFBE-7F9A-4336-987D-FCDCBBAB4BAB}" sibTransId="{D704D4DB-420B-4D5E-8042-6781D349E721}"/>
    <dgm:cxn modelId="{22A12B9D-014A-4534-9835-65F6EB685100}" type="presOf" srcId="{F4BECE02-96C8-430A-BB68-E3B9AC7ACF1F}" destId="{F104AC1F-3329-4947-9BE3-77D1EF7C5174}" srcOrd="0" destOrd="0" presId="urn:microsoft.com/office/officeart/2008/layout/VerticalCurvedList"/>
    <dgm:cxn modelId="{FCC056B2-6C82-480D-9FD7-3EDC49ED3593}" srcId="{48FBCA05-6D88-485D-A624-B1764046EE00}" destId="{927CA8AE-3899-43E6-865A-281A63ED7DAA}" srcOrd="4" destOrd="0" parTransId="{4A80064A-B462-4BAB-98D6-79B769F90246}" sibTransId="{7ABA8D1B-2012-4698-878E-CA50BDA44E1C}"/>
    <dgm:cxn modelId="{CA330CCE-E3D2-4D2D-9E03-0C5851427256}" type="presOf" srcId="{9D0210D4-1296-43E9-8B31-BB09709577D3}" destId="{EE286498-CFE5-4607-8DC2-909802A660C7}" srcOrd="0" destOrd="0" presId="urn:microsoft.com/office/officeart/2008/layout/VerticalCurvedList"/>
    <dgm:cxn modelId="{ECB5EDEB-67AB-41CF-9C51-C809C9DEBAE0}" srcId="{48FBCA05-6D88-485D-A624-B1764046EE00}" destId="{BFE1627D-9390-46FF-A565-9796EEA82263}" srcOrd="1" destOrd="0" parTransId="{ED9246C4-C574-4F04-9DDF-8E2EFFBE5DFB}" sibTransId="{1E5AF0FA-DF66-46B0-8E45-2F044CCE35CB}"/>
    <dgm:cxn modelId="{4621D8FA-DBF7-43C8-B150-9611DB1BF2D3}" type="presParOf" srcId="{B3FC259D-330A-4A9C-9011-D8D5B415DB8E}" destId="{A7AD67D9-BAEA-4079-83DF-99F2DA72B2D9}" srcOrd="0" destOrd="0" presId="urn:microsoft.com/office/officeart/2008/layout/VerticalCurvedList"/>
    <dgm:cxn modelId="{6A4F8CFD-267F-4C72-A312-9479AC935746}" type="presParOf" srcId="{A7AD67D9-BAEA-4079-83DF-99F2DA72B2D9}" destId="{D337E4C2-78C1-438E-A952-8ECFBEE3AF83}" srcOrd="0" destOrd="0" presId="urn:microsoft.com/office/officeart/2008/layout/VerticalCurvedList"/>
    <dgm:cxn modelId="{69439ED4-615B-46BA-989F-E71EF06567BD}" type="presParOf" srcId="{D337E4C2-78C1-438E-A952-8ECFBEE3AF83}" destId="{E58CC17F-3524-4771-8F48-90A5A73AEBFF}" srcOrd="0" destOrd="0" presId="urn:microsoft.com/office/officeart/2008/layout/VerticalCurvedList"/>
    <dgm:cxn modelId="{10BB324D-986F-4150-9A43-2CC04BA6D343}" type="presParOf" srcId="{D337E4C2-78C1-438E-A952-8ECFBEE3AF83}" destId="{3CB076F2-6A64-49D8-8410-9AC4F6C57A78}" srcOrd="1" destOrd="0" presId="urn:microsoft.com/office/officeart/2008/layout/VerticalCurvedList"/>
    <dgm:cxn modelId="{07FA33C8-1A77-40D9-856B-CDA69BC75034}" type="presParOf" srcId="{D337E4C2-78C1-438E-A952-8ECFBEE3AF83}" destId="{66788DD2-F0EC-425C-9E5C-4845A9C79979}" srcOrd="2" destOrd="0" presId="urn:microsoft.com/office/officeart/2008/layout/VerticalCurvedList"/>
    <dgm:cxn modelId="{FE1FA884-FBD5-46B5-A97E-5D798EEE3809}" type="presParOf" srcId="{D337E4C2-78C1-438E-A952-8ECFBEE3AF83}" destId="{7C2B8117-CF58-4F6E-AB27-FD0B006EB0EC}" srcOrd="3" destOrd="0" presId="urn:microsoft.com/office/officeart/2008/layout/VerticalCurvedList"/>
    <dgm:cxn modelId="{BE3F9D66-5B4A-4D80-91B9-6B3C7018EEBF}" type="presParOf" srcId="{A7AD67D9-BAEA-4079-83DF-99F2DA72B2D9}" destId="{EE286498-CFE5-4607-8DC2-909802A660C7}" srcOrd="1" destOrd="0" presId="urn:microsoft.com/office/officeart/2008/layout/VerticalCurvedList"/>
    <dgm:cxn modelId="{43655E1B-54AE-4BB4-96CC-4F41D8579F1E}" type="presParOf" srcId="{A7AD67D9-BAEA-4079-83DF-99F2DA72B2D9}" destId="{071EE185-5766-4A29-B90C-1987B07C141E}" srcOrd="2" destOrd="0" presId="urn:microsoft.com/office/officeart/2008/layout/VerticalCurvedList"/>
    <dgm:cxn modelId="{01B61FAE-4B6D-465A-88D5-AA6ECE973200}" type="presParOf" srcId="{071EE185-5766-4A29-B90C-1987B07C141E}" destId="{ECF2D2F4-199A-4CFA-A05B-515D9BA56E92}" srcOrd="0" destOrd="0" presId="urn:microsoft.com/office/officeart/2008/layout/VerticalCurvedList"/>
    <dgm:cxn modelId="{A0F75EE7-7BA1-458A-8CA3-BA100A3EC2CE}" type="presParOf" srcId="{A7AD67D9-BAEA-4079-83DF-99F2DA72B2D9}" destId="{95160E13-A7B3-4B4A-9584-32906B6A6387}" srcOrd="3" destOrd="0" presId="urn:microsoft.com/office/officeart/2008/layout/VerticalCurvedList"/>
    <dgm:cxn modelId="{4F05DD62-D0F8-4926-ACB8-BBCFA6400608}" type="presParOf" srcId="{A7AD67D9-BAEA-4079-83DF-99F2DA72B2D9}" destId="{E8EF253A-7C28-475A-8FF2-B40DFD1F9B3D}" srcOrd="4" destOrd="0" presId="urn:microsoft.com/office/officeart/2008/layout/VerticalCurvedList"/>
    <dgm:cxn modelId="{5D9C30EB-05F5-4903-B7CA-87297E9C07ED}" type="presParOf" srcId="{E8EF253A-7C28-475A-8FF2-B40DFD1F9B3D}" destId="{95722992-2702-4FD0-83C7-0E4897662D6A}" srcOrd="0" destOrd="0" presId="urn:microsoft.com/office/officeart/2008/layout/VerticalCurvedList"/>
    <dgm:cxn modelId="{E30F2FDF-61AA-4B1E-956F-8957229305AB}" type="presParOf" srcId="{A7AD67D9-BAEA-4079-83DF-99F2DA72B2D9}" destId="{F33DBE58-ABF0-48F0-B8FE-1E0FC3A2ACFF}" srcOrd="5" destOrd="0" presId="urn:microsoft.com/office/officeart/2008/layout/VerticalCurvedList"/>
    <dgm:cxn modelId="{69063558-BCF3-4E04-B0B6-CC939FA1CF6C}" type="presParOf" srcId="{A7AD67D9-BAEA-4079-83DF-99F2DA72B2D9}" destId="{0E62726D-ED7A-460E-822B-074CC9F61F4D}" srcOrd="6" destOrd="0" presId="urn:microsoft.com/office/officeart/2008/layout/VerticalCurvedList"/>
    <dgm:cxn modelId="{8717A1D9-4CA9-40C0-B463-C11497E88965}" type="presParOf" srcId="{0E62726D-ED7A-460E-822B-074CC9F61F4D}" destId="{36B08BC0-20D6-4E7F-9D71-E43CCA820494}" srcOrd="0" destOrd="0" presId="urn:microsoft.com/office/officeart/2008/layout/VerticalCurvedList"/>
    <dgm:cxn modelId="{DF387672-FACE-4943-85AA-1E177669F074}" type="presParOf" srcId="{A7AD67D9-BAEA-4079-83DF-99F2DA72B2D9}" destId="{F104AC1F-3329-4947-9BE3-77D1EF7C5174}" srcOrd="7" destOrd="0" presId="urn:microsoft.com/office/officeart/2008/layout/VerticalCurvedList"/>
    <dgm:cxn modelId="{CF423F30-15C7-4DFB-9D0C-60D58A7E27CC}" type="presParOf" srcId="{A7AD67D9-BAEA-4079-83DF-99F2DA72B2D9}" destId="{7310D938-3BB7-4A66-8036-8BDA855A7FF8}" srcOrd="8" destOrd="0" presId="urn:microsoft.com/office/officeart/2008/layout/VerticalCurvedList"/>
    <dgm:cxn modelId="{A0E01543-0D40-4F7F-AD63-D414CC0A206E}" type="presParOf" srcId="{7310D938-3BB7-4A66-8036-8BDA855A7FF8}" destId="{90E2DFCB-35CB-4D67-96EC-EAF59474B6FC}" srcOrd="0" destOrd="0" presId="urn:microsoft.com/office/officeart/2008/layout/VerticalCurvedList"/>
    <dgm:cxn modelId="{5D0F2E3D-059D-45AB-82DD-D0A9B2C20689}" type="presParOf" srcId="{A7AD67D9-BAEA-4079-83DF-99F2DA72B2D9}" destId="{437EA44F-0FA1-4B44-A07E-D2B246B996AA}" srcOrd="9" destOrd="0" presId="urn:microsoft.com/office/officeart/2008/layout/VerticalCurvedList"/>
    <dgm:cxn modelId="{E6BE4970-A8F5-491D-BAF0-3AD0C92444C0}" type="presParOf" srcId="{A7AD67D9-BAEA-4079-83DF-99F2DA72B2D9}" destId="{9BF562CB-26FB-4DF1-AD7C-54D732F0A71D}" srcOrd="10" destOrd="0" presId="urn:microsoft.com/office/officeart/2008/layout/VerticalCurvedList"/>
    <dgm:cxn modelId="{0C37D1BB-1E6E-4AE1-A47B-5C8D54BAC138}" type="presParOf" srcId="{9BF562CB-26FB-4DF1-AD7C-54D732F0A71D}" destId="{73104B40-71D6-487C-A065-6BC65CBDF07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48FBCA05-6D88-485D-A624-B1764046EE00}" type="doc">
      <dgm:prSet loTypeId="urn:microsoft.com/office/officeart/2008/layout/VerticalCurvedList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pl-PL"/>
        </a:p>
      </dgm:t>
    </dgm:pt>
    <dgm:pt modelId="{BFE1627D-9390-46FF-A565-9796EEA82263}">
      <dgm:prSet phldrT="[Tekst]" custT="1"/>
      <dgm:spPr/>
      <dgm:t>
        <a:bodyPr/>
        <a:lstStyle/>
        <a:p>
          <a:pPr algn="ctr"/>
          <a:r>
            <a:rPr lang="uk-UA" sz="2500" dirty="0"/>
            <a:t>Адекватний запланованому впливу</a:t>
          </a:r>
          <a:endParaRPr lang="pl-PL" sz="2500" dirty="0"/>
        </a:p>
      </dgm:t>
    </dgm:pt>
    <dgm:pt modelId="{ED9246C4-C574-4F04-9DDF-8E2EFFBE5DFB}" type="parTrans" cxnId="{ECB5EDEB-67AB-41CF-9C51-C809C9DEBAE0}">
      <dgm:prSet/>
      <dgm:spPr/>
      <dgm:t>
        <a:bodyPr/>
        <a:lstStyle/>
        <a:p>
          <a:pPr algn="ctr"/>
          <a:endParaRPr lang="pl-PL" sz="2500"/>
        </a:p>
      </dgm:t>
    </dgm:pt>
    <dgm:pt modelId="{1E5AF0FA-DF66-46B0-8E45-2F044CCE35CB}" type="sibTrans" cxnId="{ECB5EDEB-67AB-41CF-9C51-C809C9DEBAE0}">
      <dgm:prSet/>
      <dgm:spPr/>
      <dgm:t>
        <a:bodyPr/>
        <a:lstStyle/>
        <a:p>
          <a:pPr algn="ctr"/>
          <a:endParaRPr lang="pl-PL" sz="2500"/>
        </a:p>
      </dgm:t>
    </dgm:pt>
    <dgm:pt modelId="{F4BECE02-96C8-430A-BB68-E3B9AC7ACF1F}">
      <dgm:prSet phldrT="[Tekst]" custT="1"/>
      <dgm:spPr/>
      <dgm:t>
        <a:bodyPr/>
        <a:lstStyle/>
        <a:p>
          <a:pPr algn="ctr"/>
          <a:r>
            <a:rPr lang="uk-UA" sz="2500" dirty="0"/>
            <a:t>Лише необхідні витрати</a:t>
          </a:r>
          <a:endParaRPr lang="pl-PL" sz="2500" dirty="0"/>
        </a:p>
      </dgm:t>
    </dgm:pt>
    <dgm:pt modelId="{B929F9AD-13C3-4383-AEFC-EB37A0EECD87}" type="parTrans" cxnId="{E16B0D39-93F6-4F3B-A309-D16D877FA9E0}">
      <dgm:prSet/>
      <dgm:spPr/>
      <dgm:t>
        <a:bodyPr/>
        <a:lstStyle/>
        <a:p>
          <a:endParaRPr lang="pl-PL" sz="2500"/>
        </a:p>
      </dgm:t>
    </dgm:pt>
    <dgm:pt modelId="{774B8E4E-969B-4645-AC38-20382749F0C4}" type="sibTrans" cxnId="{E16B0D39-93F6-4F3B-A309-D16D877FA9E0}">
      <dgm:prSet/>
      <dgm:spPr/>
      <dgm:t>
        <a:bodyPr/>
        <a:lstStyle/>
        <a:p>
          <a:endParaRPr lang="pl-PL" sz="2500"/>
        </a:p>
      </dgm:t>
    </dgm:pt>
    <dgm:pt modelId="{B2841BB7-6EAA-4A6C-A6C1-1E4685E10893}">
      <dgm:prSet phldrT="[Tekst]" custT="1"/>
      <dgm:spPr/>
      <dgm:t>
        <a:bodyPr/>
        <a:lstStyle/>
        <a:p>
          <a:pPr algn="ctr"/>
          <a:r>
            <a:rPr lang="uk-UA" sz="2500" dirty="0"/>
            <a:t>Усі витрати - прийнятні</a:t>
          </a:r>
          <a:endParaRPr lang="pl-PL" sz="2500" dirty="0"/>
        </a:p>
      </dgm:t>
    </dgm:pt>
    <dgm:pt modelId="{000DEFBE-7F9A-4336-987D-FCDCBBAB4BAB}" type="parTrans" cxnId="{988CAB7F-9E38-45BF-A339-1BEDD1B0D672}">
      <dgm:prSet/>
      <dgm:spPr/>
      <dgm:t>
        <a:bodyPr/>
        <a:lstStyle/>
        <a:p>
          <a:endParaRPr lang="pl-PL" sz="2500"/>
        </a:p>
      </dgm:t>
    </dgm:pt>
    <dgm:pt modelId="{D704D4DB-420B-4D5E-8042-6781D349E721}" type="sibTrans" cxnId="{988CAB7F-9E38-45BF-A339-1BEDD1B0D672}">
      <dgm:prSet/>
      <dgm:spPr/>
      <dgm:t>
        <a:bodyPr/>
        <a:lstStyle/>
        <a:p>
          <a:endParaRPr lang="pl-PL" sz="2500"/>
        </a:p>
      </dgm:t>
    </dgm:pt>
    <dgm:pt modelId="{9D0210D4-1296-43E9-8B31-BB09709577D3}">
      <dgm:prSet phldrT="[Tekst]" custT="1"/>
      <dgm:spPr>
        <a:gradFill rotWithShape="0">
          <a:gsLst>
            <a:gs pos="0">
              <a:srgbClr val="F57E30"/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pPr algn="ctr"/>
          <a:r>
            <a:rPr lang="uk-UA" sz="2500" dirty="0"/>
            <a:t>Пропорційний обсягу проекту</a:t>
          </a:r>
          <a:endParaRPr lang="pl-PL" sz="2500" dirty="0"/>
        </a:p>
      </dgm:t>
    </dgm:pt>
    <dgm:pt modelId="{725F7B23-42C2-4BCD-ACC2-3F83117D8AB1}" type="parTrans" cxnId="{05D8E002-80D7-4C7F-82BD-7A26F3A07695}">
      <dgm:prSet/>
      <dgm:spPr/>
      <dgm:t>
        <a:bodyPr/>
        <a:lstStyle/>
        <a:p>
          <a:endParaRPr lang="pl-PL"/>
        </a:p>
      </dgm:t>
    </dgm:pt>
    <dgm:pt modelId="{583FA22A-ACB0-4D3B-9DFA-8DE7DB6DF81F}" type="sibTrans" cxnId="{05D8E002-80D7-4C7F-82BD-7A26F3A07695}">
      <dgm:prSet/>
      <dgm:spPr/>
      <dgm:t>
        <a:bodyPr/>
        <a:lstStyle/>
        <a:p>
          <a:endParaRPr lang="pl-PL"/>
        </a:p>
      </dgm:t>
    </dgm:pt>
    <dgm:pt modelId="{B3FC259D-330A-4A9C-9011-D8D5B415DB8E}" type="pres">
      <dgm:prSet presAssocID="{48FBCA05-6D88-485D-A624-B1764046EE00}" presName="Name0" presStyleCnt="0">
        <dgm:presLayoutVars>
          <dgm:chMax val="7"/>
          <dgm:chPref val="7"/>
          <dgm:dir/>
        </dgm:presLayoutVars>
      </dgm:prSet>
      <dgm:spPr/>
    </dgm:pt>
    <dgm:pt modelId="{A7AD67D9-BAEA-4079-83DF-99F2DA72B2D9}" type="pres">
      <dgm:prSet presAssocID="{48FBCA05-6D88-485D-A624-B1764046EE00}" presName="Name1" presStyleCnt="0"/>
      <dgm:spPr/>
    </dgm:pt>
    <dgm:pt modelId="{D337E4C2-78C1-438E-A952-8ECFBEE3AF83}" type="pres">
      <dgm:prSet presAssocID="{48FBCA05-6D88-485D-A624-B1764046EE00}" presName="cycle" presStyleCnt="0"/>
      <dgm:spPr/>
    </dgm:pt>
    <dgm:pt modelId="{E58CC17F-3524-4771-8F48-90A5A73AEBFF}" type="pres">
      <dgm:prSet presAssocID="{48FBCA05-6D88-485D-A624-B1764046EE00}" presName="srcNode" presStyleLbl="node1" presStyleIdx="0" presStyleCnt="4"/>
      <dgm:spPr/>
    </dgm:pt>
    <dgm:pt modelId="{3CB076F2-6A64-49D8-8410-9AC4F6C57A78}" type="pres">
      <dgm:prSet presAssocID="{48FBCA05-6D88-485D-A624-B1764046EE00}" presName="conn" presStyleLbl="parChTrans1D2" presStyleIdx="0" presStyleCnt="1"/>
      <dgm:spPr/>
    </dgm:pt>
    <dgm:pt modelId="{66788DD2-F0EC-425C-9E5C-4845A9C79979}" type="pres">
      <dgm:prSet presAssocID="{48FBCA05-6D88-485D-A624-B1764046EE00}" presName="extraNode" presStyleLbl="node1" presStyleIdx="0" presStyleCnt="4"/>
      <dgm:spPr/>
    </dgm:pt>
    <dgm:pt modelId="{7C2B8117-CF58-4F6E-AB27-FD0B006EB0EC}" type="pres">
      <dgm:prSet presAssocID="{48FBCA05-6D88-485D-A624-B1764046EE00}" presName="dstNode" presStyleLbl="node1" presStyleIdx="0" presStyleCnt="4"/>
      <dgm:spPr/>
    </dgm:pt>
    <dgm:pt modelId="{EE286498-CFE5-4607-8DC2-909802A660C7}" type="pres">
      <dgm:prSet presAssocID="{9D0210D4-1296-43E9-8B31-BB09709577D3}" presName="text_1" presStyleLbl="node1" presStyleIdx="0" presStyleCnt="4">
        <dgm:presLayoutVars>
          <dgm:bulletEnabled val="1"/>
        </dgm:presLayoutVars>
      </dgm:prSet>
      <dgm:spPr/>
    </dgm:pt>
    <dgm:pt modelId="{071EE185-5766-4A29-B90C-1987B07C141E}" type="pres">
      <dgm:prSet presAssocID="{9D0210D4-1296-43E9-8B31-BB09709577D3}" presName="accent_1" presStyleCnt="0"/>
      <dgm:spPr/>
    </dgm:pt>
    <dgm:pt modelId="{ECF2D2F4-199A-4CFA-A05B-515D9BA56E92}" type="pres">
      <dgm:prSet presAssocID="{9D0210D4-1296-43E9-8B31-BB09709577D3}" presName="accentRepeatNode" presStyleLbl="solidFgAcc1" presStyleIdx="0" presStyleCnt="4"/>
      <dgm:spPr/>
    </dgm:pt>
    <dgm:pt modelId="{95160E13-A7B3-4B4A-9584-32906B6A6387}" type="pres">
      <dgm:prSet presAssocID="{BFE1627D-9390-46FF-A565-9796EEA82263}" presName="text_2" presStyleLbl="node1" presStyleIdx="1" presStyleCnt="4">
        <dgm:presLayoutVars>
          <dgm:bulletEnabled val="1"/>
        </dgm:presLayoutVars>
      </dgm:prSet>
      <dgm:spPr/>
    </dgm:pt>
    <dgm:pt modelId="{E8EF253A-7C28-475A-8FF2-B40DFD1F9B3D}" type="pres">
      <dgm:prSet presAssocID="{BFE1627D-9390-46FF-A565-9796EEA82263}" presName="accent_2" presStyleCnt="0"/>
      <dgm:spPr/>
    </dgm:pt>
    <dgm:pt modelId="{95722992-2702-4FD0-83C7-0E4897662D6A}" type="pres">
      <dgm:prSet presAssocID="{BFE1627D-9390-46FF-A565-9796EEA82263}" presName="accentRepeatNode" presStyleLbl="solidFgAcc1" presStyleIdx="1" presStyleCnt="4"/>
      <dgm:spPr/>
    </dgm:pt>
    <dgm:pt modelId="{F33DBE58-ABF0-48F0-B8FE-1E0FC3A2ACFF}" type="pres">
      <dgm:prSet presAssocID="{B2841BB7-6EAA-4A6C-A6C1-1E4685E10893}" presName="text_3" presStyleLbl="node1" presStyleIdx="2" presStyleCnt="4">
        <dgm:presLayoutVars>
          <dgm:bulletEnabled val="1"/>
        </dgm:presLayoutVars>
      </dgm:prSet>
      <dgm:spPr/>
    </dgm:pt>
    <dgm:pt modelId="{0E62726D-ED7A-460E-822B-074CC9F61F4D}" type="pres">
      <dgm:prSet presAssocID="{B2841BB7-6EAA-4A6C-A6C1-1E4685E10893}" presName="accent_3" presStyleCnt="0"/>
      <dgm:spPr/>
    </dgm:pt>
    <dgm:pt modelId="{36B08BC0-20D6-4E7F-9D71-E43CCA820494}" type="pres">
      <dgm:prSet presAssocID="{B2841BB7-6EAA-4A6C-A6C1-1E4685E10893}" presName="accentRepeatNode" presStyleLbl="solidFgAcc1" presStyleIdx="2" presStyleCnt="4"/>
      <dgm:spPr/>
    </dgm:pt>
    <dgm:pt modelId="{F104AC1F-3329-4947-9BE3-77D1EF7C5174}" type="pres">
      <dgm:prSet presAssocID="{F4BECE02-96C8-430A-BB68-E3B9AC7ACF1F}" presName="text_4" presStyleLbl="node1" presStyleIdx="3" presStyleCnt="4">
        <dgm:presLayoutVars>
          <dgm:bulletEnabled val="1"/>
        </dgm:presLayoutVars>
      </dgm:prSet>
      <dgm:spPr/>
    </dgm:pt>
    <dgm:pt modelId="{7310D938-3BB7-4A66-8036-8BDA855A7FF8}" type="pres">
      <dgm:prSet presAssocID="{F4BECE02-96C8-430A-BB68-E3B9AC7ACF1F}" presName="accent_4" presStyleCnt="0"/>
      <dgm:spPr/>
    </dgm:pt>
    <dgm:pt modelId="{90E2DFCB-35CB-4D67-96EC-EAF59474B6FC}" type="pres">
      <dgm:prSet presAssocID="{F4BECE02-96C8-430A-BB68-E3B9AC7ACF1F}" presName="accentRepeatNode" presStyleLbl="solidFgAcc1" presStyleIdx="3" presStyleCnt="4"/>
      <dgm:spPr/>
    </dgm:pt>
  </dgm:ptLst>
  <dgm:cxnLst>
    <dgm:cxn modelId="{05D8E002-80D7-4C7F-82BD-7A26F3A07695}" srcId="{48FBCA05-6D88-485D-A624-B1764046EE00}" destId="{9D0210D4-1296-43E9-8B31-BB09709577D3}" srcOrd="0" destOrd="0" parTransId="{725F7B23-42C2-4BCD-ACC2-3F83117D8AB1}" sibTransId="{583FA22A-ACB0-4D3B-9DFA-8DE7DB6DF81F}"/>
    <dgm:cxn modelId="{9667AE1F-1EFF-4B12-A59A-C8AA2E0F11FE}" type="presOf" srcId="{48FBCA05-6D88-485D-A624-B1764046EE00}" destId="{B3FC259D-330A-4A9C-9011-D8D5B415DB8E}" srcOrd="0" destOrd="0" presId="urn:microsoft.com/office/officeart/2008/layout/VerticalCurvedList"/>
    <dgm:cxn modelId="{A32E542C-B381-481A-9034-62009A9F9462}" type="presOf" srcId="{BFE1627D-9390-46FF-A565-9796EEA82263}" destId="{95160E13-A7B3-4B4A-9584-32906B6A6387}" srcOrd="0" destOrd="0" presId="urn:microsoft.com/office/officeart/2008/layout/VerticalCurvedList"/>
    <dgm:cxn modelId="{7C5F4B2E-08BA-4673-9472-911794248F41}" type="presOf" srcId="{B2841BB7-6EAA-4A6C-A6C1-1E4685E10893}" destId="{F33DBE58-ABF0-48F0-B8FE-1E0FC3A2ACFF}" srcOrd="0" destOrd="0" presId="urn:microsoft.com/office/officeart/2008/layout/VerticalCurvedList"/>
    <dgm:cxn modelId="{E16B0D39-93F6-4F3B-A309-D16D877FA9E0}" srcId="{48FBCA05-6D88-485D-A624-B1764046EE00}" destId="{F4BECE02-96C8-430A-BB68-E3B9AC7ACF1F}" srcOrd="3" destOrd="0" parTransId="{B929F9AD-13C3-4383-AEFC-EB37A0EECD87}" sibTransId="{774B8E4E-969B-4645-AC38-20382749F0C4}"/>
    <dgm:cxn modelId="{8A5A966C-F4F2-482F-86C7-2EC2CFAD4AAA}" type="presOf" srcId="{583FA22A-ACB0-4D3B-9DFA-8DE7DB6DF81F}" destId="{3CB076F2-6A64-49D8-8410-9AC4F6C57A78}" srcOrd="0" destOrd="0" presId="urn:microsoft.com/office/officeart/2008/layout/VerticalCurvedList"/>
    <dgm:cxn modelId="{988CAB7F-9E38-45BF-A339-1BEDD1B0D672}" srcId="{48FBCA05-6D88-485D-A624-B1764046EE00}" destId="{B2841BB7-6EAA-4A6C-A6C1-1E4685E10893}" srcOrd="2" destOrd="0" parTransId="{000DEFBE-7F9A-4336-987D-FCDCBBAB4BAB}" sibTransId="{D704D4DB-420B-4D5E-8042-6781D349E721}"/>
    <dgm:cxn modelId="{22A12B9D-014A-4534-9835-65F6EB685100}" type="presOf" srcId="{F4BECE02-96C8-430A-BB68-E3B9AC7ACF1F}" destId="{F104AC1F-3329-4947-9BE3-77D1EF7C5174}" srcOrd="0" destOrd="0" presId="urn:microsoft.com/office/officeart/2008/layout/VerticalCurvedList"/>
    <dgm:cxn modelId="{CA330CCE-E3D2-4D2D-9E03-0C5851427256}" type="presOf" srcId="{9D0210D4-1296-43E9-8B31-BB09709577D3}" destId="{EE286498-CFE5-4607-8DC2-909802A660C7}" srcOrd="0" destOrd="0" presId="urn:microsoft.com/office/officeart/2008/layout/VerticalCurvedList"/>
    <dgm:cxn modelId="{ECB5EDEB-67AB-41CF-9C51-C809C9DEBAE0}" srcId="{48FBCA05-6D88-485D-A624-B1764046EE00}" destId="{BFE1627D-9390-46FF-A565-9796EEA82263}" srcOrd="1" destOrd="0" parTransId="{ED9246C4-C574-4F04-9DDF-8E2EFFBE5DFB}" sibTransId="{1E5AF0FA-DF66-46B0-8E45-2F044CCE35CB}"/>
    <dgm:cxn modelId="{4621D8FA-DBF7-43C8-B150-9611DB1BF2D3}" type="presParOf" srcId="{B3FC259D-330A-4A9C-9011-D8D5B415DB8E}" destId="{A7AD67D9-BAEA-4079-83DF-99F2DA72B2D9}" srcOrd="0" destOrd="0" presId="urn:microsoft.com/office/officeart/2008/layout/VerticalCurvedList"/>
    <dgm:cxn modelId="{6A4F8CFD-267F-4C72-A312-9479AC935746}" type="presParOf" srcId="{A7AD67D9-BAEA-4079-83DF-99F2DA72B2D9}" destId="{D337E4C2-78C1-438E-A952-8ECFBEE3AF83}" srcOrd="0" destOrd="0" presId="urn:microsoft.com/office/officeart/2008/layout/VerticalCurvedList"/>
    <dgm:cxn modelId="{69439ED4-615B-46BA-989F-E71EF06567BD}" type="presParOf" srcId="{D337E4C2-78C1-438E-A952-8ECFBEE3AF83}" destId="{E58CC17F-3524-4771-8F48-90A5A73AEBFF}" srcOrd="0" destOrd="0" presId="urn:microsoft.com/office/officeart/2008/layout/VerticalCurvedList"/>
    <dgm:cxn modelId="{10BB324D-986F-4150-9A43-2CC04BA6D343}" type="presParOf" srcId="{D337E4C2-78C1-438E-A952-8ECFBEE3AF83}" destId="{3CB076F2-6A64-49D8-8410-9AC4F6C57A78}" srcOrd="1" destOrd="0" presId="urn:microsoft.com/office/officeart/2008/layout/VerticalCurvedList"/>
    <dgm:cxn modelId="{07FA33C8-1A77-40D9-856B-CDA69BC75034}" type="presParOf" srcId="{D337E4C2-78C1-438E-A952-8ECFBEE3AF83}" destId="{66788DD2-F0EC-425C-9E5C-4845A9C79979}" srcOrd="2" destOrd="0" presId="urn:microsoft.com/office/officeart/2008/layout/VerticalCurvedList"/>
    <dgm:cxn modelId="{FE1FA884-FBD5-46B5-A97E-5D798EEE3809}" type="presParOf" srcId="{D337E4C2-78C1-438E-A952-8ECFBEE3AF83}" destId="{7C2B8117-CF58-4F6E-AB27-FD0B006EB0EC}" srcOrd="3" destOrd="0" presId="urn:microsoft.com/office/officeart/2008/layout/VerticalCurvedList"/>
    <dgm:cxn modelId="{BE3F9D66-5B4A-4D80-91B9-6B3C7018EEBF}" type="presParOf" srcId="{A7AD67D9-BAEA-4079-83DF-99F2DA72B2D9}" destId="{EE286498-CFE5-4607-8DC2-909802A660C7}" srcOrd="1" destOrd="0" presId="urn:microsoft.com/office/officeart/2008/layout/VerticalCurvedList"/>
    <dgm:cxn modelId="{43655E1B-54AE-4BB4-96CC-4F41D8579F1E}" type="presParOf" srcId="{A7AD67D9-BAEA-4079-83DF-99F2DA72B2D9}" destId="{071EE185-5766-4A29-B90C-1987B07C141E}" srcOrd="2" destOrd="0" presId="urn:microsoft.com/office/officeart/2008/layout/VerticalCurvedList"/>
    <dgm:cxn modelId="{01B61FAE-4B6D-465A-88D5-AA6ECE973200}" type="presParOf" srcId="{071EE185-5766-4A29-B90C-1987B07C141E}" destId="{ECF2D2F4-199A-4CFA-A05B-515D9BA56E92}" srcOrd="0" destOrd="0" presId="urn:microsoft.com/office/officeart/2008/layout/VerticalCurvedList"/>
    <dgm:cxn modelId="{A0F75EE7-7BA1-458A-8CA3-BA100A3EC2CE}" type="presParOf" srcId="{A7AD67D9-BAEA-4079-83DF-99F2DA72B2D9}" destId="{95160E13-A7B3-4B4A-9584-32906B6A6387}" srcOrd="3" destOrd="0" presId="urn:microsoft.com/office/officeart/2008/layout/VerticalCurvedList"/>
    <dgm:cxn modelId="{4F05DD62-D0F8-4926-ACB8-BBCFA6400608}" type="presParOf" srcId="{A7AD67D9-BAEA-4079-83DF-99F2DA72B2D9}" destId="{E8EF253A-7C28-475A-8FF2-B40DFD1F9B3D}" srcOrd="4" destOrd="0" presId="urn:microsoft.com/office/officeart/2008/layout/VerticalCurvedList"/>
    <dgm:cxn modelId="{5D9C30EB-05F5-4903-B7CA-87297E9C07ED}" type="presParOf" srcId="{E8EF253A-7C28-475A-8FF2-B40DFD1F9B3D}" destId="{95722992-2702-4FD0-83C7-0E4897662D6A}" srcOrd="0" destOrd="0" presId="urn:microsoft.com/office/officeart/2008/layout/VerticalCurvedList"/>
    <dgm:cxn modelId="{E30F2FDF-61AA-4B1E-956F-8957229305AB}" type="presParOf" srcId="{A7AD67D9-BAEA-4079-83DF-99F2DA72B2D9}" destId="{F33DBE58-ABF0-48F0-B8FE-1E0FC3A2ACFF}" srcOrd="5" destOrd="0" presId="urn:microsoft.com/office/officeart/2008/layout/VerticalCurvedList"/>
    <dgm:cxn modelId="{69063558-BCF3-4E04-B0B6-CC939FA1CF6C}" type="presParOf" srcId="{A7AD67D9-BAEA-4079-83DF-99F2DA72B2D9}" destId="{0E62726D-ED7A-460E-822B-074CC9F61F4D}" srcOrd="6" destOrd="0" presId="urn:microsoft.com/office/officeart/2008/layout/VerticalCurvedList"/>
    <dgm:cxn modelId="{8717A1D9-4CA9-40C0-B463-C11497E88965}" type="presParOf" srcId="{0E62726D-ED7A-460E-822B-074CC9F61F4D}" destId="{36B08BC0-20D6-4E7F-9D71-E43CCA820494}" srcOrd="0" destOrd="0" presId="urn:microsoft.com/office/officeart/2008/layout/VerticalCurvedList"/>
    <dgm:cxn modelId="{DF387672-FACE-4943-85AA-1E177669F074}" type="presParOf" srcId="{A7AD67D9-BAEA-4079-83DF-99F2DA72B2D9}" destId="{F104AC1F-3329-4947-9BE3-77D1EF7C5174}" srcOrd="7" destOrd="0" presId="urn:microsoft.com/office/officeart/2008/layout/VerticalCurvedList"/>
    <dgm:cxn modelId="{CF423F30-15C7-4DFB-9D0C-60D58A7E27CC}" type="presParOf" srcId="{A7AD67D9-BAEA-4079-83DF-99F2DA72B2D9}" destId="{7310D938-3BB7-4A66-8036-8BDA855A7FF8}" srcOrd="8" destOrd="0" presId="urn:microsoft.com/office/officeart/2008/layout/VerticalCurvedList"/>
    <dgm:cxn modelId="{A0E01543-0D40-4F7F-AD63-D414CC0A206E}" type="presParOf" srcId="{7310D938-3BB7-4A66-8036-8BDA855A7FF8}" destId="{90E2DFCB-35CB-4D67-96EC-EAF59474B6F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C54EB5-5238-4022-912E-22640D454A96}" type="doc">
      <dgm:prSet loTypeId="urn:microsoft.com/office/officeart/2005/8/layout/hList9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pl-PL"/>
        </a:p>
      </dgm:t>
    </dgm:pt>
    <dgm:pt modelId="{73F5C00A-49B0-434E-8482-C2FEA948B85F}">
      <dgm:prSet phldrT="[Tekst]" custT="1"/>
      <dgm:spPr>
        <a:solidFill>
          <a:schemeClr val="accent1"/>
        </a:solidFill>
      </dgm:spPr>
      <dgm:t>
        <a:bodyPr/>
        <a:lstStyle/>
        <a:p>
          <a:r>
            <a:rPr lang="pl-PL" sz="8800" dirty="0"/>
            <a:t>187,4</a:t>
          </a:r>
          <a:r>
            <a:rPr lang="pl-PL" sz="6500" dirty="0"/>
            <a:t> </a:t>
          </a:r>
        </a:p>
        <a:p>
          <a:r>
            <a:rPr lang="uk-UA" sz="6500" dirty="0"/>
            <a:t>млн. євро</a:t>
          </a:r>
          <a:endParaRPr lang="pl-PL" sz="6500" dirty="0"/>
        </a:p>
      </dgm:t>
    </dgm:pt>
    <dgm:pt modelId="{05E146D0-C86D-4843-8128-4EC99E098A09}" type="parTrans" cxnId="{7814F82D-EC7F-400C-88A0-0393617F67AC}">
      <dgm:prSet/>
      <dgm:spPr/>
      <dgm:t>
        <a:bodyPr/>
        <a:lstStyle/>
        <a:p>
          <a:endParaRPr lang="pl-PL"/>
        </a:p>
      </dgm:t>
    </dgm:pt>
    <dgm:pt modelId="{946D0E9A-4D3B-4F11-BF11-F5DBF1789FD2}" type="sibTrans" cxnId="{7814F82D-EC7F-400C-88A0-0393617F67AC}">
      <dgm:prSet/>
      <dgm:spPr/>
      <dgm:t>
        <a:bodyPr/>
        <a:lstStyle/>
        <a:p>
          <a:endParaRPr lang="pl-PL"/>
        </a:p>
      </dgm:t>
    </dgm:pt>
    <dgm:pt modelId="{FE7116ED-03FF-43A4-93AB-1E292202C62A}">
      <dgm:prSet phldrT="[Tekst]" custT="1"/>
      <dgm:spPr/>
      <dgm:t>
        <a:bodyPr/>
        <a:lstStyle/>
        <a:p>
          <a:pPr algn="r">
            <a:lnSpc>
              <a:spcPct val="150000"/>
            </a:lnSpc>
            <a:spcAft>
              <a:spcPts val="0"/>
            </a:spcAft>
            <a:buNone/>
          </a:pPr>
          <a:r>
            <a:rPr lang="pl-PL" sz="3200" b="1" dirty="0"/>
            <a:t>170,3 </a:t>
          </a:r>
          <a:r>
            <a:rPr lang="uk-UA" sz="3200" b="1" dirty="0"/>
            <a:t>млн. євро</a:t>
          </a:r>
          <a:endParaRPr lang="pl-PL" sz="3200" b="1" dirty="0"/>
        </a:p>
        <a:p>
          <a:pPr algn="r">
            <a:lnSpc>
              <a:spcPct val="150000"/>
            </a:lnSpc>
            <a:spcAft>
              <a:spcPts val="0"/>
            </a:spcAft>
            <a:buNone/>
          </a:pPr>
          <a:r>
            <a:rPr lang="pl-PL" sz="3200" b="1" dirty="0">
              <a:sym typeface="Wingdings" panose="05000000000000000000" pitchFamily="2" charset="2"/>
            </a:rPr>
            <a:t></a:t>
          </a:r>
          <a:r>
            <a:rPr lang="pl-PL" sz="3200" b="1" dirty="0"/>
            <a:t> </a:t>
          </a:r>
          <a:r>
            <a:rPr lang="uk-UA" sz="3200" b="1" dirty="0"/>
            <a:t>фінансування проєктів</a:t>
          </a:r>
          <a:endParaRPr lang="pl-PL" sz="3200" b="1" dirty="0"/>
        </a:p>
      </dgm:t>
    </dgm:pt>
    <dgm:pt modelId="{1350FB84-CAF4-4462-9F2E-3B22D10C280F}" type="sibTrans" cxnId="{3166EA03-A8FA-4F7A-84E0-B3F889A07875}">
      <dgm:prSet/>
      <dgm:spPr/>
      <dgm:t>
        <a:bodyPr/>
        <a:lstStyle/>
        <a:p>
          <a:endParaRPr lang="pl-PL"/>
        </a:p>
      </dgm:t>
    </dgm:pt>
    <dgm:pt modelId="{F64C6ED4-BCF8-435F-8FD2-5F87EF99ADFA}" type="parTrans" cxnId="{3166EA03-A8FA-4F7A-84E0-B3F889A07875}">
      <dgm:prSet/>
      <dgm:spPr/>
      <dgm:t>
        <a:bodyPr/>
        <a:lstStyle/>
        <a:p>
          <a:endParaRPr lang="pl-PL"/>
        </a:p>
      </dgm:t>
    </dgm:pt>
    <dgm:pt modelId="{0378782E-C77B-41F7-A238-712947F0C96D}" type="pres">
      <dgm:prSet presAssocID="{80C54EB5-5238-4022-912E-22640D454A96}" presName="list" presStyleCnt="0">
        <dgm:presLayoutVars>
          <dgm:dir/>
          <dgm:animLvl val="lvl"/>
        </dgm:presLayoutVars>
      </dgm:prSet>
      <dgm:spPr/>
    </dgm:pt>
    <dgm:pt modelId="{65689987-75D3-46A1-8638-784B99B53321}" type="pres">
      <dgm:prSet presAssocID="{73F5C00A-49B0-434E-8482-C2FEA948B85F}" presName="posSpace" presStyleCnt="0"/>
      <dgm:spPr/>
    </dgm:pt>
    <dgm:pt modelId="{B9AE80D3-827F-4589-92D4-9DC0AFA0F22B}" type="pres">
      <dgm:prSet presAssocID="{73F5C00A-49B0-434E-8482-C2FEA948B85F}" presName="vertFlow" presStyleCnt="0"/>
      <dgm:spPr/>
    </dgm:pt>
    <dgm:pt modelId="{80FB49A9-40FD-4AA6-A85B-87A8E2E6036C}" type="pres">
      <dgm:prSet presAssocID="{73F5C00A-49B0-434E-8482-C2FEA948B85F}" presName="topSpace" presStyleCnt="0"/>
      <dgm:spPr/>
    </dgm:pt>
    <dgm:pt modelId="{F460C808-6119-485A-AF68-0AD503A48674}" type="pres">
      <dgm:prSet presAssocID="{73F5C00A-49B0-434E-8482-C2FEA948B85F}" presName="firstComp" presStyleCnt="0"/>
      <dgm:spPr/>
    </dgm:pt>
    <dgm:pt modelId="{AA7256E6-107B-4C4B-8CA2-B1D5F51954B5}" type="pres">
      <dgm:prSet presAssocID="{73F5C00A-49B0-434E-8482-C2FEA948B85F}" presName="firstChild" presStyleLbl="bgAccFollowNode1" presStyleIdx="0" presStyleCnt="1" custScaleX="119912" custScaleY="63550" custLinFactNeighborX="535" custLinFactNeighborY="19251"/>
      <dgm:spPr/>
    </dgm:pt>
    <dgm:pt modelId="{A9927558-749B-4FAF-8978-91D83F675E4A}" type="pres">
      <dgm:prSet presAssocID="{73F5C00A-49B0-434E-8482-C2FEA948B85F}" presName="firstChildTx" presStyleLbl="bgAccFollowNode1" presStyleIdx="0" presStyleCnt="1">
        <dgm:presLayoutVars>
          <dgm:bulletEnabled val="1"/>
        </dgm:presLayoutVars>
      </dgm:prSet>
      <dgm:spPr/>
    </dgm:pt>
    <dgm:pt modelId="{D018E55F-6E3C-4517-9183-D2D330BB0E63}" type="pres">
      <dgm:prSet presAssocID="{73F5C00A-49B0-434E-8482-C2FEA948B85F}" presName="negSpace" presStyleCnt="0"/>
      <dgm:spPr/>
    </dgm:pt>
    <dgm:pt modelId="{37F067B1-BD9A-4242-844F-2BA2CF80ACCF}" type="pres">
      <dgm:prSet presAssocID="{73F5C00A-49B0-434E-8482-C2FEA948B85F}" presName="circle" presStyleLbl="node1" presStyleIdx="0" presStyleCnt="1" custScaleX="128032" custScaleY="124382" custLinFactNeighborX="-34504" custLinFactNeighborY="-35"/>
      <dgm:spPr/>
    </dgm:pt>
  </dgm:ptLst>
  <dgm:cxnLst>
    <dgm:cxn modelId="{3166EA03-A8FA-4F7A-84E0-B3F889A07875}" srcId="{73F5C00A-49B0-434E-8482-C2FEA948B85F}" destId="{FE7116ED-03FF-43A4-93AB-1E292202C62A}" srcOrd="0" destOrd="0" parTransId="{F64C6ED4-BCF8-435F-8FD2-5F87EF99ADFA}" sibTransId="{1350FB84-CAF4-4462-9F2E-3B22D10C280F}"/>
    <dgm:cxn modelId="{1B9AB521-FDFA-407C-AAB9-2C515FECBB9A}" type="presOf" srcId="{80C54EB5-5238-4022-912E-22640D454A96}" destId="{0378782E-C77B-41F7-A238-712947F0C96D}" srcOrd="0" destOrd="0" presId="urn:microsoft.com/office/officeart/2005/8/layout/hList9"/>
    <dgm:cxn modelId="{7814F82D-EC7F-400C-88A0-0393617F67AC}" srcId="{80C54EB5-5238-4022-912E-22640D454A96}" destId="{73F5C00A-49B0-434E-8482-C2FEA948B85F}" srcOrd="0" destOrd="0" parTransId="{05E146D0-C86D-4843-8128-4EC99E098A09}" sibTransId="{946D0E9A-4D3B-4F11-BF11-F5DBF1789FD2}"/>
    <dgm:cxn modelId="{9FD68078-8E7A-481C-A171-765F27DD8EDA}" type="presOf" srcId="{73F5C00A-49B0-434E-8482-C2FEA948B85F}" destId="{37F067B1-BD9A-4242-844F-2BA2CF80ACCF}" srcOrd="0" destOrd="0" presId="urn:microsoft.com/office/officeart/2005/8/layout/hList9"/>
    <dgm:cxn modelId="{4D6D88D8-7AE5-47BE-9C7E-B293F457ABAA}" type="presOf" srcId="{FE7116ED-03FF-43A4-93AB-1E292202C62A}" destId="{A9927558-749B-4FAF-8978-91D83F675E4A}" srcOrd="1" destOrd="0" presId="urn:microsoft.com/office/officeart/2005/8/layout/hList9"/>
    <dgm:cxn modelId="{2C82A5FE-DFA2-4395-A7B2-1E33AD126917}" type="presOf" srcId="{FE7116ED-03FF-43A4-93AB-1E292202C62A}" destId="{AA7256E6-107B-4C4B-8CA2-B1D5F51954B5}" srcOrd="0" destOrd="0" presId="urn:microsoft.com/office/officeart/2005/8/layout/hList9"/>
    <dgm:cxn modelId="{79203AE9-4827-42D4-B47E-B5DAD64D5E6A}" type="presParOf" srcId="{0378782E-C77B-41F7-A238-712947F0C96D}" destId="{65689987-75D3-46A1-8638-784B99B53321}" srcOrd="0" destOrd="0" presId="urn:microsoft.com/office/officeart/2005/8/layout/hList9"/>
    <dgm:cxn modelId="{97357542-C40D-4CC2-AEAC-88C6557C430E}" type="presParOf" srcId="{0378782E-C77B-41F7-A238-712947F0C96D}" destId="{B9AE80D3-827F-4589-92D4-9DC0AFA0F22B}" srcOrd="1" destOrd="0" presId="urn:microsoft.com/office/officeart/2005/8/layout/hList9"/>
    <dgm:cxn modelId="{D1C4D19D-1EB3-4075-81EB-91C56BABFC44}" type="presParOf" srcId="{B9AE80D3-827F-4589-92D4-9DC0AFA0F22B}" destId="{80FB49A9-40FD-4AA6-A85B-87A8E2E6036C}" srcOrd="0" destOrd="0" presId="urn:microsoft.com/office/officeart/2005/8/layout/hList9"/>
    <dgm:cxn modelId="{C64DAA20-FB30-443D-9FBD-2D7891487200}" type="presParOf" srcId="{B9AE80D3-827F-4589-92D4-9DC0AFA0F22B}" destId="{F460C808-6119-485A-AF68-0AD503A48674}" srcOrd="1" destOrd="0" presId="urn:microsoft.com/office/officeart/2005/8/layout/hList9"/>
    <dgm:cxn modelId="{5BACA107-A099-499E-B4FF-6B19E84BE11E}" type="presParOf" srcId="{F460C808-6119-485A-AF68-0AD503A48674}" destId="{AA7256E6-107B-4C4B-8CA2-B1D5F51954B5}" srcOrd="0" destOrd="0" presId="urn:microsoft.com/office/officeart/2005/8/layout/hList9"/>
    <dgm:cxn modelId="{F79E4A98-4A8A-42F7-B5A9-4D728A951B72}" type="presParOf" srcId="{F460C808-6119-485A-AF68-0AD503A48674}" destId="{A9927558-749B-4FAF-8978-91D83F675E4A}" srcOrd="1" destOrd="0" presId="urn:microsoft.com/office/officeart/2005/8/layout/hList9"/>
    <dgm:cxn modelId="{F1CCF4A3-8886-468E-BEAC-7AF0D3672BDE}" type="presParOf" srcId="{0378782E-C77B-41F7-A238-712947F0C96D}" destId="{D018E55F-6E3C-4517-9183-D2D330BB0E63}" srcOrd="2" destOrd="0" presId="urn:microsoft.com/office/officeart/2005/8/layout/hList9"/>
    <dgm:cxn modelId="{F830F1C5-B6F8-4597-A448-83348006412F}" type="presParOf" srcId="{0378782E-C77B-41F7-A238-712947F0C96D}" destId="{37F067B1-BD9A-4242-844F-2BA2CF80ACCF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E96AA1-E115-4C65-9845-AC98DBD1B992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7F8A445A-49FE-47C0-969C-47A56CA73100}">
      <dgm:prSet phldrT="[Tekst]" custT="1"/>
      <dgm:spPr/>
      <dgm:t>
        <a:bodyPr/>
        <a:lstStyle/>
        <a:p>
          <a:pPr>
            <a:lnSpc>
              <a:spcPct val="100000"/>
            </a:lnSpc>
          </a:pPr>
          <a:r>
            <a:rPr lang="uk-UA" sz="2800" kern="1200" dirty="0"/>
            <a:t>ДОВКІЛЛЯ</a:t>
          </a:r>
          <a:endParaRPr lang="pl-PL" sz="2800" kern="1200" dirty="0"/>
        </a:p>
        <a:p>
          <a:pPr>
            <a:lnSpc>
              <a:spcPct val="100000"/>
            </a:lnSpc>
          </a:pPr>
          <a:r>
            <a:rPr lang="pl-PL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56,2 </a:t>
          </a:r>
          <a:r>
            <a:rPr lang="uk-UA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млн. євро</a:t>
          </a:r>
          <a:r>
            <a:rPr lang="pl-PL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 (33%)</a:t>
          </a:r>
        </a:p>
      </dgm:t>
    </dgm:pt>
    <dgm:pt modelId="{C76FCC5E-5FD0-4176-ACC2-1B4AF0D2C5E9}" type="parTrans" cxnId="{F0D46CC7-1888-410A-AAB4-9A08803A82ED}">
      <dgm:prSet/>
      <dgm:spPr/>
      <dgm:t>
        <a:bodyPr/>
        <a:lstStyle/>
        <a:p>
          <a:endParaRPr lang="pl-PL"/>
        </a:p>
      </dgm:t>
    </dgm:pt>
    <dgm:pt modelId="{3924B5F4-6521-42B9-AF37-F093BF838AC4}" type="sibTrans" cxnId="{F0D46CC7-1888-410A-AAB4-9A08803A82ED}">
      <dgm:prSet/>
      <dgm:spPr/>
      <dgm:t>
        <a:bodyPr/>
        <a:lstStyle/>
        <a:p>
          <a:endParaRPr lang="pl-PL"/>
        </a:p>
      </dgm:t>
    </dgm:pt>
    <dgm:pt modelId="{179BA711-E03C-4F25-B0FE-CC24A3DDA0D6}">
      <dgm:prSet phldrT="[Tekst]"/>
      <dgm:spPr/>
      <dgm:t>
        <a:bodyPr/>
        <a:lstStyle/>
        <a:p>
          <a:endParaRPr lang="pl-PL" sz="2000"/>
        </a:p>
      </dgm:t>
    </dgm:pt>
    <dgm:pt modelId="{EE2FA35A-4EB6-4819-8ED1-955DB6537ACA}" type="parTrans" cxnId="{95CCD76B-E47C-4E32-88D5-47FD9FE4FFFA}">
      <dgm:prSet/>
      <dgm:spPr/>
      <dgm:t>
        <a:bodyPr/>
        <a:lstStyle/>
        <a:p>
          <a:endParaRPr lang="pl-PL"/>
        </a:p>
      </dgm:t>
    </dgm:pt>
    <dgm:pt modelId="{810E1C06-01F3-4864-8335-0D3BB0B70E71}" type="sibTrans" cxnId="{95CCD76B-E47C-4E32-88D5-47FD9FE4FFFA}">
      <dgm:prSet/>
      <dgm:spPr/>
      <dgm:t>
        <a:bodyPr/>
        <a:lstStyle/>
        <a:p>
          <a:endParaRPr lang="pl-PL"/>
        </a:p>
      </dgm:t>
    </dgm:pt>
    <dgm:pt modelId="{956BF0EC-8594-4B71-A223-2345E9D1EF33}">
      <dgm:prSet phldrT="[Tekst]" phldr="1"/>
      <dgm:spPr/>
      <dgm:t>
        <a:bodyPr/>
        <a:lstStyle/>
        <a:p>
          <a:endParaRPr lang="pl-PL" sz="2000"/>
        </a:p>
      </dgm:t>
    </dgm:pt>
    <dgm:pt modelId="{85DFD457-9C40-431A-A33A-FC0B36534420}" type="parTrans" cxnId="{5584A141-C6B5-4F22-8C72-40FEE4C6CB2F}">
      <dgm:prSet/>
      <dgm:spPr/>
      <dgm:t>
        <a:bodyPr/>
        <a:lstStyle/>
        <a:p>
          <a:endParaRPr lang="pl-PL"/>
        </a:p>
      </dgm:t>
    </dgm:pt>
    <dgm:pt modelId="{22DA2EAE-FC4E-4D05-9F06-8F7C440BE7DD}" type="sibTrans" cxnId="{5584A141-C6B5-4F22-8C72-40FEE4C6CB2F}">
      <dgm:prSet/>
      <dgm:spPr/>
      <dgm:t>
        <a:bodyPr/>
        <a:lstStyle/>
        <a:p>
          <a:endParaRPr lang="pl-PL"/>
        </a:p>
      </dgm:t>
    </dgm:pt>
    <dgm:pt modelId="{759FE9A5-5359-437F-904C-95D2CE61E4C1}">
      <dgm:prSet phldrT="[Tekst]" custT="1"/>
      <dgm:spPr/>
      <dgm:t>
        <a:bodyPr/>
        <a:lstStyle/>
        <a:p>
          <a:pPr>
            <a:lnSpc>
              <a:spcPct val="100000"/>
            </a:lnSpc>
          </a:pPr>
          <a:r>
            <a:rPr lang="uk-UA" sz="2800" dirty="0"/>
            <a:t>ЗДОРОВ</a:t>
          </a:r>
          <a:r>
            <a:rPr lang="uk-UA" sz="2800" dirty="0">
              <a:latin typeface="Arial" panose="020B0604020202020204" pitchFamily="34" charset="0"/>
              <a:cs typeface="Arial" panose="020B0604020202020204" pitchFamily="34" charset="0"/>
            </a:rPr>
            <a:t>ʼ</a:t>
          </a:r>
          <a:r>
            <a:rPr lang="uk-UA" sz="2800" dirty="0"/>
            <a:t>Я</a:t>
          </a:r>
          <a:endParaRPr lang="pl-PL" sz="2800" dirty="0"/>
        </a:p>
        <a:p>
          <a:pPr>
            <a:lnSpc>
              <a:spcPct val="100000"/>
            </a:lnSpc>
          </a:pPr>
          <a:r>
            <a:rPr lang="pl-PL" sz="1800" dirty="0">
              <a:latin typeface="+mn-lt"/>
            </a:rPr>
            <a:t>47,7 </a:t>
          </a:r>
          <a:r>
            <a:rPr lang="uk-UA" sz="18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млн. євро</a:t>
          </a:r>
          <a:r>
            <a:rPr lang="pl-PL" sz="1800" dirty="0">
              <a:latin typeface="+mn-lt"/>
            </a:rPr>
            <a:t> (28%)</a:t>
          </a:r>
        </a:p>
      </dgm:t>
    </dgm:pt>
    <dgm:pt modelId="{ECF7D49D-5900-4DF8-AFC0-FCF73F3546DF}" type="parTrans" cxnId="{72F8F035-2663-45F9-BFA1-E54A823840E5}">
      <dgm:prSet/>
      <dgm:spPr/>
      <dgm:t>
        <a:bodyPr/>
        <a:lstStyle/>
        <a:p>
          <a:endParaRPr lang="pl-PL"/>
        </a:p>
      </dgm:t>
    </dgm:pt>
    <dgm:pt modelId="{CFB616A4-699F-4320-8532-0816098DD878}" type="sibTrans" cxnId="{72F8F035-2663-45F9-BFA1-E54A823840E5}">
      <dgm:prSet/>
      <dgm:spPr/>
      <dgm:t>
        <a:bodyPr/>
        <a:lstStyle/>
        <a:p>
          <a:endParaRPr lang="pl-PL"/>
        </a:p>
      </dgm:t>
    </dgm:pt>
    <dgm:pt modelId="{7B1353E5-9F0E-490B-B003-F55BD1E130F3}">
      <dgm:prSet phldrT="[Tekst]" phldr="1"/>
      <dgm:spPr/>
      <dgm:t>
        <a:bodyPr/>
        <a:lstStyle/>
        <a:p>
          <a:endParaRPr lang="pl-PL" sz="2000"/>
        </a:p>
      </dgm:t>
    </dgm:pt>
    <dgm:pt modelId="{2CE429C8-F98A-4230-AB23-6AA8276424FC}" type="parTrans" cxnId="{A5566C83-8F70-461A-82E8-849C88BF5B0C}">
      <dgm:prSet/>
      <dgm:spPr/>
      <dgm:t>
        <a:bodyPr/>
        <a:lstStyle/>
        <a:p>
          <a:endParaRPr lang="pl-PL"/>
        </a:p>
      </dgm:t>
    </dgm:pt>
    <dgm:pt modelId="{5E2A9F40-BE44-4AE6-A273-035F66458D80}" type="sibTrans" cxnId="{A5566C83-8F70-461A-82E8-849C88BF5B0C}">
      <dgm:prSet/>
      <dgm:spPr/>
      <dgm:t>
        <a:bodyPr/>
        <a:lstStyle/>
        <a:p>
          <a:endParaRPr lang="pl-PL"/>
        </a:p>
      </dgm:t>
    </dgm:pt>
    <dgm:pt modelId="{8A2487E7-C9B2-4965-A0F1-AE4C049C746D}">
      <dgm:prSet phldrT="[Tekst]" phldr="1"/>
      <dgm:spPr/>
      <dgm:t>
        <a:bodyPr/>
        <a:lstStyle/>
        <a:p>
          <a:endParaRPr lang="pl-PL" sz="2000"/>
        </a:p>
      </dgm:t>
    </dgm:pt>
    <dgm:pt modelId="{BB544456-6E6C-4217-9EA7-F6D1A9D01F68}" type="parTrans" cxnId="{0B8B95F8-91F2-4434-AEC6-0CC9C93BD3AC}">
      <dgm:prSet/>
      <dgm:spPr/>
      <dgm:t>
        <a:bodyPr/>
        <a:lstStyle/>
        <a:p>
          <a:endParaRPr lang="pl-PL"/>
        </a:p>
      </dgm:t>
    </dgm:pt>
    <dgm:pt modelId="{7CCCD87C-303B-4762-92AE-03AC6DEF103B}" type="sibTrans" cxnId="{0B8B95F8-91F2-4434-AEC6-0CC9C93BD3AC}">
      <dgm:prSet/>
      <dgm:spPr/>
      <dgm:t>
        <a:bodyPr/>
        <a:lstStyle/>
        <a:p>
          <a:endParaRPr lang="pl-PL"/>
        </a:p>
      </dgm:t>
    </dgm:pt>
    <dgm:pt modelId="{5E91D1B0-D054-4CF1-8977-B3064984A3C3}">
      <dgm:prSet phldrT="[Tekst]" custT="1"/>
      <dgm:spPr/>
      <dgm:t>
        <a:bodyPr/>
        <a:lstStyle/>
        <a:p>
          <a:pPr>
            <a:lnSpc>
              <a:spcPct val="100000"/>
            </a:lnSpc>
          </a:pPr>
          <a:r>
            <a:rPr lang="uk-UA" sz="2800" dirty="0"/>
            <a:t>ТУРИЗМ</a:t>
          </a:r>
          <a:endParaRPr lang="pl-PL" sz="2800" dirty="0"/>
        </a:p>
        <a:p>
          <a:pPr>
            <a:lnSpc>
              <a:spcPct val="100000"/>
            </a:lnSpc>
          </a:pPr>
          <a:r>
            <a:rPr lang="pl-PL" sz="1800" dirty="0">
              <a:latin typeface="+mn-lt"/>
            </a:rPr>
            <a:t>42,6 </a:t>
          </a:r>
          <a:r>
            <a:rPr lang="uk-UA" sz="18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млн. євро</a:t>
          </a:r>
          <a:r>
            <a:rPr lang="pl-PL" sz="1800" dirty="0">
              <a:latin typeface="+mn-lt"/>
            </a:rPr>
            <a:t> (25%)</a:t>
          </a:r>
        </a:p>
      </dgm:t>
    </dgm:pt>
    <dgm:pt modelId="{E497BA44-FF97-4E71-B5E5-0DCF7A47867B}" type="parTrans" cxnId="{0FA4B11E-265F-4961-BC8A-5616CCB6E3F5}">
      <dgm:prSet/>
      <dgm:spPr/>
      <dgm:t>
        <a:bodyPr/>
        <a:lstStyle/>
        <a:p>
          <a:endParaRPr lang="pl-PL"/>
        </a:p>
      </dgm:t>
    </dgm:pt>
    <dgm:pt modelId="{F0393F4E-7BC4-4C64-B45A-FBD52CCB7D11}" type="sibTrans" cxnId="{0FA4B11E-265F-4961-BC8A-5616CCB6E3F5}">
      <dgm:prSet/>
      <dgm:spPr/>
      <dgm:t>
        <a:bodyPr/>
        <a:lstStyle/>
        <a:p>
          <a:endParaRPr lang="pl-PL"/>
        </a:p>
      </dgm:t>
    </dgm:pt>
    <dgm:pt modelId="{113D2EAC-8F8B-4FC8-A945-F0E5526291E9}">
      <dgm:prSet phldrT="[Tekst]" phldr="1"/>
      <dgm:spPr/>
      <dgm:t>
        <a:bodyPr/>
        <a:lstStyle/>
        <a:p>
          <a:endParaRPr lang="pl-PL" sz="2000"/>
        </a:p>
      </dgm:t>
    </dgm:pt>
    <dgm:pt modelId="{E0985703-7577-43B7-9286-F26A0037136B}" type="parTrans" cxnId="{5593B085-E205-4B12-92B5-37687436B4D7}">
      <dgm:prSet/>
      <dgm:spPr/>
      <dgm:t>
        <a:bodyPr/>
        <a:lstStyle/>
        <a:p>
          <a:endParaRPr lang="pl-PL"/>
        </a:p>
      </dgm:t>
    </dgm:pt>
    <dgm:pt modelId="{0A2F5602-485A-4E9A-9ADD-62ED38EDE0D6}" type="sibTrans" cxnId="{5593B085-E205-4B12-92B5-37687436B4D7}">
      <dgm:prSet/>
      <dgm:spPr/>
      <dgm:t>
        <a:bodyPr/>
        <a:lstStyle/>
        <a:p>
          <a:endParaRPr lang="pl-PL"/>
        </a:p>
      </dgm:t>
    </dgm:pt>
    <dgm:pt modelId="{40ADF372-218E-4FA6-B11E-A5CD914C105D}">
      <dgm:prSet phldrT="[Tekst]" phldr="1"/>
      <dgm:spPr/>
      <dgm:t>
        <a:bodyPr/>
        <a:lstStyle/>
        <a:p>
          <a:endParaRPr lang="pl-PL" sz="2000"/>
        </a:p>
      </dgm:t>
    </dgm:pt>
    <dgm:pt modelId="{F210B6ED-C994-4FF1-B4FC-E073F2A79A1B}" type="parTrans" cxnId="{0D78AD2B-2BA9-4C65-9F92-31FE4B4C55AC}">
      <dgm:prSet/>
      <dgm:spPr/>
      <dgm:t>
        <a:bodyPr/>
        <a:lstStyle/>
        <a:p>
          <a:endParaRPr lang="pl-PL"/>
        </a:p>
      </dgm:t>
    </dgm:pt>
    <dgm:pt modelId="{C04B9537-C73F-4B0F-98C6-7E2AB29A8F80}" type="sibTrans" cxnId="{0D78AD2B-2BA9-4C65-9F92-31FE4B4C55AC}">
      <dgm:prSet/>
      <dgm:spPr/>
      <dgm:t>
        <a:bodyPr/>
        <a:lstStyle/>
        <a:p>
          <a:endParaRPr lang="pl-PL"/>
        </a:p>
      </dgm:t>
    </dgm:pt>
    <dgm:pt modelId="{AD6B91B8-09E0-46C4-96D6-451F96B54E0C}">
      <dgm:prSet phldrT="[Tekst]" custT="1"/>
      <dgm:spPr/>
      <dgm:t>
        <a:bodyPr/>
        <a:lstStyle/>
        <a:p>
          <a:pPr>
            <a:lnSpc>
              <a:spcPct val="100000"/>
            </a:lnSpc>
          </a:pPr>
          <a:r>
            <a:rPr lang="uk-UA" sz="2800" dirty="0"/>
            <a:t>СПІВПРАЦЯ</a:t>
          </a:r>
          <a:endParaRPr lang="pl-PL" sz="2800" dirty="0"/>
        </a:p>
        <a:p>
          <a:pPr>
            <a:lnSpc>
              <a:spcPct val="100000"/>
            </a:lnSpc>
          </a:pPr>
          <a:r>
            <a:rPr lang="pl-PL" sz="1800" dirty="0">
              <a:latin typeface="+mn-lt"/>
            </a:rPr>
            <a:t>15,3 </a:t>
          </a:r>
          <a:r>
            <a:rPr lang="uk-UA" sz="18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млн. євро</a:t>
          </a:r>
          <a:r>
            <a:rPr lang="pl-PL" sz="1800" dirty="0">
              <a:latin typeface="+mn-lt"/>
            </a:rPr>
            <a:t> (9%)</a:t>
          </a:r>
        </a:p>
      </dgm:t>
    </dgm:pt>
    <dgm:pt modelId="{84A8C34A-82D8-4E7F-BB89-973106A36287}" type="parTrans" cxnId="{496B1BA6-54C1-4841-BF46-1265CA695419}">
      <dgm:prSet/>
      <dgm:spPr/>
      <dgm:t>
        <a:bodyPr/>
        <a:lstStyle/>
        <a:p>
          <a:endParaRPr lang="pl-PL"/>
        </a:p>
      </dgm:t>
    </dgm:pt>
    <dgm:pt modelId="{890519E4-FCB6-4F41-B703-AB74FD17D42F}" type="sibTrans" cxnId="{496B1BA6-54C1-4841-BF46-1265CA695419}">
      <dgm:prSet/>
      <dgm:spPr/>
      <dgm:t>
        <a:bodyPr/>
        <a:lstStyle/>
        <a:p>
          <a:endParaRPr lang="pl-PL"/>
        </a:p>
      </dgm:t>
    </dgm:pt>
    <dgm:pt modelId="{8857687F-A6A2-4A40-910A-43F1E349DCE0}">
      <dgm:prSet phldrT="[Tekst]" custT="1"/>
      <dgm:spPr/>
      <dgm:t>
        <a:bodyPr/>
        <a:lstStyle/>
        <a:p>
          <a:pPr>
            <a:lnSpc>
              <a:spcPct val="100000"/>
            </a:lnSpc>
          </a:pPr>
          <a:r>
            <a:rPr lang="uk-UA" sz="2800" dirty="0"/>
            <a:t>КОРДОНИ</a:t>
          </a:r>
          <a:endParaRPr lang="pl-PL" sz="2800" dirty="0"/>
        </a:p>
        <a:p>
          <a:pPr>
            <a:lnSpc>
              <a:spcPct val="100000"/>
            </a:lnSpc>
          </a:pPr>
          <a:r>
            <a:rPr lang="pl-PL" sz="1800" dirty="0">
              <a:latin typeface="+mn-lt"/>
            </a:rPr>
            <a:t>8,5 </a:t>
          </a:r>
          <a:r>
            <a:rPr lang="uk-UA" sz="18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млн. євро</a:t>
          </a:r>
          <a:r>
            <a:rPr lang="pl-PL" sz="1800" dirty="0">
              <a:latin typeface="+mn-lt"/>
            </a:rPr>
            <a:t> (5%)</a:t>
          </a:r>
        </a:p>
      </dgm:t>
    </dgm:pt>
    <dgm:pt modelId="{CD0ABE35-BD1D-49C1-90F6-C35763DF2E9A}" type="parTrans" cxnId="{281C4D43-9CC6-4D6F-9FE0-710453E98AEE}">
      <dgm:prSet/>
      <dgm:spPr/>
      <dgm:t>
        <a:bodyPr/>
        <a:lstStyle/>
        <a:p>
          <a:endParaRPr lang="pl-PL"/>
        </a:p>
      </dgm:t>
    </dgm:pt>
    <dgm:pt modelId="{BD43D5A1-51CE-4119-A9EF-B29B923DF998}" type="sibTrans" cxnId="{281C4D43-9CC6-4D6F-9FE0-710453E98AEE}">
      <dgm:prSet/>
      <dgm:spPr/>
      <dgm:t>
        <a:bodyPr/>
        <a:lstStyle/>
        <a:p>
          <a:endParaRPr lang="pl-PL"/>
        </a:p>
      </dgm:t>
    </dgm:pt>
    <dgm:pt modelId="{F8E2C686-D6B9-4E0D-8A67-4B0E0915069D}" type="pres">
      <dgm:prSet presAssocID="{F2E96AA1-E115-4C65-9845-AC98DBD1B992}" presName="root" presStyleCnt="0">
        <dgm:presLayoutVars>
          <dgm:dir/>
          <dgm:resizeHandles val="exact"/>
        </dgm:presLayoutVars>
      </dgm:prSet>
      <dgm:spPr/>
    </dgm:pt>
    <dgm:pt modelId="{C0C811C0-A9CA-4E4C-8231-A9AA0F4B87CE}" type="pres">
      <dgm:prSet presAssocID="{7F8A445A-49FE-47C0-969C-47A56CA73100}" presName="compNode" presStyleCnt="0"/>
      <dgm:spPr/>
    </dgm:pt>
    <dgm:pt modelId="{CB1A8660-1E38-4F9C-AC15-E5A8C3CEB387}" type="pres">
      <dgm:prSet presAssocID="{7F8A445A-49FE-47C0-969C-47A56CA73100}" presName="iconRect" presStyleLbl="node1" presStyleIdx="0" presStyleCnt="5"/>
      <dgm:spPr>
        <a:blipFill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E9C5AF53-A753-43DB-85FD-C699BA980A54}" type="pres">
      <dgm:prSet presAssocID="{7F8A445A-49FE-47C0-969C-47A56CA73100}" presName="spaceRect" presStyleCnt="0"/>
      <dgm:spPr/>
    </dgm:pt>
    <dgm:pt modelId="{47757B32-F56E-48E2-A443-FE3029F73CDF}" type="pres">
      <dgm:prSet presAssocID="{7F8A445A-49FE-47C0-969C-47A56CA73100}" presName="textRect" presStyleLbl="revTx" presStyleIdx="0" presStyleCnt="5" custScaleX="131515">
        <dgm:presLayoutVars>
          <dgm:chMax val="1"/>
          <dgm:chPref val="1"/>
        </dgm:presLayoutVars>
      </dgm:prSet>
      <dgm:spPr/>
    </dgm:pt>
    <dgm:pt modelId="{19C2667C-6C89-4983-8490-2A41C4A06D37}" type="pres">
      <dgm:prSet presAssocID="{3924B5F4-6521-42B9-AF37-F093BF838AC4}" presName="sibTrans" presStyleCnt="0"/>
      <dgm:spPr/>
    </dgm:pt>
    <dgm:pt modelId="{28EF0635-ACE1-463A-8A58-E0A3B9FD8720}" type="pres">
      <dgm:prSet presAssocID="{759FE9A5-5359-437F-904C-95D2CE61E4C1}" presName="compNode" presStyleCnt="0"/>
      <dgm:spPr/>
    </dgm:pt>
    <dgm:pt modelId="{C62A6AB7-090B-41FE-92E8-C00E85D2B991}" type="pres">
      <dgm:prSet presAssocID="{759FE9A5-5359-437F-904C-95D2CE61E4C1}" presName="iconRect" presStyleLbl="node1" presStyleIdx="1" presStyleCnt="5" custLinFactNeighborX="2295"/>
      <dgm:spPr>
        <a:blipFill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1200113-90A0-4302-9102-ABEE2268C31D}" type="pres">
      <dgm:prSet presAssocID="{759FE9A5-5359-437F-904C-95D2CE61E4C1}" presName="spaceRect" presStyleCnt="0"/>
      <dgm:spPr/>
    </dgm:pt>
    <dgm:pt modelId="{680CE607-D1CE-4977-BC13-E0CC61C07ECF}" type="pres">
      <dgm:prSet presAssocID="{759FE9A5-5359-437F-904C-95D2CE61E4C1}" presName="textRect" presStyleLbl="revTx" presStyleIdx="1" presStyleCnt="5">
        <dgm:presLayoutVars>
          <dgm:chMax val="1"/>
          <dgm:chPref val="1"/>
        </dgm:presLayoutVars>
      </dgm:prSet>
      <dgm:spPr/>
    </dgm:pt>
    <dgm:pt modelId="{65CF6E5F-6BF6-403C-A41C-BF7F54A799EC}" type="pres">
      <dgm:prSet presAssocID="{CFB616A4-699F-4320-8532-0816098DD878}" presName="sibTrans" presStyleCnt="0"/>
      <dgm:spPr/>
    </dgm:pt>
    <dgm:pt modelId="{D8BD1F88-2B57-4BD3-A093-C37EE99CA295}" type="pres">
      <dgm:prSet presAssocID="{5E91D1B0-D054-4CF1-8977-B3064984A3C3}" presName="compNode" presStyleCnt="0"/>
      <dgm:spPr/>
    </dgm:pt>
    <dgm:pt modelId="{937658AC-EF82-471F-989B-A11EA21EA353}" type="pres">
      <dgm:prSet presAssocID="{5E91D1B0-D054-4CF1-8977-B3064984A3C3}" presName="iconRect" presStyleLbl="node1" presStyleIdx="2" presStyleCnt="5"/>
      <dgm:spPr>
        <a:blipFill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7309144-0AE8-4149-AD9C-67B21D3B91A6}" type="pres">
      <dgm:prSet presAssocID="{5E91D1B0-D054-4CF1-8977-B3064984A3C3}" presName="spaceRect" presStyleCnt="0"/>
      <dgm:spPr/>
    </dgm:pt>
    <dgm:pt modelId="{6FB1DD8E-57E2-408C-96C8-BDF76EAE0649}" type="pres">
      <dgm:prSet presAssocID="{5E91D1B0-D054-4CF1-8977-B3064984A3C3}" presName="textRect" presStyleLbl="revTx" presStyleIdx="2" presStyleCnt="5">
        <dgm:presLayoutVars>
          <dgm:chMax val="1"/>
          <dgm:chPref val="1"/>
        </dgm:presLayoutVars>
      </dgm:prSet>
      <dgm:spPr/>
    </dgm:pt>
    <dgm:pt modelId="{5DA2370A-3F70-424B-BF4D-C9992FA85C1E}" type="pres">
      <dgm:prSet presAssocID="{F0393F4E-7BC4-4C64-B45A-FBD52CCB7D11}" presName="sibTrans" presStyleCnt="0"/>
      <dgm:spPr/>
    </dgm:pt>
    <dgm:pt modelId="{7523DDE3-C440-4F32-A46B-66897DE3A77A}" type="pres">
      <dgm:prSet presAssocID="{AD6B91B8-09E0-46C4-96D6-451F96B54E0C}" presName="compNode" presStyleCnt="0"/>
      <dgm:spPr/>
    </dgm:pt>
    <dgm:pt modelId="{F38309D7-51E0-49FE-B5F7-34467A8D3465}" type="pres">
      <dgm:prSet presAssocID="{AD6B91B8-09E0-46C4-96D6-451F96B54E0C}" presName="iconRect" presStyleLbl="node1" presStyleIdx="3" presStyleCnt="5"/>
      <dgm:spPr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</dgm:spPr>
    </dgm:pt>
    <dgm:pt modelId="{21B9FACB-C0AC-4001-8DD8-AC31B6C1C6E4}" type="pres">
      <dgm:prSet presAssocID="{AD6B91B8-09E0-46C4-96D6-451F96B54E0C}" presName="spaceRect" presStyleCnt="0"/>
      <dgm:spPr/>
    </dgm:pt>
    <dgm:pt modelId="{33A38846-A197-4A9E-9295-336A2F2EA1CD}" type="pres">
      <dgm:prSet presAssocID="{AD6B91B8-09E0-46C4-96D6-451F96B54E0C}" presName="textRect" presStyleLbl="revTx" presStyleIdx="3" presStyleCnt="5" custScaleX="125547">
        <dgm:presLayoutVars>
          <dgm:chMax val="1"/>
          <dgm:chPref val="1"/>
        </dgm:presLayoutVars>
      </dgm:prSet>
      <dgm:spPr/>
    </dgm:pt>
    <dgm:pt modelId="{BCC322DA-D3ED-4173-9DDF-A2ECD3681814}" type="pres">
      <dgm:prSet presAssocID="{890519E4-FCB6-4F41-B703-AB74FD17D42F}" presName="sibTrans" presStyleCnt="0"/>
      <dgm:spPr/>
    </dgm:pt>
    <dgm:pt modelId="{ACDA3BFA-9A6F-4804-9DA3-5E925051D8D1}" type="pres">
      <dgm:prSet presAssocID="{8857687F-A6A2-4A40-910A-43F1E349DCE0}" presName="compNode" presStyleCnt="0"/>
      <dgm:spPr/>
    </dgm:pt>
    <dgm:pt modelId="{1B754A7F-CED0-49FB-A350-0413FAC7C288}" type="pres">
      <dgm:prSet presAssocID="{8857687F-A6A2-4A40-910A-43F1E349DCE0}" presName="iconRect" presStyleLbl="node1" presStyleIdx="4" presStyleCnt="5"/>
      <dgm:spPr>
        <a:blipFill rotWithShape="1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2E619E4F-6BD1-4EC2-8DC8-6B151D59F63E}" type="pres">
      <dgm:prSet presAssocID="{8857687F-A6A2-4A40-910A-43F1E349DCE0}" presName="spaceRect" presStyleCnt="0"/>
      <dgm:spPr/>
    </dgm:pt>
    <dgm:pt modelId="{AE9E8E1C-C4F6-4A26-84E3-8A3B292AE9CE}" type="pres">
      <dgm:prSet presAssocID="{8857687F-A6A2-4A40-910A-43F1E349DCE0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1550A51D-C492-4D3C-B7F5-366449A8AE11}" type="presOf" srcId="{5E91D1B0-D054-4CF1-8977-B3064984A3C3}" destId="{6FB1DD8E-57E2-408C-96C8-BDF76EAE0649}" srcOrd="0" destOrd="0" presId="urn:microsoft.com/office/officeart/2018/2/layout/IconLabelList"/>
    <dgm:cxn modelId="{0FA4B11E-265F-4961-BC8A-5616CCB6E3F5}" srcId="{F2E96AA1-E115-4C65-9845-AC98DBD1B992}" destId="{5E91D1B0-D054-4CF1-8977-B3064984A3C3}" srcOrd="2" destOrd="0" parTransId="{E497BA44-FF97-4E71-B5E5-0DCF7A47867B}" sibTransId="{F0393F4E-7BC4-4C64-B45A-FBD52CCB7D11}"/>
    <dgm:cxn modelId="{6AFE2625-6D1E-41C5-B8C8-18F73D41EBB0}" type="presOf" srcId="{8857687F-A6A2-4A40-910A-43F1E349DCE0}" destId="{AE9E8E1C-C4F6-4A26-84E3-8A3B292AE9CE}" srcOrd="0" destOrd="0" presId="urn:microsoft.com/office/officeart/2018/2/layout/IconLabelList"/>
    <dgm:cxn modelId="{0D78AD2B-2BA9-4C65-9F92-31FE4B4C55AC}" srcId="{5E91D1B0-D054-4CF1-8977-B3064984A3C3}" destId="{40ADF372-218E-4FA6-B11E-A5CD914C105D}" srcOrd="1" destOrd="0" parTransId="{F210B6ED-C994-4FF1-B4FC-E073F2A79A1B}" sibTransId="{C04B9537-C73F-4B0F-98C6-7E2AB29A8F80}"/>
    <dgm:cxn modelId="{562EE72D-E00F-465A-8604-965253F506B5}" type="presOf" srcId="{F2E96AA1-E115-4C65-9845-AC98DBD1B992}" destId="{F8E2C686-D6B9-4E0D-8A67-4B0E0915069D}" srcOrd="0" destOrd="0" presId="urn:microsoft.com/office/officeart/2018/2/layout/IconLabelList"/>
    <dgm:cxn modelId="{72F8F035-2663-45F9-BFA1-E54A823840E5}" srcId="{F2E96AA1-E115-4C65-9845-AC98DBD1B992}" destId="{759FE9A5-5359-437F-904C-95D2CE61E4C1}" srcOrd="1" destOrd="0" parTransId="{ECF7D49D-5900-4DF8-AFC0-FCF73F3546DF}" sibTransId="{CFB616A4-699F-4320-8532-0816098DD878}"/>
    <dgm:cxn modelId="{83CC0E38-8DDD-41EF-9B9C-5DFAB1CD4E4A}" type="presOf" srcId="{AD6B91B8-09E0-46C4-96D6-451F96B54E0C}" destId="{33A38846-A197-4A9E-9295-336A2F2EA1CD}" srcOrd="0" destOrd="0" presId="urn:microsoft.com/office/officeart/2018/2/layout/IconLabelList"/>
    <dgm:cxn modelId="{5584A141-C6B5-4F22-8C72-40FEE4C6CB2F}" srcId="{7F8A445A-49FE-47C0-969C-47A56CA73100}" destId="{956BF0EC-8594-4B71-A223-2345E9D1EF33}" srcOrd="1" destOrd="0" parTransId="{85DFD457-9C40-431A-A33A-FC0B36534420}" sibTransId="{22DA2EAE-FC4E-4D05-9F06-8F7C440BE7DD}"/>
    <dgm:cxn modelId="{281C4D43-9CC6-4D6F-9FE0-710453E98AEE}" srcId="{F2E96AA1-E115-4C65-9845-AC98DBD1B992}" destId="{8857687F-A6A2-4A40-910A-43F1E349DCE0}" srcOrd="4" destOrd="0" parTransId="{CD0ABE35-BD1D-49C1-90F6-C35763DF2E9A}" sibTransId="{BD43D5A1-51CE-4119-A9EF-B29B923DF998}"/>
    <dgm:cxn modelId="{95CCD76B-E47C-4E32-88D5-47FD9FE4FFFA}" srcId="{7F8A445A-49FE-47C0-969C-47A56CA73100}" destId="{179BA711-E03C-4F25-B0FE-CC24A3DDA0D6}" srcOrd="0" destOrd="0" parTransId="{EE2FA35A-4EB6-4819-8ED1-955DB6537ACA}" sibTransId="{810E1C06-01F3-4864-8335-0D3BB0B70E71}"/>
    <dgm:cxn modelId="{A5566C83-8F70-461A-82E8-849C88BF5B0C}" srcId="{759FE9A5-5359-437F-904C-95D2CE61E4C1}" destId="{7B1353E5-9F0E-490B-B003-F55BD1E130F3}" srcOrd="0" destOrd="0" parTransId="{2CE429C8-F98A-4230-AB23-6AA8276424FC}" sibTransId="{5E2A9F40-BE44-4AE6-A273-035F66458D80}"/>
    <dgm:cxn modelId="{5593B085-E205-4B12-92B5-37687436B4D7}" srcId="{5E91D1B0-D054-4CF1-8977-B3064984A3C3}" destId="{113D2EAC-8F8B-4FC8-A945-F0E5526291E9}" srcOrd="0" destOrd="0" parTransId="{E0985703-7577-43B7-9286-F26A0037136B}" sibTransId="{0A2F5602-485A-4E9A-9ADD-62ED38EDE0D6}"/>
    <dgm:cxn modelId="{F66A7A8E-DA12-440E-B559-2CDDFB7E1C33}" type="presOf" srcId="{759FE9A5-5359-437F-904C-95D2CE61E4C1}" destId="{680CE607-D1CE-4977-BC13-E0CC61C07ECF}" srcOrd="0" destOrd="0" presId="urn:microsoft.com/office/officeart/2018/2/layout/IconLabelList"/>
    <dgm:cxn modelId="{A02FC798-EEE3-4B73-A45D-9E5F50EDD8F7}" type="presOf" srcId="{7F8A445A-49FE-47C0-969C-47A56CA73100}" destId="{47757B32-F56E-48E2-A443-FE3029F73CDF}" srcOrd="0" destOrd="0" presId="urn:microsoft.com/office/officeart/2018/2/layout/IconLabelList"/>
    <dgm:cxn modelId="{496B1BA6-54C1-4841-BF46-1265CA695419}" srcId="{F2E96AA1-E115-4C65-9845-AC98DBD1B992}" destId="{AD6B91B8-09E0-46C4-96D6-451F96B54E0C}" srcOrd="3" destOrd="0" parTransId="{84A8C34A-82D8-4E7F-BB89-973106A36287}" sibTransId="{890519E4-FCB6-4F41-B703-AB74FD17D42F}"/>
    <dgm:cxn modelId="{F0D46CC7-1888-410A-AAB4-9A08803A82ED}" srcId="{F2E96AA1-E115-4C65-9845-AC98DBD1B992}" destId="{7F8A445A-49FE-47C0-969C-47A56CA73100}" srcOrd="0" destOrd="0" parTransId="{C76FCC5E-5FD0-4176-ACC2-1B4AF0D2C5E9}" sibTransId="{3924B5F4-6521-42B9-AF37-F093BF838AC4}"/>
    <dgm:cxn modelId="{0B8B95F8-91F2-4434-AEC6-0CC9C93BD3AC}" srcId="{759FE9A5-5359-437F-904C-95D2CE61E4C1}" destId="{8A2487E7-C9B2-4965-A0F1-AE4C049C746D}" srcOrd="1" destOrd="0" parTransId="{BB544456-6E6C-4217-9EA7-F6D1A9D01F68}" sibTransId="{7CCCD87C-303B-4762-92AE-03AC6DEF103B}"/>
    <dgm:cxn modelId="{61D29505-2CFB-4F5C-B659-49B6FC0B1981}" type="presParOf" srcId="{F8E2C686-D6B9-4E0D-8A67-4B0E0915069D}" destId="{C0C811C0-A9CA-4E4C-8231-A9AA0F4B87CE}" srcOrd="0" destOrd="0" presId="urn:microsoft.com/office/officeart/2018/2/layout/IconLabelList"/>
    <dgm:cxn modelId="{73F3A013-4436-4B85-9D77-D617F24F7A1F}" type="presParOf" srcId="{C0C811C0-A9CA-4E4C-8231-A9AA0F4B87CE}" destId="{CB1A8660-1E38-4F9C-AC15-E5A8C3CEB387}" srcOrd="0" destOrd="0" presId="urn:microsoft.com/office/officeart/2018/2/layout/IconLabelList"/>
    <dgm:cxn modelId="{CA2572F8-377D-4644-B26C-B26B3F8EB570}" type="presParOf" srcId="{C0C811C0-A9CA-4E4C-8231-A9AA0F4B87CE}" destId="{E9C5AF53-A753-43DB-85FD-C699BA980A54}" srcOrd="1" destOrd="0" presId="urn:microsoft.com/office/officeart/2018/2/layout/IconLabelList"/>
    <dgm:cxn modelId="{D2503EF8-DD00-4D6D-965E-8D39D7A1DB44}" type="presParOf" srcId="{C0C811C0-A9CA-4E4C-8231-A9AA0F4B87CE}" destId="{47757B32-F56E-48E2-A443-FE3029F73CDF}" srcOrd="2" destOrd="0" presId="urn:microsoft.com/office/officeart/2018/2/layout/IconLabelList"/>
    <dgm:cxn modelId="{3608AB7B-F794-4CDE-8DA5-EBC82BA52CC9}" type="presParOf" srcId="{F8E2C686-D6B9-4E0D-8A67-4B0E0915069D}" destId="{19C2667C-6C89-4983-8490-2A41C4A06D37}" srcOrd="1" destOrd="0" presId="urn:microsoft.com/office/officeart/2018/2/layout/IconLabelList"/>
    <dgm:cxn modelId="{0093046C-BA0A-464F-BDF6-6C80EB908DBF}" type="presParOf" srcId="{F8E2C686-D6B9-4E0D-8A67-4B0E0915069D}" destId="{28EF0635-ACE1-463A-8A58-E0A3B9FD8720}" srcOrd="2" destOrd="0" presId="urn:microsoft.com/office/officeart/2018/2/layout/IconLabelList"/>
    <dgm:cxn modelId="{5ED628D7-A526-48B4-8BED-DEE22C07A621}" type="presParOf" srcId="{28EF0635-ACE1-463A-8A58-E0A3B9FD8720}" destId="{C62A6AB7-090B-41FE-92E8-C00E85D2B991}" srcOrd="0" destOrd="0" presId="urn:microsoft.com/office/officeart/2018/2/layout/IconLabelList"/>
    <dgm:cxn modelId="{7B7BBD2E-BEEC-426A-AC78-DE2A9F54E259}" type="presParOf" srcId="{28EF0635-ACE1-463A-8A58-E0A3B9FD8720}" destId="{31200113-90A0-4302-9102-ABEE2268C31D}" srcOrd="1" destOrd="0" presId="urn:microsoft.com/office/officeart/2018/2/layout/IconLabelList"/>
    <dgm:cxn modelId="{421449A5-455A-44B9-92B7-0312EC245F16}" type="presParOf" srcId="{28EF0635-ACE1-463A-8A58-E0A3B9FD8720}" destId="{680CE607-D1CE-4977-BC13-E0CC61C07ECF}" srcOrd="2" destOrd="0" presId="urn:microsoft.com/office/officeart/2018/2/layout/IconLabelList"/>
    <dgm:cxn modelId="{0D5B6616-31BB-4D16-A9E1-23B72D082762}" type="presParOf" srcId="{F8E2C686-D6B9-4E0D-8A67-4B0E0915069D}" destId="{65CF6E5F-6BF6-403C-A41C-BF7F54A799EC}" srcOrd="3" destOrd="0" presId="urn:microsoft.com/office/officeart/2018/2/layout/IconLabelList"/>
    <dgm:cxn modelId="{C46CFC84-196F-4579-814E-DC99C048F65E}" type="presParOf" srcId="{F8E2C686-D6B9-4E0D-8A67-4B0E0915069D}" destId="{D8BD1F88-2B57-4BD3-A093-C37EE99CA295}" srcOrd="4" destOrd="0" presId="urn:microsoft.com/office/officeart/2018/2/layout/IconLabelList"/>
    <dgm:cxn modelId="{CA24B439-04A3-4C11-A617-72431FFF772F}" type="presParOf" srcId="{D8BD1F88-2B57-4BD3-A093-C37EE99CA295}" destId="{937658AC-EF82-471F-989B-A11EA21EA353}" srcOrd="0" destOrd="0" presId="urn:microsoft.com/office/officeart/2018/2/layout/IconLabelList"/>
    <dgm:cxn modelId="{6CEFAF19-A03D-453A-B726-FB14181193A8}" type="presParOf" srcId="{D8BD1F88-2B57-4BD3-A093-C37EE99CA295}" destId="{57309144-0AE8-4149-AD9C-67B21D3B91A6}" srcOrd="1" destOrd="0" presId="urn:microsoft.com/office/officeart/2018/2/layout/IconLabelList"/>
    <dgm:cxn modelId="{A78A5378-6450-4AE2-AB14-31DB415BF63F}" type="presParOf" srcId="{D8BD1F88-2B57-4BD3-A093-C37EE99CA295}" destId="{6FB1DD8E-57E2-408C-96C8-BDF76EAE0649}" srcOrd="2" destOrd="0" presId="urn:microsoft.com/office/officeart/2018/2/layout/IconLabelList"/>
    <dgm:cxn modelId="{41FECF03-A353-40F5-AA16-00F2F93AD6F9}" type="presParOf" srcId="{F8E2C686-D6B9-4E0D-8A67-4B0E0915069D}" destId="{5DA2370A-3F70-424B-BF4D-C9992FA85C1E}" srcOrd="5" destOrd="0" presId="urn:microsoft.com/office/officeart/2018/2/layout/IconLabelList"/>
    <dgm:cxn modelId="{FB95F7A2-FBF6-4320-8AF6-6608F4AEA864}" type="presParOf" srcId="{F8E2C686-D6B9-4E0D-8A67-4B0E0915069D}" destId="{7523DDE3-C440-4F32-A46B-66897DE3A77A}" srcOrd="6" destOrd="0" presId="urn:microsoft.com/office/officeart/2018/2/layout/IconLabelList"/>
    <dgm:cxn modelId="{1C403BBC-1709-4380-A70E-F3D015AC4F39}" type="presParOf" srcId="{7523DDE3-C440-4F32-A46B-66897DE3A77A}" destId="{F38309D7-51E0-49FE-B5F7-34467A8D3465}" srcOrd="0" destOrd="0" presId="urn:microsoft.com/office/officeart/2018/2/layout/IconLabelList"/>
    <dgm:cxn modelId="{164ABF77-0E1A-49AE-A13F-369A3B7C62A3}" type="presParOf" srcId="{7523DDE3-C440-4F32-A46B-66897DE3A77A}" destId="{21B9FACB-C0AC-4001-8DD8-AC31B6C1C6E4}" srcOrd="1" destOrd="0" presId="urn:microsoft.com/office/officeart/2018/2/layout/IconLabelList"/>
    <dgm:cxn modelId="{58A7F2F5-0932-466E-AD86-105C871F916F}" type="presParOf" srcId="{7523DDE3-C440-4F32-A46B-66897DE3A77A}" destId="{33A38846-A197-4A9E-9295-336A2F2EA1CD}" srcOrd="2" destOrd="0" presId="urn:microsoft.com/office/officeart/2018/2/layout/IconLabelList"/>
    <dgm:cxn modelId="{77D87E12-3F3E-4E83-945D-959C6CCC277A}" type="presParOf" srcId="{F8E2C686-D6B9-4E0D-8A67-4B0E0915069D}" destId="{BCC322DA-D3ED-4173-9DDF-A2ECD3681814}" srcOrd="7" destOrd="0" presId="urn:microsoft.com/office/officeart/2018/2/layout/IconLabelList"/>
    <dgm:cxn modelId="{5F11344A-C36E-4EB7-A849-B0B684B20445}" type="presParOf" srcId="{F8E2C686-D6B9-4E0D-8A67-4B0E0915069D}" destId="{ACDA3BFA-9A6F-4804-9DA3-5E925051D8D1}" srcOrd="8" destOrd="0" presId="urn:microsoft.com/office/officeart/2018/2/layout/IconLabelList"/>
    <dgm:cxn modelId="{F432FFBA-5DF8-42A3-A173-AF6897AA6C6C}" type="presParOf" srcId="{ACDA3BFA-9A6F-4804-9DA3-5E925051D8D1}" destId="{1B754A7F-CED0-49FB-A350-0413FAC7C288}" srcOrd="0" destOrd="0" presId="urn:microsoft.com/office/officeart/2018/2/layout/IconLabelList"/>
    <dgm:cxn modelId="{B3473997-646E-4174-B664-D009369B032C}" type="presParOf" srcId="{ACDA3BFA-9A6F-4804-9DA3-5E925051D8D1}" destId="{2E619E4F-6BD1-4EC2-8DC8-6B151D59F63E}" srcOrd="1" destOrd="0" presId="urn:microsoft.com/office/officeart/2018/2/layout/IconLabelList"/>
    <dgm:cxn modelId="{186F2B25-0E0F-4F4F-9DC7-45B0467E3A43}" type="presParOf" srcId="{ACDA3BFA-9A6F-4804-9DA3-5E925051D8D1}" destId="{AE9E8E1C-C4F6-4A26-84E3-8A3B292AE9CE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DAD9049-35A2-427C-8FCA-68D471D8D53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D6218CB-2C9F-4B9E-B5BC-DCDA4F384567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2. </a:t>
          </a:r>
          <a:r>
            <a:rPr lang="uk-UA" sz="2200" dirty="0">
              <a:solidFill>
                <a:schemeClr val="tx2"/>
              </a:solidFill>
            </a:rPr>
            <a:t>Тематика</a:t>
          </a:r>
          <a:endParaRPr lang="pl-PL" sz="2200" dirty="0">
            <a:solidFill>
              <a:schemeClr val="tx2"/>
            </a:solidFill>
          </a:endParaRPr>
        </a:p>
      </dgm:t>
    </dgm:pt>
    <dgm:pt modelId="{348CAE9B-E1D8-47F2-B292-B71C529A0FB1}" type="parTrans" cxnId="{FF67F9DD-9614-4D8C-B0AA-3F3B233309DF}">
      <dgm:prSet/>
      <dgm:spPr/>
      <dgm:t>
        <a:bodyPr/>
        <a:lstStyle/>
        <a:p>
          <a:pPr algn="l"/>
          <a:endParaRPr lang="pl-PL" sz="2000">
            <a:solidFill>
              <a:schemeClr val="tx2"/>
            </a:solidFill>
          </a:endParaRPr>
        </a:p>
      </dgm:t>
    </dgm:pt>
    <dgm:pt modelId="{C1B4C63E-D7E0-4DAB-919D-BA695559CF96}" type="sibTrans" cxnId="{FF67F9DD-9614-4D8C-B0AA-3F3B233309DF}">
      <dgm:prSet/>
      <dgm:spPr/>
      <dgm:t>
        <a:bodyPr/>
        <a:lstStyle/>
        <a:p>
          <a:pPr algn="l"/>
          <a:endParaRPr lang="pl-PL" sz="2000">
            <a:solidFill>
              <a:schemeClr val="tx2"/>
            </a:solidFill>
          </a:endParaRPr>
        </a:p>
      </dgm:t>
    </dgm:pt>
    <dgm:pt modelId="{559A9024-7B00-41F9-B3B3-CC3BD3E352E3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4. </a:t>
          </a:r>
          <a:r>
            <a:rPr lang="uk-UA" sz="2200" dirty="0">
              <a:solidFill>
                <a:schemeClr val="tx2"/>
              </a:solidFill>
            </a:rPr>
            <a:t>Пріоритет ЗДОРОВʾЯ</a:t>
          </a:r>
          <a:endParaRPr lang="pl-PL" sz="2200" dirty="0">
            <a:solidFill>
              <a:schemeClr val="tx2"/>
            </a:solidFill>
          </a:endParaRPr>
        </a:p>
      </dgm:t>
    </dgm:pt>
    <dgm:pt modelId="{B869C442-B237-4589-816C-C43BFF87722E}" type="parTrans" cxnId="{66881745-65B6-4DC9-94A4-47B114E45823}">
      <dgm:prSet/>
      <dgm:spPr/>
      <dgm:t>
        <a:bodyPr/>
        <a:lstStyle/>
        <a:p>
          <a:pPr algn="l"/>
          <a:endParaRPr lang="pl-PL" sz="2000">
            <a:solidFill>
              <a:schemeClr val="tx2"/>
            </a:solidFill>
          </a:endParaRPr>
        </a:p>
      </dgm:t>
    </dgm:pt>
    <dgm:pt modelId="{21285A74-0C2F-49A7-9F2C-BD9FB3E51D26}" type="sibTrans" cxnId="{66881745-65B6-4DC9-94A4-47B114E45823}">
      <dgm:prSet/>
      <dgm:spPr/>
      <dgm:t>
        <a:bodyPr/>
        <a:lstStyle/>
        <a:p>
          <a:pPr algn="l"/>
          <a:endParaRPr lang="pl-PL" sz="2000">
            <a:solidFill>
              <a:schemeClr val="tx2"/>
            </a:solidFill>
          </a:endParaRPr>
        </a:p>
      </dgm:t>
    </dgm:pt>
    <dgm:pt modelId="{864A7307-AB48-40F1-9586-53A5973A14D9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1. I </a:t>
          </a:r>
          <a:r>
            <a:rPr lang="uk-UA" sz="2200" dirty="0">
              <a:solidFill>
                <a:schemeClr val="tx2"/>
              </a:solidFill>
            </a:rPr>
            <a:t>конкурсний набір заявок</a:t>
          </a:r>
          <a:r>
            <a:rPr lang="pl-PL" sz="2200" dirty="0">
              <a:solidFill>
                <a:schemeClr val="tx2"/>
              </a:solidFill>
            </a:rPr>
            <a:t> – </a:t>
          </a:r>
          <a:r>
            <a:rPr lang="uk-UA" sz="2200" dirty="0">
              <a:solidFill>
                <a:schemeClr val="tx2"/>
              </a:solidFill>
            </a:rPr>
            <a:t>загальна інформація та часові рамки</a:t>
          </a:r>
          <a:endParaRPr lang="pl-PL" sz="2200" dirty="0">
            <a:solidFill>
              <a:srgbClr val="FF0000"/>
            </a:solidFill>
          </a:endParaRPr>
        </a:p>
      </dgm:t>
    </dgm:pt>
    <dgm:pt modelId="{66709CB1-93C4-40F4-B460-185E8D3D1E9A}" type="sibTrans" cxnId="{4AF53D7F-9A54-4176-A595-2EEB584A0929}">
      <dgm:prSet/>
      <dgm:spPr/>
      <dgm:t>
        <a:bodyPr/>
        <a:lstStyle/>
        <a:p>
          <a:pPr algn="l"/>
          <a:endParaRPr lang="pl-PL" sz="2000">
            <a:solidFill>
              <a:schemeClr val="tx2"/>
            </a:solidFill>
          </a:endParaRPr>
        </a:p>
      </dgm:t>
    </dgm:pt>
    <dgm:pt modelId="{D3A386F7-EC46-45B7-A29F-E7BA3E705EF1}" type="parTrans" cxnId="{4AF53D7F-9A54-4176-A595-2EEB584A0929}">
      <dgm:prSet/>
      <dgm:spPr/>
      <dgm:t>
        <a:bodyPr/>
        <a:lstStyle/>
        <a:p>
          <a:pPr algn="l"/>
          <a:endParaRPr lang="pl-PL" sz="2000">
            <a:solidFill>
              <a:schemeClr val="tx2"/>
            </a:solidFill>
          </a:endParaRPr>
        </a:p>
      </dgm:t>
    </dgm:pt>
    <dgm:pt modelId="{0F2C94C0-D9D9-4C7A-8965-281743712139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3. </a:t>
          </a:r>
          <a:r>
            <a:rPr lang="uk-UA" sz="2200" dirty="0">
              <a:solidFill>
                <a:schemeClr val="tx2"/>
              </a:solidFill>
            </a:rPr>
            <a:t>Пріоритет ДОВКІЛЛЯ</a:t>
          </a:r>
          <a:endParaRPr lang="pl-PL" sz="2200" dirty="0">
            <a:solidFill>
              <a:schemeClr val="tx2"/>
            </a:solidFill>
          </a:endParaRPr>
        </a:p>
      </dgm:t>
    </dgm:pt>
    <dgm:pt modelId="{D1CEB315-E07E-42D5-B180-D14364951335}" type="parTrans" cxnId="{C8DE66DB-3FCB-46E9-ACA2-28014B504478}">
      <dgm:prSet/>
      <dgm:spPr/>
      <dgm:t>
        <a:bodyPr/>
        <a:lstStyle/>
        <a:p>
          <a:pPr algn="l"/>
          <a:endParaRPr lang="pl-PL">
            <a:solidFill>
              <a:schemeClr val="tx2"/>
            </a:solidFill>
          </a:endParaRPr>
        </a:p>
      </dgm:t>
    </dgm:pt>
    <dgm:pt modelId="{71563B25-CFA4-47FA-BA17-9D4F07817383}" type="sibTrans" cxnId="{C8DE66DB-3FCB-46E9-ACA2-28014B504478}">
      <dgm:prSet/>
      <dgm:spPr/>
      <dgm:t>
        <a:bodyPr/>
        <a:lstStyle/>
        <a:p>
          <a:pPr algn="l"/>
          <a:endParaRPr lang="pl-PL">
            <a:solidFill>
              <a:schemeClr val="tx2"/>
            </a:solidFill>
          </a:endParaRPr>
        </a:p>
      </dgm:t>
    </dgm:pt>
    <dgm:pt modelId="{D614CB90-5016-40B2-BBF9-DB9D5187048F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6. </a:t>
          </a:r>
          <a:r>
            <a:rPr lang="uk-UA" sz="2200" dirty="0">
              <a:solidFill>
                <a:schemeClr val="tx2"/>
              </a:solidFill>
            </a:rPr>
            <a:t>Важливе під час вибору</a:t>
          </a:r>
          <a:endParaRPr lang="pl-PL" sz="2200" dirty="0">
            <a:solidFill>
              <a:schemeClr val="tx2"/>
            </a:solidFill>
          </a:endParaRPr>
        </a:p>
      </dgm:t>
    </dgm:pt>
    <dgm:pt modelId="{253258A7-05FC-4027-ACBF-495EF6CB5A8C}" type="parTrans" cxnId="{0D8E8607-01E0-4AAF-8623-3DC78605EC1A}">
      <dgm:prSet/>
      <dgm:spPr/>
      <dgm:t>
        <a:bodyPr/>
        <a:lstStyle/>
        <a:p>
          <a:endParaRPr lang="pl-PL"/>
        </a:p>
      </dgm:t>
    </dgm:pt>
    <dgm:pt modelId="{263C3941-39A0-40CD-BF71-80F29BB5A8EB}" type="sibTrans" cxnId="{0D8E8607-01E0-4AAF-8623-3DC78605EC1A}">
      <dgm:prSet/>
      <dgm:spPr/>
      <dgm:t>
        <a:bodyPr/>
        <a:lstStyle/>
        <a:p>
          <a:endParaRPr lang="pl-PL"/>
        </a:p>
      </dgm:t>
    </dgm:pt>
    <dgm:pt modelId="{92D1DD0B-FAFC-4E3A-8EAA-63BD8157CF55}">
      <dgm:prSet phldrT="[Tekst]" custT="1"/>
      <dgm:spPr/>
      <dgm:t>
        <a:bodyPr/>
        <a:lstStyle/>
        <a:p>
          <a:pPr algn="l"/>
          <a:r>
            <a:rPr lang="pl-PL" sz="2200" dirty="0">
              <a:solidFill>
                <a:schemeClr val="tx2"/>
              </a:solidFill>
            </a:rPr>
            <a:t>5. </a:t>
          </a:r>
          <a:r>
            <a:rPr lang="uk-UA" sz="2200" dirty="0">
              <a:solidFill>
                <a:schemeClr val="tx2"/>
              </a:solidFill>
            </a:rPr>
            <a:t>Партнерство у проєкті</a:t>
          </a:r>
          <a:endParaRPr lang="pl-PL" sz="2200" dirty="0">
            <a:solidFill>
              <a:schemeClr val="tx2"/>
            </a:solidFill>
          </a:endParaRPr>
        </a:p>
      </dgm:t>
    </dgm:pt>
    <dgm:pt modelId="{E63B376C-0C89-4A1F-9D98-63B921C2D720}" type="parTrans" cxnId="{DA117304-D507-4D2E-8C5E-7EDCBF6B9C09}">
      <dgm:prSet/>
      <dgm:spPr/>
      <dgm:t>
        <a:bodyPr/>
        <a:lstStyle/>
        <a:p>
          <a:endParaRPr lang="pl-PL"/>
        </a:p>
      </dgm:t>
    </dgm:pt>
    <dgm:pt modelId="{327BCBE2-AC22-4A01-A615-B71FC0EDC41E}" type="sibTrans" cxnId="{DA117304-D507-4D2E-8C5E-7EDCBF6B9C09}">
      <dgm:prSet/>
      <dgm:spPr/>
      <dgm:t>
        <a:bodyPr/>
        <a:lstStyle/>
        <a:p>
          <a:endParaRPr lang="pl-PL"/>
        </a:p>
      </dgm:t>
    </dgm:pt>
    <dgm:pt modelId="{0A096D4E-FB67-4920-93D4-4B39F69E80B8}" type="pres">
      <dgm:prSet presAssocID="{9DAD9049-35A2-427C-8FCA-68D471D8D53B}" presName="vert0" presStyleCnt="0">
        <dgm:presLayoutVars>
          <dgm:dir/>
          <dgm:animOne val="branch"/>
          <dgm:animLvl val="lvl"/>
        </dgm:presLayoutVars>
      </dgm:prSet>
      <dgm:spPr/>
    </dgm:pt>
    <dgm:pt modelId="{BB2B0756-0B78-42FD-B288-EAAFA11E824D}" type="pres">
      <dgm:prSet presAssocID="{864A7307-AB48-40F1-9586-53A5973A14D9}" presName="thickLine" presStyleLbl="alignNode1" presStyleIdx="0" presStyleCnt="6"/>
      <dgm:spPr/>
    </dgm:pt>
    <dgm:pt modelId="{41509186-CF0F-4694-96DB-D41629CEBF1F}" type="pres">
      <dgm:prSet presAssocID="{864A7307-AB48-40F1-9586-53A5973A14D9}" presName="horz1" presStyleCnt="0"/>
      <dgm:spPr/>
    </dgm:pt>
    <dgm:pt modelId="{8DE2DA9F-673C-4AFB-BEDB-2B281F2FBEC3}" type="pres">
      <dgm:prSet presAssocID="{864A7307-AB48-40F1-9586-53A5973A14D9}" presName="tx1" presStyleLbl="revTx" presStyleIdx="0" presStyleCnt="6"/>
      <dgm:spPr/>
    </dgm:pt>
    <dgm:pt modelId="{9DCDF79D-3F0F-4DFA-A9B5-F8549B6E51C2}" type="pres">
      <dgm:prSet presAssocID="{864A7307-AB48-40F1-9586-53A5973A14D9}" presName="vert1" presStyleCnt="0"/>
      <dgm:spPr/>
    </dgm:pt>
    <dgm:pt modelId="{B219DB34-ED48-404D-A951-768DD9FAB00A}" type="pres">
      <dgm:prSet presAssocID="{8D6218CB-2C9F-4B9E-B5BC-DCDA4F384567}" presName="thickLine" presStyleLbl="alignNode1" presStyleIdx="1" presStyleCnt="6"/>
      <dgm:spPr/>
    </dgm:pt>
    <dgm:pt modelId="{EA61FAEE-1963-4389-A045-A85A8E4D38D6}" type="pres">
      <dgm:prSet presAssocID="{8D6218CB-2C9F-4B9E-B5BC-DCDA4F384567}" presName="horz1" presStyleCnt="0"/>
      <dgm:spPr/>
    </dgm:pt>
    <dgm:pt modelId="{0AF566F8-EBFB-4AF3-8420-91849CE58A7B}" type="pres">
      <dgm:prSet presAssocID="{8D6218CB-2C9F-4B9E-B5BC-DCDA4F384567}" presName="tx1" presStyleLbl="revTx" presStyleIdx="1" presStyleCnt="6"/>
      <dgm:spPr/>
    </dgm:pt>
    <dgm:pt modelId="{12661EAE-2FE2-417F-953E-3879162B4910}" type="pres">
      <dgm:prSet presAssocID="{8D6218CB-2C9F-4B9E-B5BC-DCDA4F384567}" presName="vert1" presStyleCnt="0"/>
      <dgm:spPr/>
    </dgm:pt>
    <dgm:pt modelId="{A0E02152-FB9E-42E9-A7F5-D82F1AFC61C6}" type="pres">
      <dgm:prSet presAssocID="{0F2C94C0-D9D9-4C7A-8965-281743712139}" presName="thickLine" presStyleLbl="alignNode1" presStyleIdx="2" presStyleCnt="6"/>
      <dgm:spPr/>
    </dgm:pt>
    <dgm:pt modelId="{0F4DB920-4A0D-46AB-ACCD-447DD37E2CB0}" type="pres">
      <dgm:prSet presAssocID="{0F2C94C0-D9D9-4C7A-8965-281743712139}" presName="horz1" presStyleCnt="0"/>
      <dgm:spPr/>
    </dgm:pt>
    <dgm:pt modelId="{8252279A-8815-40D4-95F0-EBD3C219FFB8}" type="pres">
      <dgm:prSet presAssocID="{0F2C94C0-D9D9-4C7A-8965-281743712139}" presName="tx1" presStyleLbl="revTx" presStyleIdx="2" presStyleCnt="6"/>
      <dgm:spPr/>
    </dgm:pt>
    <dgm:pt modelId="{DC57BFD3-F888-4E49-BAE3-FDF08BF2C5A8}" type="pres">
      <dgm:prSet presAssocID="{0F2C94C0-D9D9-4C7A-8965-281743712139}" presName="vert1" presStyleCnt="0"/>
      <dgm:spPr/>
    </dgm:pt>
    <dgm:pt modelId="{5695A6D0-E692-4ABE-87CC-AB50A775B3B4}" type="pres">
      <dgm:prSet presAssocID="{559A9024-7B00-41F9-B3B3-CC3BD3E352E3}" presName="thickLine" presStyleLbl="alignNode1" presStyleIdx="3" presStyleCnt="6"/>
      <dgm:spPr/>
    </dgm:pt>
    <dgm:pt modelId="{D0AD1077-1FB1-4A82-88E0-91D14822626D}" type="pres">
      <dgm:prSet presAssocID="{559A9024-7B00-41F9-B3B3-CC3BD3E352E3}" presName="horz1" presStyleCnt="0"/>
      <dgm:spPr/>
    </dgm:pt>
    <dgm:pt modelId="{A12CB3B7-D09D-4815-9FC1-A83479F7AA12}" type="pres">
      <dgm:prSet presAssocID="{559A9024-7B00-41F9-B3B3-CC3BD3E352E3}" presName="tx1" presStyleLbl="revTx" presStyleIdx="3" presStyleCnt="6"/>
      <dgm:spPr/>
    </dgm:pt>
    <dgm:pt modelId="{7ED9DAEC-141F-4DDA-A29E-2153CD013807}" type="pres">
      <dgm:prSet presAssocID="{559A9024-7B00-41F9-B3B3-CC3BD3E352E3}" presName="vert1" presStyleCnt="0"/>
      <dgm:spPr/>
    </dgm:pt>
    <dgm:pt modelId="{1AF26B12-6E78-47EA-9402-CD1973A8E4A6}" type="pres">
      <dgm:prSet presAssocID="{92D1DD0B-FAFC-4E3A-8EAA-63BD8157CF55}" presName="thickLine" presStyleLbl="alignNode1" presStyleIdx="4" presStyleCnt="6"/>
      <dgm:spPr/>
    </dgm:pt>
    <dgm:pt modelId="{007BFEB7-414A-483B-8D1F-C9B4248C1CFC}" type="pres">
      <dgm:prSet presAssocID="{92D1DD0B-FAFC-4E3A-8EAA-63BD8157CF55}" presName="horz1" presStyleCnt="0"/>
      <dgm:spPr/>
    </dgm:pt>
    <dgm:pt modelId="{8B8090F1-10AA-4F60-B8D1-89E5EA25E48A}" type="pres">
      <dgm:prSet presAssocID="{92D1DD0B-FAFC-4E3A-8EAA-63BD8157CF55}" presName="tx1" presStyleLbl="revTx" presStyleIdx="4" presStyleCnt="6"/>
      <dgm:spPr/>
    </dgm:pt>
    <dgm:pt modelId="{AA2B8A37-47D6-4518-9763-B3220B2548BD}" type="pres">
      <dgm:prSet presAssocID="{92D1DD0B-FAFC-4E3A-8EAA-63BD8157CF55}" presName="vert1" presStyleCnt="0"/>
      <dgm:spPr/>
    </dgm:pt>
    <dgm:pt modelId="{5D3D07BA-6F19-4F95-8F15-9F12D8F6992F}" type="pres">
      <dgm:prSet presAssocID="{D614CB90-5016-40B2-BBF9-DB9D5187048F}" presName="thickLine" presStyleLbl="alignNode1" presStyleIdx="5" presStyleCnt="6"/>
      <dgm:spPr/>
    </dgm:pt>
    <dgm:pt modelId="{EE69861A-5C42-42F4-B9C7-FA0D10E08D7E}" type="pres">
      <dgm:prSet presAssocID="{D614CB90-5016-40B2-BBF9-DB9D5187048F}" presName="horz1" presStyleCnt="0"/>
      <dgm:spPr/>
    </dgm:pt>
    <dgm:pt modelId="{7F83A29C-0B89-4F3F-9935-CDD5A5DF7135}" type="pres">
      <dgm:prSet presAssocID="{D614CB90-5016-40B2-BBF9-DB9D5187048F}" presName="tx1" presStyleLbl="revTx" presStyleIdx="5" presStyleCnt="6"/>
      <dgm:spPr/>
    </dgm:pt>
    <dgm:pt modelId="{2272F389-FAD5-4F56-BDDD-BCFA68941F9B}" type="pres">
      <dgm:prSet presAssocID="{D614CB90-5016-40B2-BBF9-DB9D5187048F}" presName="vert1" presStyleCnt="0"/>
      <dgm:spPr/>
    </dgm:pt>
  </dgm:ptLst>
  <dgm:cxnLst>
    <dgm:cxn modelId="{DA117304-D507-4D2E-8C5E-7EDCBF6B9C09}" srcId="{9DAD9049-35A2-427C-8FCA-68D471D8D53B}" destId="{92D1DD0B-FAFC-4E3A-8EAA-63BD8157CF55}" srcOrd="4" destOrd="0" parTransId="{E63B376C-0C89-4A1F-9D98-63B921C2D720}" sibTransId="{327BCBE2-AC22-4A01-A615-B71FC0EDC41E}"/>
    <dgm:cxn modelId="{0D8E8607-01E0-4AAF-8623-3DC78605EC1A}" srcId="{9DAD9049-35A2-427C-8FCA-68D471D8D53B}" destId="{D614CB90-5016-40B2-BBF9-DB9D5187048F}" srcOrd="5" destOrd="0" parTransId="{253258A7-05FC-4027-ACBF-495EF6CB5A8C}" sibTransId="{263C3941-39A0-40CD-BF71-80F29BB5A8EB}"/>
    <dgm:cxn modelId="{43E56131-DF13-4672-B097-2E176BA03023}" type="presOf" srcId="{0F2C94C0-D9D9-4C7A-8965-281743712139}" destId="{8252279A-8815-40D4-95F0-EBD3C219FFB8}" srcOrd="0" destOrd="0" presId="urn:microsoft.com/office/officeart/2008/layout/LinedList"/>
    <dgm:cxn modelId="{99CA835B-152A-4EB7-A886-B329C184111A}" type="presOf" srcId="{92D1DD0B-FAFC-4E3A-8EAA-63BD8157CF55}" destId="{8B8090F1-10AA-4F60-B8D1-89E5EA25E48A}" srcOrd="0" destOrd="0" presId="urn:microsoft.com/office/officeart/2008/layout/LinedList"/>
    <dgm:cxn modelId="{66881745-65B6-4DC9-94A4-47B114E45823}" srcId="{9DAD9049-35A2-427C-8FCA-68D471D8D53B}" destId="{559A9024-7B00-41F9-B3B3-CC3BD3E352E3}" srcOrd="3" destOrd="0" parTransId="{B869C442-B237-4589-816C-C43BFF87722E}" sibTransId="{21285A74-0C2F-49A7-9F2C-BD9FB3E51D26}"/>
    <dgm:cxn modelId="{FCBC9168-5347-4617-83BB-A016A3F7BFEE}" type="presOf" srcId="{8D6218CB-2C9F-4B9E-B5BC-DCDA4F384567}" destId="{0AF566F8-EBFB-4AF3-8420-91849CE58A7B}" srcOrd="0" destOrd="0" presId="urn:microsoft.com/office/officeart/2008/layout/LinedList"/>
    <dgm:cxn modelId="{94A4FE5A-5159-4DE7-B73B-1B5E95151D6D}" type="presOf" srcId="{559A9024-7B00-41F9-B3B3-CC3BD3E352E3}" destId="{A12CB3B7-D09D-4815-9FC1-A83479F7AA12}" srcOrd="0" destOrd="0" presId="urn:microsoft.com/office/officeart/2008/layout/LinedList"/>
    <dgm:cxn modelId="{4AF53D7F-9A54-4176-A595-2EEB584A0929}" srcId="{9DAD9049-35A2-427C-8FCA-68D471D8D53B}" destId="{864A7307-AB48-40F1-9586-53A5973A14D9}" srcOrd="0" destOrd="0" parTransId="{D3A386F7-EC46-45B7-A29F-E7BA3E705EF1}" sibTransId="{66709CB1-93C4-40F4-B460-185E8D3D1E9A}"/>
    <dgm:cxn modelId="{FC914396-DCDC-4591-8185-AE426FFD9D73}" type="presOf" srcId="{9DAD9049-35A2-427C-8FCA-68D471D8D53B}" destId="{0A096D4E-FB67-4920-93D4-4B39F69E80B8}" srcOrd="0" destOrd="0" presId="urn:microsoft.com/office/officeart/2008/layout/LinedList"/>
    <dgm:cxn modelId="{76C6FAA1-8847-4790-9499-25D73AD16B63}" type="presOf" srcId="{D614CB90-5016-40B2-BBF9-DB9D5187048F}" destId="{7F83A29C-0B89-4F3F-9935-CDD5A5DF7135}" srcOrd="0" destOrd="0" presId="urn:microsoft.com/office/officeart/2008/layout/LinedList"/>
    <dgm:cxn modelId="{0750CFB1-45E2-4F5D-B2B9-0DCD5C13D765}" type="presOf" srcId="{864A7307-AB48-40F1-9586-53A5973A14D9}" destId="{8DE2DA9F-673C-4AFB-BEDB-2B281F2FBEC3}" srcOrd="0" destOrd="0" presId="urn:microsoft.com/office/officeart/2008/layout/LinedList"/>
    <dgm:cxn modelId="{C8DE66DB-3FCB-46E9-ACA2-28014B504478}" srcId="{9DAD9049-35A2-427C-8FCA-68D471D8D53B}" destId="{0F2C94C0-D9D9-4C7A-8965-281743712139}" srcOrd="2" destOrd="0" parTransId="{D1CEB315-E07E-42D5-B180-D14364951335}" sibTransId="{71563B25-CFA4-47FA-BA17-9D4F07817383}"/>
    <dgm:cxn modelId="{FF67F9DD-9614-4D8C-B0AA-3F3B233309DF}" srcId="{9DAD9049-35A2-427C-8FCA-68D471D8D53B}" destId="{8D6218CB-2C9F-4B9E-B5BC-DCDA4F384567}" srcOrd="1" destOrd="0" parTransId="{348CAE9B-E1D8-47F2-B292-B71C529A0FB1}" sibTransId="{C1B4C63E-D7E0-4DAB-919D-BA695559CF96}"/>
    <dgm:cxn modelId="{8B308702-39C2-4A70-BD72-953AA5597E62}" type="presParOf" srcId="{0A096D4E-FB67-4920-93D4-4B39F69E80B8}" destId="{BB2B0756-0B78-42FD-B288-EAAFA11E824D}" srcOrd="0" destOrd="0" presId="urn:microsoft.com/office/officeart/2008/layout/LinedList"/>
    <dgm:cxn modelId="{1310AD4E-FE42-4C15-83FE-1E85468E9937}" type="presParOf" srcId="{0A096D4E-FB67-4920-93D4-4B39F69E80B8}" destId="{41509186-CF0F-4694-96DB-D41629CEBF1F}" srcOrd="1" destOrd="0" presId="urn:microsoft.com/office/officeart/2008/layout/LinedList"/>
    <dgm:cxn modelId="{C0633B8D-64E6-4D83-9C4A-0DF47D98F7B1}" type="presParOf" srcId="{41509186-CF0F-4694-96DB-D41629CEBF1F}" destId="{8DE2DA9F-673C-4AFB-BEDB-2B281F2FBEC3}" srcOrd="0" destOrd="0" presId="urn:microsoft.com/office/officeart/2008/layout/LinedList"/>
    <dgm:cxn modelId="{FC517F6A-13C4-4F07-B9FC-324CD232515F}" type="presParOf" srcId="{41509186-CF0F-4694-96DB-D41629CEBF1F}" destId="{9DCDF79D-3F0F-4DFA-A9B5-F8549B6E51C2}" srcOrd="1" destOrd="0" presId="urn:microsoft.com/office/officeart/2008/layout/LinedList"/>
    <dgm:cxn modelId="{3EE42BC8-E74E-4E82-8191-5BA74C9676E2}" type="presParOf" srcId="{0A096D4E-FB67-4920-93D4-4B39F69E80B8}" destId="{B219DB34-ED48-404D-A951-768DD9FAB00A}" srcOrd="2" destOrd="0" presId="urn:microsoft.com/office/officeart/2008/layout/LinedList"/>
    <dgm:cxn modelId="{394829AA-6934-419B-BB85-5500A5AAE01E}" type="presParOf" srcId="{0A096D4E-FB67-4920-93D4-4B39F69E80B8}" destId="{EA61FAEE-1963-4389-A045-A85A8E4D38D6}" srcOrd="3" destOrd="0" presId="urn:microsoft.com/office/officeart/2008/layout/LinedList"/>
    <dgm:cxn modelId="{5B5D6C7B-0F6D-400F-9FF7-5FB97D2BD171}" type="presParOf" srcId="{EA61FAEE-1963-4389-A045-A85A8E4D38D6}" destId="{0AF566F8-EBFB-4AF3-8420-91849CE58A7B}" srcOrd="0" destOrd="0" presId="urn:microsoft.com/office/officeart/2008/layout/LinedList"/>
    <dgm:cxn modelId="{6967E909-30C1-4313-928A-979A546A192E}" type="presParOf" srcId="{EA61FAEE-1963-4389-A045-A85A8E4D38D6}" destId="{12661EAE-2FE2-417F-953E-3879162B4910}" srcOrd="1" destOrd="0" presId="urn:microsoft.com/office/officeart/2008/layout/LinedList"/>
    <dgm:cxn modelId="{DDA58BE8-7DE0-4F9F-9DE4-6B3378D0714C}" type="presParOf" srcId="{0A096D4E-FB67-4920-93D4-4B39F69E80B8}" destId="{A0E02152-FB9E-42E9-A7F5-D82F1AFC61C6}" srcOrd="4" destOrd="0" presId="urn:microsoft.com/office/officeart/2008/layout/LinedList"/>
    <dgm:cxn modelId="{BE8AD2FE-C4A8-4F9A-AAE0-D6DD2FEBB4D0}" type="presParOf" srcId="{0A096D4E-FB67-4920-93D4-4B39F69E80B8}" destId="{0F4DB920-4A0D-46AB-ACCD-447DD37E2CB0}" srcOrd="5" destOrd="0" presId="urn:microsoft.com/office/officeart/2008/layout/LinedList"/>
    <dgm:cxn modelId="{9D4241AE-1879-43A4-8352-2742B0217BBE}" type="presParOf" srcId="{0F4DB920-4A0D-46AB-ACCD-447DD37E2CB0}" destId="{8252279A-8815-40D4-95F0-EBD3C219FFB8}" srcOrd="0" destOrd="0" presId="urn:microsoft.com/office/officeart/2008/layout/LinedList"/>
    <dgm:cxn modelId="{C9E25F09-0E64-4BDE-A476-5A972FF8F770}" type="presParOf" srcId="{0F4DB920-4A0D-46AB-ACCD-447DD37E2CB0}" destId="{DC57BFD3-F888-4E49-BAE3-FDF08BF2C5A8}" srcOrd="1" destOrd="0" presId="urn:microsoft.com/office/officeart/2008/layout/LinedList"/>
    <dgm:cxn modelId="{78AAC31D-3590-417A-A3AD-0643A14DEF9C}" type="presParOf" srcId="{0A096D4E-FB67-4920-93D4-4B39F69E80B8}" destId="{5695A6D0-E692-4ABE-87CC-AB50A775B3B4}" srcOrd="6" destOrd="0" presId="urn:microsoft.com/office/officeart/2008/layout/LinedList"/>
    <dgm:cxn modelId="{C232EB59-5C4E-487A-99F2-C5CE0987C6CD}" type="presParOf" srcId="{0A096D4E-FB67-4920-93D4-4B39F69E80B8}" destId="{D0AD1077-1FB1-4A82-88E0-91D14822626D}" srcOrd="7" destOrd="0" presId="urn:microsoft.com/office/officeart/2008/layout/LinedList"/>
    <dgm:cxn modelId="{74EB8CD5-DB80-40D0-A7A7-A239DEBA2539}" type="presParOf" srcId="{D0AD1077-1FB1-4A82-88E0-91D14822626D}" destId="{A12CB3B7-D09D-4815-9FC1-A83479F7AA12}" srcOrd="0" destOrd="0" presId="urn:microsoft.com/office/officeart/2008/layout/LinedList"/>
    <dgm:cxn modelId="{26DC4A7B-5287-4489-BB40-9C015D49E683}" type="presParOf" srcId="{D0AD1077-1FB1-4A82-88E0-91D14822626D}" destId="{7ED9DAEC-141F-4DDA-A29E-2153CD013807}" srcOrd="1" destOrd="0" presId="urn:microsoft.com/office/officeart/2008/layout/LinedList"/>
    <dgm:cxn modelId="{FD18B9FE-D02C-4DC7-B788-F639E71A6070}" type="presParOf" srcId="{0A096D4E-FB67-4920-93D4-4B39F69E80B8}" destId="{1AF26B12-6E78-47EA-9402-CD1973A8E4A6}" srcOrd="8" destOrd="0" presId="urn:microsoft.com/office/officeart/2008/layout/LinedList"/>
    <dgm:cxn modelId="{EF3162EE-E107-4C8B-B84D-14253055EC0D}" type="presParOf" srcId="{0A096D4E-FB67-4920-93D4-4B39F69E80B8}" destId="{007BFEB7-414A-483B-8D1F-C9B4248C1CFC}" srcOrd="9" destOrd="0" presId="urn:microsoft.com/office/officeart/2008/layout/LinedList"/>
    <dgm:cxn modelId="{D8F6611A-7659-44A4-8436-CF10CBFFE8DE}" type="presParOf" srcId="{007BFEB7-414A-483B-8D1F-C9B4248C1CFC}" destId="{8B8090F1-10AA-4F60-B8D1-89E5EA25E48A}" srcOrd="0" destOrd="0" presId="urn:microsoft.com/office/officeart/2008/layout/LinedList"/>
    <dgm:cxn modelId="{DBAC4C87-20CE-4238-BC48-650FB26EC82C}" type="presParOf" srcId="{007BFEB7-414A-483B-8D1F-C9B4248C1CFC}" destId="{AA2B8A37-47D6-4518-9763-B3220B2548BD}" srcOrd="1" destOrd="0" presId="urn:microsoft.com/office/officeart/2008/layout/LinedList"/>
    <dgm:cxn modelId="{56FC67E3-CD68-44A9-95E5-02C2B5DBC452}" type="presParOf" srcId="{0A096D4E-FB67-4920-93D4-4B39F69E80B8}" destId="{5D3D07BA-6F19-4F95-8F15-9F12D8F6992F}" srcOrd="10" destOrd="0" presId="urn:microsoft.com/office/officeart/2008/layout/LinedList"/>
    <dgm:cxn modelId="{F2C83FE9-5280-4507-B51B-EB4F7A1DCC59}" type="presParOf" srcId="{0A096D4E-FB67-4920-93D4-4B39F69E80B8}" destId="{EE69861A-5C42-42F4-B9C7-FA0D10E08D7E}" srcOrd="11" destOrd="0" presId="urn:microsoft.com/office/officeart/2008/layout/LinedList"/>
    <dgm:cxn modelId="{BCDC8DDC-196D-464B-9E5B-94D0239021B5}" type="presParOf" srcId="{EE69861A-5C42-42F4-B9C7-FA0D10E08D7E}" destId="{7F83A29C-0B89-4F3F-9935-CDD5A5DF7135}" srcOrd="0" destOrd="0" presId="urn:microsoft.com/office/officeart/2008/layout/LinedList"/>
    <dgm:cxn modelId="{ADA9DF95-8863-44C7-853D-3B81B28FC30A}" type="presParOf" srcId="{EE69861A-5C42-42F4-B9C7-FA0D10E08D7E}" destId="{2272F389-FAD5-4F56-BDDD-BCFA68941F9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A0F9270-14CB-47E2-A485-7E104BF9500F}" type="doc">
      <dgm:prSet loTypeId="urn:microsoft.com/office/officeart/2005/8/layout/vList5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pl-PL"/>
        </a:p>
      </dgm:t>
    </dgm:pt>
    <dgm:pt modelId="{4A6BCCDB-D7EA-49DC-9A88-1E071523B427}">
      <dgm:prSet phldrT="[Tekst]" custT="1"/>
      <dgm:spPr/>
      <dgm:t>
        <a:bodyPr/>
        <a:lstStyle/>
        <a:p>
          <a:r>
            <a:rPr lang="uk-UA" sz="3000" dirty="0">
              <a:cs typeface="Tahoma" panose="020B0604030504040204" pitchFamily="34" charset="0"/>
            </a:rPr>
            <a:t>Тематична сфера</a:t>
          </a:r>
          <a:endParaRPr lang="pl-PL" sz="3000" dirty="0"/>
        </a:p>
      </dgm:t>
    </dgm:pt>
    <dgm:pt modelId="{2ADBB8A1-16F9-4ABA-8FAC-EFE714E46207}" type="parTrans" cxnId="{E9A67562-8D4C-4649-BFD2-4C5CA4675F21}">
      <dgm:prSet/>
      <dgm:spPr/>
      <dgm:t>
        <a:bodyPr/>
        <a:lstStyle/>
        <a:p>
          <a:endParaRPr lang="pl-PL"/>
        </a:p>
      </dgm:t>
    </dgm:pt>
    <dgm:pt modelId="{6AE41E72-D8C0-4722-8B9E-BD776DEE2D27}" type="sibTrans" cxnId="{E9A67562-8D4C-4649-BFD2-4C5CA4675F21}">
      <dgm:prSet/>
      <dgm:spPr/>
      <dgm:t>
        <a:bodyPr/>
        <a:lstStyle/>
        <a:p>
          <a:endParaRPr lang="pl-PL"/>
        </a:p>
      </dgm:t>
    </dgm:pt>
    <dgm:pt modelId="{3A009F09-002B-4A28-ABA7-20F1AC9735FC}">
      <dgm:prSet phldrT="[Tekst]" custT="1"/>
      <dgm:spPr/>
      <dgm:t>
        <a:bodyPr/>
        <a:lstStyle/>
        <a:p>
          <a:r>
            <a:rPr lang="uk-UA" sz="2000" dirty="0">
              <a:cs typeface="Tahoma" panose="020B0604030504040204" pitchFamily="34" charset="0"/>
            </a:rPr>
            <a:t>Пріоритет</a:t>
          </a:r>
          <a:r>
            <a:rPr lang="pl-PL" sz="2000" dirty="0">
              <a:cs typeface="Tahoma" panose="020B0604030504040204" pitchFamily="34" charset="0"/>
            </a:rPr>
            <a:t> </a:t>
          </a:r>
          <a:r>
            <a:rPr lang="uk-UA" sz="2000" b="1" dirty="0">
              <a:solidFill>
                <a:srgbClr val="00B050"/>
              </a:solidFill>
              <a:cs typeface="Tahoma" panose="020B0604030504040204" pitchFamily="34" charset="0"/>
            </a:rPr>
            <a:t>ДОВКІЛЛЯ</a:t>
          </a:r>
          <a:r>
            <a:rPr lang="pl-PL" sz="2000" dirty="0">
              <a:cs typeface="Tahoma" panose="020B0604030504040204" pitchFamily="34" charset="0"/>
            </a:rPr>
            <a:t> (43,75 </a:t>
          </a:r>
          <a:r>
            <a:rPr lang="uk-UA" sz="2000" dirty="0">
              <a:cs typeface="Tahoma" panose="020B0604030504040204" pitchFamily="34" charset="0"/>
            </a:rPr>
            <a:t>млн. євро</a:t>
          </a:r>
          <a:r>
            <a:rPr lang="pl-PL" sz="2000" dirty="0">
              <a:cs typeface="Tahoma" panose="020B0604030504040204" pitchFamily="34" charset="0"/>
            </a:rPr>
            <a:t>)</a:t>
          </a:r>
          <a:endParaRPr lang="pl-PL" sz="2000" dirty="0"/>
        </a:p>
      </dgm:t>
    </dgm:pt>
    <dgm:pt modelId="{5BC1DD6D-267C-4C7D-82C1-5543B168F1E1}" type="parTrans" cxnId="{ADD20268-D39E-431D-9669-2D14F5426E1E}">
      <dgm:prSet/>
      <dgm:spPr/>
      <dgm:t>
        <a:bodyPr/>
        <a:lstStyle/>
        <a:p>
          <a:endParaRPr lang="pl-PL"/>
        </a:p>
      </dgm:t>
    </dgm:pt>
    <dgm:pt modelId="{6B4467AC-6F1F-484D-89B3-E5D0B65648E1}" type="sibTrans" cxnId="{ADD20268-D39E-431D-9669-2D14F5426E1E}">
      <dgm:prSet/>
      <dgm:spPr/>
      <dgm:t>
        <a:bodyPr/>
        <a:lstStyle/>
        <a:p>
          <a:endParaRPr lang="pl-PL"/>
        </a:p>
      </dgm:t>
    </dgm:pt>
    <dgm:pt modelId="{5E6D3837-10C8-435A-BE0C-6D850E2A49F5}">
      <dgm:prSet phldrT="[Tekst]" custT="1"/>
      <dgm:spPr/>
      <dgm:t>
        <a:bodyPr/>
        <a:lstStyle/>
        <a:p>
          <a:r>
            <a:rPr lang="uk-UA" sz="3000" dirty="0"/>
            <a:t>Співфінансування Програми</a:t>
          </a:r>
          <a:endParaRPr lang="pl-PL" sz="3000" dirty="0"/>
        </a:p>
      </dgm:t>
    </dgm:pt>
    <dgm:pt modelId="{116C5ACD-B358-4B21-9667-462D78A4A005}" type="parTrans" cxnId="{E89FB160-EB5D-4A7A-B616-E1A0BB35F975}">
      <dgm:prSet/>
      <dgm:spPr/>
      <dgm:t>
        <a:bodyPr/>
        <a:lstStyle/>
        <a:p>
          <a:endParaRPr lang="pl-PL"/>
        </a:p>
      </dgm:t>
    </dgm:pt>
    <dgm:pt modelId="{5E294B49-22FA-435B-81A0-98EC567DC683}" type="sibTrans" cxnId="{E89FB160-EB5D-4A7A-B616-E1A0BB35F975}">
      <dgm:prSet/>
      <dgm:spPr/>
      <dgm:t>
        <a:bodyPr/>
        <a:lstStyle/>
        <a:p>
          <a:endParaRPr lang="pl-PL"/>
        </a:p>
      </dgm:t>
    </dgm:pt>
    <dgm:pt modelId="{1ECDDB0B-83F7-4369-A177-4B8061B9C9A0}">
      <dgm:prSet phldrT="[Tekst]" custT="1"/>
      <dgm:spPr/>
      <dgm:t>
        <a:bodyPr/>
        <a:lstStyle/>
        <a:p>
          <a:r>
            <a:rPr lang="pl-PL" sz="2000" dirty="0">
              <a:cs typeface="Tahoma" panose="020B0604030504040204" pitchFamily="34" charset="0"/>
            </a:rPr>
            <a:t>200 000 </a:t>
          </a:r>
          <a:r>
            <a:rPr lang="uk-UA" sz="2000" dirty="0">
              <a:cs typeface="Tahoma" panose="020B0604030504040204" pitchFamily="34" charset="0"/>
            </a:rPr>
            <a:t>євро</a:t>
          </a:r>
          <a:r>
            <a:rPr lang="pl-PL" sz="2000" dirty="0">
              <a:cs typeface="Tahoma" panose="020B0604030504040204" pitchFamily="34" charset="0"/>
            </a:rPr>
            <a:t> </a:t>
          </a:r>
          <a:r>
            <a:rPr lang="pl-PL" sz="2000" dirty="0"/>
            <a:t>– </a:t>
          </a:r>
          <a:r>
            <a:rPr lang="pl-PL" sz="2000" dirty="0">
              <a:cs typeface="Tahoma" panose="020B0604030504040204" pitchFamily="34" charset="0"/>
            </a:rPr>
            <a:t>2 500 000 </a:t>
          </a:r>
          <a:r>
            <a:rPr lang="uk-UA" sz="2000" dirty="0">
              <a:cs typeface="Tahoma" panose="020B0604030504040204" pitchFamily="34" charset="0"/>
            </a:rPr>
            <a:t>євро</a:t>
          </a:r>
          <a:r>
            <a:rPr lang="pl-PL" sz="2000" dirty="0">
              <a:cs typeface="Tahoma" panose="020B0604030504040204" pitchFamily="34" charset="0"/>
            </a:rPr>
            <a:t>, </a:t>
          </a:r>
          <a:endParaRPr lang="pl-PL" sz="2000" dirty="0"/>
        </a:p>
      </dgm:t>
    </dgm:pt>
    <dgm:pt modelId="{575E71E2-E497-41B8-82AB-787F0B91BD1F}" type="parTrans" cxnId="{CA78CC84-6BD7-4335-9F68-037F3842BA00}">
      <dgm:prSet/>
      <dgm:spPr/>
      <dgm:t>
        <a:bodyPr/>
        <a:lstStyle/>
        <a:p>
          <a:endParaRPr lang="pl-PL"/>
        </a:p>
      </dgm:t>
    </dgm:pt>
    <dgm:pt modelId="{E222A08B-3F83-4DCE-888A-CF5CBB0D3A59}" type="sibTrans" cxnId="{CA78CC84-6BD7-4335-9F68-037F3842BA00}">
      <dgm:prSet/>
      <dgm:spPr/>
      <dgm:t>
        <a:bodyPr/>
        <a:lstStyle/>
        <a:p>
          <a:endParaRPr lang="pl-PL"/>
        </a:p>
      </dgm:t>
    </dgm:pt>
    <dgm:pt modelId="{9DF31D1F-0E08-4FEB-A121-22E1FF8C7BB0}">
      <dgm:prSet phldrT="[Tekst]" custT="1"/>
      <dgm:spPr/>
      <dgm:t>
        <a:bodyPr/>
        <a:lstStyle/>
        <a:p>
          <a:r>
            <a:rPr lang="uk-UA" sz="3000" dirty="0"/>
            <a:t>Власний внесок партнерів</a:t>
          </a:r>
          <a:endParaRPr lang="pl-PL" sz="3000" dirty="0"/>
        </a:p>
      </dgm:t>
    </dgm:pt>
    <dgm:pt modelId="{0D961B4B-8016-479A-BB5F-E447BF88F4C6}" type="parTrans" cxnId="{56FEE013-E098-451C-8E11-430DD3E3A272}">
      <dgm:prSet/>
      <dgm:spPr/>
      <dgm:t>
        <a:bodyPr/>
        <a:lstStyle/>
        <a:p>
          <a:endParaRPr lang="pl-PL"/>
        </a:p>
      </dgm:t>
    </dgm:pt>
    <dgm:pt modelId="{301CD261-3DEA-4592-82F7-147DAB735DD5}" type="sibTrans" cxnId="{56FEE013-E098-451C-8E11-430DD3E3A272}">
      <dgm:prSet/>
      <dgm:spPr/>
      <dgm:t>
        <a:bodyPr/>
        <a:lstStyle/>
        <a:p>
          <a:endParaRPr lang="pl-PL"/>
        </a:p>
      </dgm:t>
    </dgm:pt>
    <dgm:pt modelId="{8FA535D9-E40D-43B7-8F62-DACE15A9E9F4}">
      <dgm:prSet phldrT="[Teks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uk-UA" sz="2000" b="1" i="0" u="none" baseline="0" dirty="0"/>
            <a:t>мін.</a:t>
          </a:r>
          <a:r>
            <a:rPr lang="pl" sz="2000" b="0" i="0" u="none" baseline="0" dirty="0"/>
            <a:t> </a:t>
          </a:r>
          <a:r>
            <a:rPr lang="pl" sz="2000" b="1" i="0" u="none" baseline="0" dirty="0"/>
            <a:t>10% </a:t>
          </a:r>
          <a:r>
            <a:rPr lang="ru-RU" sz="2000" b="0" i="0" u="none" baseline="0" dirty="0"/>
            <a:t>від загальної суми прийнятних коштів</a:t>
          </a:r>
          <a:endParaRPr lang="pl-PL" sz="2000" dirty="0"/>
        </a:p>
      </dgm:t>
    </dgm:pt>
    <dgm:pt modelId="{611A735F-1A61-4542-A4F6-1C66D9E80DB9}" type="parTrans" cxnId="{4050D00A-74F0-45BF-B229-80533685B98F}">
      <dgm:prSet/>
      <dgm:spPr/>
      <dgm:t>
        <a:bodyPr/>
        <a:lstStyle/>
        <a:p>
          <a:endParaRPr lang="pl-PL"/>
        </a:p>
      </dgm:t>
    </dgm:pt>
    <dgm:pt modelId="{0E68C263-0E16-4325-8FF5-FC2B98020075}" type="sibTrans" cxnId="{4050D00A-74F0-45BF-B229-80533685B98F}">
      <dgm:prSet/>
      <dgm:spPr/>
      <dgm:t>
        <a:bodyPr/>
        <a:lstStyle/>
        <a:p>
          <a:endParaRPr lang="pl-PL"/>
        </a:p>
      </dgm:t>
    </dgm:pt>
    <dgm:pt modelId="{83D4D576-D649-4027-A859-0234ACAAA9DE}">
      <dgm:prSet phldrT="[Teks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uk-UA" sz="3000" dirty="0"/>
            <a:t>Тривалість проєктів</a:t>
          </a:r>
          <a:endParaRPr lang="pl-PL" sz="3000" dirty="0"/>
        </a:p>
      </dgm:t>
    </dgm:pt>
    <dgm:pt modelId="{0A6E894F-DAE2-4A71-8FCD-AAC64CFFE3E8}" type="parTrans" cxnId="{A50BFC4B-EF51-443C-AB53-29255FAAFEAB}">
      <dgm:prSet/>
      <dgm:spPr/>
      <dgm:t>
        <a:bodyPr/>
        <a:lstStyle/>
        <a:p>
          <a:endParaRPr lang="pl-PL"/>
        </a:p>
      </dgm:t>
    </dgm:pt>
    <dgm:pt modelId="{3B27C0A6-14BB-4EF2-A3AA-870957542495}" type="sibTrans" cxnId="{A50BFC4B-EF51-443C-AB53-29255FAAFEAB}">
      <dgm:prSet/>
      <dgm:spPr/>
      <dgm:t>
        <a:bodyPr/>
        <a:lstStyle/>
        <a:p>
          <a:endParaRPr lang="pl-PL"/>
        </a:p>
      </dgm:t>
    </dgm:pt>
    <dgm:pt modelId="{0C235AEA-5157-4A9B-9694-92E6AAB8358B}">
      <dgm:prSet phldrT="[Teks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uk-UA" sz="2000" b="1" dirty="0"/>
            <a:t>Лише</a:t>
          </a:r>
          <a:r>
            <a:rPr lang="pl-PL" sz="2000" b="1" dirty="0"/>
            <a:t> </a:t>
          </a:r>
          <a:r>
            <a:rPr lang="pl-PL" sz="2000" b="1" dirty="0">
              <a:solidFill>
                <a:srgbClr val="FF0000"/>
              </a:solidFill>
            </a:rPr>
            <a:t>1 </a:t>
          </a:r>
          <a:r>
            <a:rPr lang="uk-UA" sz="2000" b="1" dirty="0">
              <a:solidFill>
                <a:srgbClr val="FF0000"/>
              </a:solidFill>
            </a:rPr>
            <a:t>етап</a:t>
          </a:r>
          <a:r>
            <a:rPr lang="pl-PL" sz="2000" b="1" dirty="0">
              <a:solidFill>
                <a:srgbClr val="FF0000"/>
              </a:solidFill>
            </a:rPr>
            <a:t> </a:t>
          </a:r>
          <a:r>
            <a:rPr lang="pl-PL" sz="2000" dirty="0"/>
            <a:t>(</a:t>
          </a:r>
          <a:r>
            <a:rPr lang="uk-UA" sz="2000" dirty="0"/>
            <a:t>без концепції проєкту</a:t>
          </a:r>
          <a:r>
            <a:rPr lang="pl-PL" sz="2000" dirty="0">
              <a:cs typeface="Tahoma" panose="020B0604030504040204" pitchFamily="34" charset="0"/>
            </a:rPr>
            <a:t>)</a:t>
          </a:r>
          <a:endParaRPr lang="pl-PL" sz="2000" dirty="0"/>
        </a:p>
      </dgm:t>
    </dgm:pt>
    <dgm:pt modelId="{0F260395-8AF5-4E4E-BC6E-2620E2B055CC}" type="parTrans" cxnId="{3E235A10-3B97-4E3A-BF75-51C2A7412F43}">
      <dgm:prSet/>
      <dgm:spPr/>
      <dgm:t>
        <a:bodyPr/>
        <a:lstStyle/>
        <a:p>
          <a:endParaRPr lang="pl-PL"/>
        </a:p>
      </dgm:t>
    </dgm:pt>
    <dgm:pt modelId="{47438D0E-D55F-4955-9AA3-D5048F71422A}" type="sibTrans" cxnId="{3E235A10-3B97-4E3A-BF75-51C2A7412F43}">
      <dgm:prSet/>
      <dgm:spPr/>
      <dgm:t>
        <a:bodyPr/>
        <a:lstStyle/>
        <a:p>
          <a:endParaRPr lang="pl-PL"/>
        </a:p>
      </dgm:t>
    </dgm:pt>
    <dgm:pt modelId="{18C6CE2E-D77F-460A-A79E-098F03E33FE8}">
      <dgm:prSet phldrT="[Tekst]" custT="1"/>
      <dgm:spPr/>
      <dgm:t>
        <a:bodyPr/>
        <a:lstStyle/>
        <a:p>
          <a:r>
            <a:rPr lang="uk-UA" sz="3000" dirty="0">
              <a:cs typeface="Tahoma" panose="020B0604030504040204" pitchFamily="34" charset="0"/>
            </a:rPr>
            <a:t>Характер проєктів</a:t>
          </a:r>
          <a:endParaRPr lang="pl-PL" sz="3000" dirty="0"/>
        </a:p>
      </dgm:t>
    </dgm:pt>
    <dgm:pt modelId="{8AD238EE-1042-4A5F-8572-B48160F992A0}" type="parTrans" cxnId="{C969B263-5959-45DF-A58F-3BD4720CF502}">
      <dgm:prSet/>
      <dgm:spPr/>
      <dgm:t>
        <a:bodyPr/>
        <a:lstStyle/>
        <a:p>
          <a:endParaRPr lang="pl-PL"/>
        </a:p>
      </dgm:t>
    </dgm:pt>
    <dgm:pt modelId="{CD0516EB-08B8-4001-AE2C-20CD300E3E2C}" type="sibTrans" cxnId="{C969B263-5959-45DF-A58F-3BD4720CF502}">
      <dgm:prSet/>
      <dgm:spPr/>
      <dgm:t>
        <a:bodyPr/>
        <a:lstStyle/>
        <a:p>
          <a:endParaRPr lang="pl-PL"/>
        </a:p>
      </dgm:t>
    </dgm:pt>
    <dgm:pt modelId="{FF5AA88B-5CFB-47BD-A379-67D0B0C92277}">
      <dgm:prSet phldrT="[Teks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uk-UA" sz="2000" dirty="0">
              <a:cs typeface="Tahoma" panose="020B0604030504040204" pitchFamily="34" charset="0"/>
            </a:rPr>
            <a:t>інфраструктурні</a:t>
          </a:r>
          <a:r>
            <a:rPr lang="pl-PL" sz="2000" dirty="0">
              <a:cs typeface="Tahoma" panose="020B0604030504040204" pitchFamily="34" charset="0"/>
            </a:rPr>
            <a:t>, </a:t>
          </a:r>
          <a:r>
            <a:rPr lang="uk-UA" sz="2000" dirty="0">
              <a:cs typeface="Tahoma" panose="020B0604030504040204" pitchFamily="34" charset="0"/>
            </a:rPr>
            <a:t>інвестиційні</a:t>
          </a:r>
          <a:r>
            <a:rPr lang="pl-PL" sz="2000" dirty="0">
              <a:cs typeface="Tahoma" panose="020B0604030504040204" pitchFamily="34" charset="0"/>
            </a:rPr>
            <a:t>, </a:t>
          </a:r>
          <a:r>
            <a:rPr lang="uk-UA" sz="2000" dirty="0">
              <a:cs typeface="Tahoma" panose="020B0604030504040204" pitchFamily="34" charset="0"/>
            </a:rPr>
            <a:t>мʾякі</a:t>
          </a:r>
          <a:endParaRPr lang="pl-PL" sz="2000" dirty="0"/>
        </a:p>
      </dgm:t>
    </dgm:pt>
    <dgm:pt modelId="{D838166F-37BA-4037-A396-6ED94DB752A1}" type="parTrans" cxnId="{50CBCE35-44AD-4959-A419-27700C169406}">
      <dgm:prSet/>
      <dgm:spPr/>
      <dgm:t>
        <a:bodyPr/>
        <a:lstStyle/>
        <a:p>
          <a:endParaRPr lang="pl-PL"/>
        </a:p>
      </dgm:t>
    </dgm:pt>
    <dgm:pt modelId="{82EC80B8-7B07-45D1-9FEB-403F6244C395}" type="sibTrans" cxnId="{50CBCE35-44AD-4959-A419-27700C169406}">
      <dgm:prSet/>
      <dgm:spPr/>
      <dgm:t>
        <a:bodyPr/>
        <a:lstStyle/>
        <a:p>
          <a:endParaRPr lang="pl-PL"/>
        </a:p>
      </dgm:t>
    </dgm:pt>
    <dgm:pt modelId="{F6066D70-DDC4-4585-AC94-C2B35CB2C737}">
      <dgm:prSet phldrT="[Teks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uk-UA" sz="3000" dirty="0"/>
            <a:t>Організація набору</a:t>
          </a:r>
          <a:endParaRPr lang="pl-PL" sz="3000" dirty="0"/>
        </a:p>
      </dgm:t>
    </dgm:pt>
    <dgm:pt modelId="{1AAF5CB8-974D-430C-822D-B2CEBFDE95E4}" type="parTrans" cxnId="{70AE0CEB-E143-4FEA-AE07-4467ECFDA7E7}">
      <dgm:prSet/>
      <dgm:spPr/>
      <dgm:t>
        <a:bodyPr/>
        <a:lstStyle/>
        <a:p>
          <a:endParaRPr lang="pl-PL"/>
        </a:p>
      </dgm:t>
    </dgm:pt>
    <dgm:pt modelId="{BD321D11-6662-4CF1-96E6-32518264288F}" type="sibTrans" cxnId="{70AE0CEB-E143-4FEA-AE07-4467ECFDA7E7}">
      <dgm:prSet/>
      <dgm:spPr/>
      <dgm:t>
        <a:bodyPr/>
        <a:lstStyle/>
        <a:p>
          <a:endParaRPr lang="pl-PL"/>
        </a:p>
      </dgm:t>
    </dgm:pt>
    <dgm:pt modelId="{86CB8783-85EA-4836-845C-DC98BD3B8BC7}">
      <dgm:prSet phldrT="[Teks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uk-UA" sz="2000" dirty="0"/>
            <a:t>до</a:t>
          </a:r>
          <a:r>
            <a:rPr lang="pl-PL" sz="2000" dirty="0"/>
            <a:t> </a:t>
          </a:r>
          <a:r>
            <a:rPr lang="pl-PL" sz="2000" b="1" dirty="0"/>
            <a:t>24</a:t>
          </a:r>
          <a:r>
            <a:rPr lang="pl-PL" sz="2000" dirty="0"/>
            <a:t> </a:t>
          </a:r>
          <a:r>
            <a:rPr lang="uk-UA" sz="2000" dirty="0"/>
            <a:t>місяців</a:t>
          </a:r>
          <a:endParaRPr lang="pl-PL" sz="2000" dirty="0"/>
        </a:p>
      </dgm:t>
    </dgm:pt>
    <dgm:pt modelId="{8CCCD773-D1FB-47EA-9630-C53F4A57D080}" type="parTrans" cxnId="{196AD8EE-9C9A-4DD6-84CE-60337AF4361E}">
      <dgm:prSet/>
      <dgm:spPr/>
      <dgm:t>
        <a:bodyPr/>
        <a:lstStyle/>
        <a:p>
          <a:endParaRPr lang="pl-PL"/>
        </a:p>
      </dgm:t>
    </dgm:pt>
    <dgm:pt modelId="{2E52AD2C-1069-41FD-8DFB-E59A9FCDB660}" type="sibTrans" cxnId="{196AD8EE-9C9A-4DD6-84CE-60337AF4361E}">
      <dgm:prSet/>
      <dgm:spPr/>
      <dgm:t>
        <a:bodyPr/>
        <a:lstStyle/>
        <a:p>
          <a:endParaRPr lang="pl-PL"/>
        </a:p>
      </dgm:t>
    </dgm:pt>
    <dgm:pt modelId="{56FED919-D421-4541-97CF-6B25F68FEE0E}">
      <dgm:prSet phldrT="[Teks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uk-UA" sz="2000" b="1" dirty="0"/>
            <a:t>Онлайн</a:t>
          </a:r>
          <a:r>
            <a:rPr lang="pl-PL" sz="2000" b="1" dirty="0"/>
            <a:t> </a:t>
          </a:r>
          <a:r>
            <a:rPr lang="pl-PL" sz="2000" dirty="0"/>
            <a:t>(</a:t>
          </a:r>
          <a:r>
            <a:rPr lang="uk-UA" sz="2000" dirty="0"/>
            <a:t>за допомогою додатку</a:t>
          </a:r>
          <a:r>
            <a:rPr lang="pl-PL" sz="2000" dirty="0"/>
            <a:t> WOD2021)</a:t>
          </a:r>
        </a:p>
      </dgm:t>
    </dgm:pt>
    <dgm:pt modelId="{11119756-1D39-469D-BC8F-BFC0A141CCFA}" type="parTrans" cxnId="{E9F2A076-9CEF-4168-853E-D7776E99E4B6}">
      <dgm:prSet/>
      <dgm:spPr/>
      <dgm:t>
        <a:bodyPr/>
        <a:lstStyle/>
        <a:p>
          <a:endParaRPr lang="pl-PL"/>
        </a:p>
      </dgm:t>
    </dgm:pt>
    <dgm:pt modelId="{72318AD8-F76A-4010-A031-38EE61678C5D}" type="sibTrans" cxnId="{E9F2A076-9CEF-4168-853E-D7776E99E4B6}">
      <dgm:prSet/>
      <dgm:spPr/>
      <dgm:t>
        <a:bodyPr/>
        <a:lstStyle/>
        <a:p>
          <a:endParaRPr lang="pl-PL"/>
        </a:p>
      </dgm:t>
    </dgm:pt>
    <dgm:pt modelId="{4F5442B7-0B78-4803-AD48-CF41D2844655}">
      <dgm:prSet phldrT="[Tekst]" custT="1"/>
      <dgm:spPr/>
      <dgm:t>
        <a:bodyPr/>
        <a:lstStyle/>
        <a:p>
          <a:r>
            <a:rPr lang="uk-UA" sz="2000" dirty="0">
              <a:cs typeface="Tahoma" panose="020B0604030504040204" pitchFamily="34" charset="0"/>
            </a:rPr>
            <a:t>Пріоритет</a:t>
          </a:r>
          <a:r>
            <a:rPr lang="pl-PL" sz="2000" dirty="0">
              <a:cs typeface="Tahoma" panose="020B0604030504040204" pitchFamily="34" charset="0"/>
            </a:rPr>
            <a:t> </a:t>
          </a:r>
          <a:r>
            <a:rPr lang="uk-UA" sz="2000" b="1" dirty="0">
              <a:solidFill>
                <a:srgbClr val="FF0000"/>
              </a:solidFill>
              <a:cs typeface="Tahoma" panose="020B0604030504040204" pitchFamily="34" charset="0"/>
            </a:rPr>
            <a:t>ЗДОРОВʾЯ</a:t>
          </a:r>
          <a:r>
            <a:rPr lang="pl-PL" sz="2000" dirty="0">
              <a:cs typeface="Tahoma" panose="020B0604030504040204" pitchFamily="34" charset="0"/>
            </a:rPr>
            <a:t> (37,36 </a:t>
          </a:r>
          <a:r>
            <a:rPr lang="uk-UA" sz="2000" dirty="0">
              <a:cs typeface="Tahoma" panose="020B0604030504040204" pitchFamily="34" charset="0"/>
            </a:rPr>
            <a:t>млн. євро</a:t>
          </a:r>
          <a:r>
            <a:rPr lang="pl-PL" sz="2000" dirty="0">
              <a:cs typeface="Tahoma" panose="020B0604030504040204" pitchFamily="34" charset="0"/>
            </a:rPr>
            <a:t>)</a:t>
          </a:r>
          <a:endParaRPr lang="pl-PL" sz="3000" dirty="0"/>
        </a:p>
      </dgm:t>
    </dgm:pt>
    <dgm:pt modelId="{9755FDE5-AEED-46D5-A414-05C114E1EACA}" type="parTrans" cxnId="{3B674BAE-3187-46A3-94A8-64CE9F83738E}">
      <dgm:prSet/>
      <dgm:spPr/>
      <dgm:t>
        <a:bodyPr/>
        <a:lstStyle/>
        <a:p>
          <a:endParaRPr lang="pl-PL"/>
        </a:p>
      </dgm:t>
    </dgm:pt>
    <dgm:pt modelId="{DD44BB6C-300D-43C6-AE4B-89746D31100D}" type="sibTrans" cxnId="{3B674BAE-3187-46A3-94A8-64CE9F83738E}">
      <dgm:prSet/>
      <dgm:spPr/>
      <dgm:t>
        <a:bodyPr/>
        <a:lstStyle/>
        <a:p>
          <a:endParaRPr lang="pl-PL"/>
        </a:p>
      </dgm:t>
    </dgm:pt>
    <dgm:pt modelId="{82F92ADC-1886-4519-841E-2B241A68E31F}">
      <dgm:prSet phldrT="[Tekst]" custT="1"/>
      <dgm:spPr/>
      <dgm:t>
        <a:bodyPr/>
        <a:lstStyle/>
        <a:p>
          <a:r>
            <a:rPr lang="uk-UA" sz="2000" b="1" dirty="0">
              <a:cs typeface="Tahoma" panose="020B0604030504040204" pitchFamily="34" charset="0"/>
            </a:rPr>
            <a:t>макс.</a:t>
          </a:r>
          <a:r>
            <a:rPr lang="pl-PL" sz="2000" b="1" dirty="0">
              <a:cs typeface="Tahoma" panose="020B0604030504040204" pitchFamily="34" charset="0"/>
            </a:rPr>
            <a:t> 90% </a:t>
          </a:r>
          <a:r>
            <a:rPr lang="ru-RU" sz="2000" b="0" i="0" u="none" baseline="0" dirty="0"/>
            <a:t>від загальної суми прийнятних коштів</a:t>
          </a:r>
          <a:endParaRPr lang="pl-PL" sz="2000" dirty="0"/>
        </a:p>
      </dgm:t>
    </dgm:pt>
    <dgm:pt modelId="{A6C8CE51-4525-4785-8CFD-7488029A15EC}" type="parTrans" cxnId="{C4AF620F-2EED-403E-BA8C-B9CA67BDB592}">
      <dgm:prSet/>
      <dgm:spPr/>
      <dgm:t>
        <a:bodyPr/>
        <a:lstStyle/>
        <a:p>
          <a:endParaRPr lang="pl-PL"/>
        </a:p>
      </dgm:t>
    </dgm:pt>
    <dgm:pt modelId="{A7F8B975-ECC5-4110-9427-EB899CC37581}" type="sibTrans" cxnId="{C4AF620F-2EED-403E-BA8C-B9CA67BDB592}">
      <dgm:prSet/>
      <dgm:spPr/>
      <dgm:t>
        <a:bodyPr/>
        <a:lstStyle/>
        <a:p>
          <a:endParaRPr lang="pl-PL"/>
        </a:p>
      </dgm:t>
    </dgm:pt>
    <dgm:pt modelId="{281915F0-AC7F-4AB6-B70F-9EB7BA555181}" type="pres">
      <dgm:prSet presAssocID="{CA0F9270-14CB-47E2-A485-7E104BF9500F}" presName="Name0" presStyleCnt="0">
        <dgm:presLayoutVars>
          <dgm:dir/>
          <dgm:animLvl val="lvl"/>
          <dgm:resizeHandles val="exact"/>
        </dgm:presLayoutVars>
      </dgm:prSet>
      <dgm:spPr/>
    </dgm:pt>
    <dgm:pt modelId="{CC93542B-3DCC-46DD-A5B0-E5212D87DAD8}" type="pres">
      <dgm:prSet presAssocID="{4A6BCCDB-D7EA-49DC-9A88-1E071523B427}" presName="linNode" presStyleCnt="0"/>
      <dgm:spPr/>
    </dgm:pt>
    <dgm:pt modelId="{A9B005E2-7F19-497D-A97A-7CF1FE2FB0DA}" type="pres">
      <dgm:prSet presAssocID="{4A6BCCDB-D7EA-49DC-9A88-1E071523B427}" presName="parentText" presStyleLbl="node1" presStyleIdx="0" presStyleCnt="6" custLinFactNeighborX="-1137" custLinFactNeighborY="-40132">
        <dgm:presLayoutVars>
          <dgm:chMax val="1"/>
          <dgm:bulletEnabled val="1"/>
        </dgm:presLayoutVars>
      </dgm:prSet>
      <dgm:spPr/>
    </dgm:pt>
    <dgm:pt modelId="{C0220306-2734-4DB9-8B6E-AAA45F07B8AA}" type="pres">
      <dgm:prSet presAssocID="{4A6BCCDB-D7EA-49DC-9A88-1E071523B427}" presName="descendantText" presStyleLbl="alignAccFollowNode1" presStyleIdx="0" presStyleCnt="6">
        <dgm:presLayoutVars>
          <dgm:bulletEnabled val="1"/>
        </dgm:presLayoutVars>
      </dgm:prSet>
      <dgm:spPr/>
    </dgm:pt>
    <dgm:pt modelId="{859DB8A9-E8A6-4321-8F7A-AAF0BF614988}" type="pres">
      <dgm:prSet presAssocID="{6AE41E72-D8C0-4722-8B9E-BD776DEE2D27}" presName="sp" presStyleCnt="0"/>
      <dgm:spPr/>
    </dgm:pt>
    <dgm:pt modelId="{6AFDFB0B-D0E2-4FFA-8A6B-7406AD04B45B}" type="pres">
      <dgm:prSet presAssocID="{5E6D3837-10C8-435A-BE0C-6D850E2A49F5}" presName="linNode" presStyleCnt="0"/>
      <dgm:spPr/>
    </dgm:pt>
    <dgm:pt modelId="{DB40C3CC-DBB3-4753-904D-3A7B2D556675}" type="pres">
      <dgm:prSet presAssocID="{5E6D3837-10C8-435A-BE0C-6D850E2A49F5}" presName="parentText" presStyleLbl="node1" presStyleIdx="1" presStyleCnt="6">
        <dgm:presLayoutVars>
          <dgm:chMax val="1"/>
          <dgm:bulletEnabled val="1"/>
        </dgm:presLayoutVars>
      </dgm:prSet>
      <dgm:spPr/>
    </dgm:pt>
    <dgm:pt modelId="{26213341-52EC-469C-9F5D-A3EBE135E6D7}" type="pres">
      <dgm:prSet presAssocID="{5E6D3837-10C8-435A-BE0C-6D850E2A49F5}" presName="descendantText" presStyleLbl="alignAccFollowNode1" presStyleIdx="1" presStyleCnt="6" custLinFactNeighborX="-1302" custLinFactNeighborY="0">
        <dgm:presLayoutVars>
          <dgm:bulletEnabled val="1"/>
        </dgm:presLayoutVars>
      </dgm:prSet>
      <dgm:spPr/>
    </dgm:pt>
    <dgm:pt modelId="{ADAC867B-4723-410E-AAF8-BC37439F6188}" type="pres">
      <dgm:prSet presAssocID="{5E294B49-22FA-435B-81A0-98EC567DC683}" presName="sp" presStyleCnt="0"/>
      <dgm:spPr/>
    </dgm:pt>
    <dgm:pt modelId="{D7FAFB47-365E-4248-AEBE-7804577253B4}" type="pres">
      <dgm:prSet presAssocID="{9DF31D1F-0E08-4FEB-A121-22E1FF8C7BB0}" presName="linNode" presStyleCnt="0"/>
      <dgm:spPr/>
    </dgm:pt>
    <dgm:pt modelId="{13ABF3F2-BAFD-44FF-8D62-2E86FB72C28C}" type="pres">
      <dgm:prSet presAssocID="{9DF31D1F-0E08-4FEB-A121-22E1FF8C7BB0}" presName="parentText" presStyleLbl="node1" presStyleIdx="2" presStyleCnt="6">
        <dgm:presLayoutVars>
          <dgm:chMax val="1"/>
          <dgm:bulletEnabled val="1"/>
        </dgm:presLayoutVars>
      </dgm:prSet>
      <dgm:spPr/>
    </dgm:pt>
    <dgm:pt modelId="{2CC780FF-A834-46CC-9741-A883C2BE7B8A}" type="pres">
      <dgm:prSet presAssocID="{9DF31D1F-0E08-4FEB-A121-22E1FF8C7BB0}" presName="descendantText" presStyleLbl="alignAccFollowNode1" presStyleIdx="2" presStyleCnt="6" custScaleY="119164">
        <dgm:presLayoutVars>
          <dgm:bulletEnabled val="1"/>
        </dgm:presLayoutVars>
      </dgm:prSet>
      <dgm:spPr/>
    </dgm:pt>
    <dgm:pt modelId="{48397163-02E1-4353-92AE-A0572DFF8B11}" type="pres">
      <dgm:prSet presAssocID="{301CD261-3DEA-4592-82F7-147DAB735DD5}" presName="sp" presStyleCnt="0"/>
      <dgm:spPr/>
    </dgm:pt>
    <dgm:pt modelId="{6DB321D8-659E-4598-A75D-3F98891011D3}" type="pres">
      <dgm:prSet presAssocID="{83D4D576-D649-4027-A859-0234ACAAA9DE}" presName="linNode" presStyleCnt="0"/>
      <dgm:spPr/>
    </dgm:pt>
    <dgm:pt modelId="{0CD072BE-8CB5-4A57-A71A-601C69ABCD4E}" type="pres">
      <dgm:prSet presAssocID="{83D4D576-D649-4027-A859-0234ACAAA9DE}" presName="parentText" presStyleLbl="node1" presStyleIdx="3" presStyleCnt="6">
        <dgm:presLayoutVars>
          <dgm:chMax val="1"/>
          <dgm:bulletEnabled val="1"/>
        </dgm:presLayoutVars>
      </dgm:prSet>
      <dgm:spPr/>
    </dgm:pt>
    <dgm:pt modelId="{564ADDF5-3F02-47BB-B572-40C5935C4BA7}" type="pres">
      <dgm:prSet presAssocID="{83D4D576-D649-4027-A859-0234ACAAA9DE}" presName="descendantText" presStyleLbl="alignAccFollowNode1" presStyleIdx="3" presStyleCnt="6">
        <dgm:presLayoutVars>
          <dgm:bulletEnabled val="1"/>
        </dgm:presLayoutVars>
      </dgm:prSet>
      <dgm:spPr/>
    </dgm:pt>
    <dgm:pt modelId="{3B1F024F-4DBE-4A97-9D2E-FFF4231C918B}" type="pres">
      <dgm:prSet presAssocID="{3B27C0A6-14BB-4EF2-A3AA-870957542495}" presName="sp" presStyleCnt="0"/>
      <dgm:spPr/>
    </dgm:pt>
    <dgm:pt modelId="{159C8C7E-7F12-42D4-B711-426E3B4D5F02}" type="pres">
      <dgm:prSet presAssocID="{18C6CE2E-D77F-460A-A79E-098F03E33FE8}" presName="linNode" presStyleCnt="0"/>
      <dgm:spPr/>
    </dgm:pt>
    <dgm:pt modelId="{E2348776-42FC-4B29-9C07-80488C4D66E6}" type="pres">
      <dgm:prSet presAssocID="{18C6CE2E-D77F-460A-A79E-098F03E33FE8}" presName="parentText" presStyleLbl="node1" presStyleIdx="4" presStyleCnt="6">
        <dgm:presLayoutVars>
          <dgm:chMax val="1"/>
          <dgm:bulletEnabled val="1"/>
        </dgm:presLayoutVars>
      </dgm:prSet>
      <dgm:spPr/>
    </dgm:pt>
    <dgm:pt modelId="{54C668B0-6854-45A8-B661-42118AE25103}" type="pres">
      <dgm:prSet presAssocID="{18C6CE2E-D77F-460A-A79E-098F03E33FE8}" presName="descendantText" presStyleLbl="alignAccFollowNode1" presStyleIdx="4" presStyleCnt="6">
        <dgm:presLayoutVars>
          <dgm:bulletEnabled val="1"/>
        </dgm:presLayoutVars>
      </dgm:prSet>
      <dgm:spPr/>
    </dgm:pt>
    <dgm:pt modelId="{A40B2C21-0F56-4261-95C9-96ECB4C89AB7}" type="pres">
      <dgm:prSet presAssocID="{CD0516EB-08B8-4001-AE2C-20CD300E3E2C}" presName="sp" presStyleCnt="0"/>
      <dgm:spPr/>
    </dgm:pt>
    <dgm:pt modelId="{F7F34596-87ED-41F5-8D05-428D03784F66}" type="pres">
      <dgm:prSet presAssocID="{F6066D70-DDC4-4585-AC94-C2B35CB2C737}" presName="linNode" presStyleCnt="0"/>
      <dgm:spPr/>
    </dgm:pt>
    <dgm:pt modelId="{2316D2B8-0326-4E26-9788-87FAAB1B29C9}" type="pres">
      <dgm:prSet presAssocID="{F6066D70-DDC4-4585-AC94-C2B35CB2C737}" presName="parentText" presStyleLbl="node1" presStyleIdx="5" presStyleCnt="6">
        <dgm:presLayoutVars>
          <dgm:chMax val="1"/>
          <dgm:bulletEnabled val="1"/>
        </dgm:presLayoutVars>
      </dgm:prSet>
      <dgm:spPr/>
    </dgm:pt>
    <dgm:pt modelId="{2D1F47E9-F3A2-4404-B9EB-840D1388A4E3}" type="pres">
      <dgm:prSet presAssocID="{F6066D70-DDC4-4585-AC94-C2B35CB2C737}" presName="descendantText" presStyleLbl="alignAccFollowNode1" presStyleIdx="5" presStyleCnt="6">
        <dgm:presLayoutVars>
          <dgm:bulletEnabled val="1"/>
        </dgm:presLayoutVars>
      </dgm:prSet>
      <dgm:spPr/>
    </dgm:pt>
  </dgm:ptLst>
  <dgm:cxnLst>
    <dgm:cxn modelId="{4050D00A-74F0-45BF-B229-80533685B98F}" srcId="{9DF31D1F-0E08-4FEB-A121-22E1FF8C7BB0}" destId="{8FA535D9-E40D-43B7-8F62-DACE15A9E9F4}" srcOrd="0" destOrd="0" parTransId="{611A735F-1A61-4542-A4F6-1C66D9E80DB9}" sibTransId="{0E68C263-0E16-4325-8FF5-FC2B98020075}"/>
    <dgm:cxn modelId="{5CB4B40B-FCFE-4B76-988E-8D276F2AE596}" type="presOf" srcId="{9DF31D1F-0E08-4FEB-A121-22E1FF8C7BB0}" destId="{13ABF3F2-BAFD-44FF-8D62-2E86FB72C28C}" srcOrd="0" destOrd="0" presId="urn:microsoft.com/office/officeart/2005/8/layout/vList5"/>
    <dgm:cxn modelId="{C4AF620F-2EED-403E-BA8C-B9CA67BDB592}" srcId="{5E6D3837-10C8-435A-BE0C-6D850E2A49F5}" destId="{82F92ADC-1886-4519-841E-2B241A68E31F}" srcOrd="1" destOrd="0" parTransId="{A6C8CE51-4525-4785-8CFD-7488029A15EC}" sibTransId="{A7F8B975-ECC5-4110-9427-EB899CC37581}"/>
    <dgm:cxn modelId="{D390DE0F-509C-4C4F-B495-A4B3A2F299F2}" type="presOf" srcId="{56FED919-D421-4541-97CF-6B25F68FEE0E}" destId="{2D1F47E9-F3A2-4404-B9EB-840D1388A4E3}" srcOrd="0" destOrd="1" presId="urn:microsoft.com/office/officeart/2005/8/layout/vList5"/>
    <dgm:cxn modelId="{3E235A10-3B97-4E3A-BF75-51C2A7412F43}" srcId="{F6066D70-DDC4-4585-AC94-C2B35CB2C737}" destId="{0C235AEA-5157-4A9B-9694-92E6AAB8358B}" srcOrd="0" destOrd="0" parTransId="{0F260395-8AF5-4E4E-BC6E-2620E2B055CC}" sibTransId="{47438D0E-D55F-4955-9AA3-D5048F71422A}"/>
    <dgm:cxn modelId="{BECB6811-15BA-4716-8C5B-FFD1E0D15044}" type="presOf" srcId="{18C6CE2E-D77F-460A-A79E-098F03E33FE8}" destId="{E2348776-42FC-4B29-9C07-80488C4D66E6}" srcOrd="0" destOrd="0" presId="urn:microsoft.com/office/officeart/2005/8/layout/vList5"/>
    <dgm:cxn modelId="{56FEE013-E098-451C-8E11-430DD3E3A272}" srcId="{CA0F9270-14CB-47E2-A485-7E104BF9500F}" destId="{9DF31D1F-0E08-4FEB-A121-22E1FF8C7BB0}" srcOrd="2" destOrd="0" parTransId="{0D961B4B-8016-479A-BB5F-E447BF88F4C6}" sibTransId="{301CD261-3DEA-4592-82F7-147DAB735DD5}"/>
    <dgm:cxn modelId="{50CBCE35-44AD-4959-A419-27700C169406}" srcId="{18C6CE2E-D77F-460A-A79E-098F03E33FE8}" destId="{FF5AA88B-5CFB-47BD-A379-67D0B0C92277}" srcOrd="0" destOrd="0" parTransId="{D838166F-37BA-4037-A396-6ED94DB752A1}" sibTransId="{82EC80B8-7B07-45D1-9FEB-403F6244C395}"/>
    <dgm:cxn modelId="{E27A985F-F0B8-4D9E-9334-113D1DF390C9}" type="presOf" srcId="{8FA535D9-E40D-43B7-8F62-DACE15A9E9F4}" destId="{2CC780FF-A834-46CC-9741-A883C2BE7B8A}" srcOrd="0" destOrd="0" presId="urn:microsoft.com/office/officeart/2005/8/layout/vList5"/>
    <dgm:cxn modelId="{E89FB160-EB5D-4A7A-B616-E1A0BB35F975}" srcId="{CA0F9270-14CB-47E2-A485-7E104BF9500F}" destId="{5E6D3837-10C8-435A-BE0C-6D850E2A49F5}" srcOrd="1" destOrd="0" parTransId="{116C5ACD-B358-4B21-9667-462D78A4A005}" sibTransId="{5E294B49-22FA-435B-81A0-98EC567DC683}"/>
    <dgm:cxn modelId="{F6CE2B61-6118-46E9-8259-383516E6A030}" type="presOf" srcId="{CA0F9270-14CB-47E2-A485-7E104BF9500F}" destId="{281915F0-AC7F-4AB6-B70F-9EB7BA555181}" srcOrd="0" destOrd="0" presId="urn:microsoft.com/office/officeart/2005/8/layout/vList5"/>
    <dgm:cxn modelId="{5EA74841-52CD-4E47-8DA1-1208F123B3F8}" type="presOf" srcId="{3A009F09-002B-4A28-ABA7-20F1AC9735FC}" destId="{C0220306-2734-4DB9-8B6E-AAA45F07B8AA}" srcOrd="0" destOrd="1" presId="urn:microsoft.com/office/officeart/2005/8/layout/vList5"/>
    <dgm:cxn modelId="{E9A67562-8D4C-4649-BFD2-4C5CA4675F21}" srcId="{CA0F9270-14CB-47E2-A485-7E104BF9500F}" destId="{4A6BCCDB-D7EA-49DC-9A88-1E071523B427}" srcOrd="0" destOrd="0" parTransId="{2ADBB8A1-16F9-4ABA-8FAC-EFE714E46207}" sibTransId="{6AE41E72-D8C0-4722-8B9E-BD776DEE2D27}"/>
    <dgm:cxn modelId="{C969B263-5959-45DF-A58F-3BD4720CF502}" srcId="{CA0F9270-14CB-47E2-A485-7E104BF9500F}" destId="{18C6CE2E-D77F-460A-A79E-098F03E33FE8}" srcOrd="4" destOrd="0" parTransId="{8AD238EE-1042-4A5F-8572-B48160F992A0}" sibTransId="{CD0516EB-08B8-4001-AE2C-20CD300E3E2C}"/>
    <dgm:cxn modelId="{ADD20268-D39E-431D-9669-2D14F5426E1E}" srcId="{4A6BCCDB-D7EA-49DC-9A88-1E071523B427}" destId="{3A009F09-002B-4A28-ABA7-20F1AC9735FC}" srcOrd="1" destOrd="0" parTransId="{5BC1DD6D-267C-4C7D-82C1-5543B168F1E1}" sibTransId="{6B4467AC-6F1F-484D-89B3-E5D0B65648E1}"/>
    <dgm:cxn modelId="{44700E48-5682-4452-8F52-788C1E1F0CBE}" type="presOf" srcId="{F6066D70-DDC4-4585-AC94-C2B35CB2C737}" destId="{2316D2B8-0326-4E26-9788-87FAAB1B29C9}" srcOrd="0" destOrd="0" presId="urn:microsoft.com/office/officeart/2005/8/layout/vList5"/>
    <dgm:cxn modelId="{1CA3B44B-C4B5-4C7A-B980-1719D1033711}" type="presOf" srcId="{82F92ADC-1886-4519-841E-2B241A68E31F}" destId="{26213341-52EC-469C-9F5D-A3EBE135E6D7}" srcOrd="0" destOrd="1" presId="urn:microsoft.com/office/officeart/2005/8/layout/vList5"/>
    <dgm:cxn modelId="{A50BFC4B-EF51-443C-AB53-29255FAAFEAB}" srcId="{CA0F9270-14CB-47E2-A485-7E104BF9500F}" destId="{83D4D576-D649-4027-A859-0234ACAAA9DE}" srcOrd="3" destOrd="0" parTransId="{0A6E894F-DAE2-4A71-8FCD-AAC64CFFE3E8}" sibTransId="{3B27C0A6-14BB-4EF2-A3AA-870957542495}"/>
    <dgm:cxn modelId="{E9F2A076-9CEF-4168-853E-D7776E99E4B6}" srcId="{F6066D70-DDC4-4585-AC94-C2B35CB2C737}" destId="{56FED919-D421-4541-97CF-6B25F68FEE0E}" srcOrd="1" destOrd="0" parTransId="{11119756-1D39-469D-BC8F-BFC0A141CCFA}" sibTransId="{72318AD8-F76A-4010-A031-38EE61678C5D}"/>
    <dgm:cxn modelId="{CA78CC84-6BD7-4335-9F68-037F3842BA00}" srcId="{5E6D3837-10C8-435A-BE0C-6D850E2A49F5}" destId="{1ECDDB0B-83F7-4369-A177-4B8061B9C9A0}" srcOrd="0" destOrd="0" parTransId="{575E71E2-E497-41B8-82AB-787F0B91BD1F}" sibTransId="{E222A08B-3F83-4DCE-888A-CF5CBB0D3A59}"/>
    <dgm:cxn modelId="{284C6E8F-7391-47A4-B870-1DAF91C59D5F}" type="presOf" srcId="{0C235AEA-5157-4A9B-9694-92E6AAB8358B}" destId="{2D1F47E9-F3A2-4404-B9EB-840D1388A4E3}" srcOrd="0" destOrd="0" presId="urn:microsoft.com/office/officeart/2005/8/layout/vList5"/>
    <dgm:cxn modelId="{7C57109E-A62C-4325-89CD-4D79C5F61AF6}" type="presOf" srcId="{FF5AA88B-5CFB-47BD-A379-67D0B0C92277}" destId="{54C668B0-6854-45A8-B661-42118AE25103}" srcOrd="0" destOrd="0" presId="urn:microsoft.com/office/officeart/2005/8/layout/vList5"/>
    <dgm:cxn modelId="{328F12A9-EE4D-402C-ACD4-40B10615BAA5}" type="presOf" srcId="{1ECDDB0B-83F7-4369-A177-4B8061B9C9A0}" destId="{26213341-52EC-469C-9F5D-A3EBE135E6D7}" srcOrd="0" destOrd="0" presId="urn:microsoft.com/office/officeart/2005/8/layout/vList5"/>
    <dgm:cxn modelId="{3B674BAE-3187-46A3-94A8-64CE9F83738E}" srcId="{4A6BCCDB-D7EA-49DC-9A88-1E071523B427}" destId="{4F5442B7-0B78-4803-AD48-CF41D2844655}" srcOrd="0" destOrd="0" parTransId="{9755FDE5-AEED-46D5-A414-05C114E1EACA}" sibTransId="{DD44BB6C-300D-43C6-AE4B-89746D31100D}"/>
    <dgm:cxn modelId="{13F138B1-7D5A-4750-BF3B-E17005932A04}" type="presOf" srcId="{4A6BCCDB-D7EA-49DC-9A88-1E071523B427}" destId="{A9B005E2-7F19-497D-A97A-7CF1FE2FB0DA}" srcOrd="0" destOrd="0" presId="urn:microsoft.com/office/officeart/2005/8/layout/vList5"/>
    <dgm:cxn modelId="{DF5593B7-F7AF-419F-BE49-55052789BDB0}" type="presOf" srcId="{4F5442B7-0B78-4803-AD48-CF41D2844655}" destId="{C0220306-2734-4DB9-8B6E-AAA45F07B8AA}" srcOrd="0" destOrd="0" presId="urn:microsoft.com/office/officeart/2005/8/layout/vList5"/>
    <dgm:cxn modelId="{B5B640BE-6DEA-4D5F-93F1-60E553DCAE2E}" type="presOf" srcId="{86CB8783-85EA-4836-845C-DC98BD3B8BC7}" destId="{564ADDF5-3F02-47BB-B572-40C5935C4BA7}" srcOrd="0" destOrd="0" presId="urn:microsoft.com/office/officeart/2005/8/layout/vList5"/>
    <dgm:cxn modelId="{74313CDC-3F14-4ABE-86AF-ADD398E8E1A9}" type="presOf" srcId="{83D4D576-D649-4027-A859-0234ACAAA9DE}" destId="{0CD072BE-8CB5-4A57-A71A-601C69ABCD4E}" srcOrd="0" destOrd="0" presId="urn:microsoft.com/office/officeart/2005/8/layout/vList5"/>
    <dgm:cxn modelId="{70AE0CEB-E143-4FEA-AE07-4467ECFDA7E7}" srcId="{CA0F9270-14CB-47E2-A485-7E104BF9500F}" destId="{F6066D70-DDC4-4585-AC94-C2B35CB2C737}" srcOrd="5" destOrd="0" parTransId="{1AAF5CB8-974D-430C-822D-B2CEBFDE95E4}" sibTransId="{BD321D11-6662-4CF1-96E6-32518264288F}"/>
    <dgm:cxn modelId="{CF918EED-1D08-4A6B-AF62-6836E1FCCAFA}" type="presOf" srcId="{5E6D3837-10C8-435A-BE0C-6D850E2A49F5}" destId="{DB40C3CC-DBB3-4753-904D-3A7B2D556675}" srcOrd="0" destOrd="0" presId="urn:microsoft.com/office/officeart/2005/8/layout/vList5"/>
    <dgm:cxn modelId="{196AD8EE-9C9A-4DD6-84CE-60337AF4361E}" srcId="{83D4D576-D649-4027-A859-0234ACAAA9DE}" destId="{86CB8783-85EA-4836-845C-DC98BD3B8BC7}" srcOrd="0" destOrd="0" parTransId="{8CCCD773-D1FB-47EA-9630-C53F4A57D080}" sibTransId="{2E52AD2C-1069-41FD-8DFB-E59A9FCDB660}"/>
    <dgm:cxn modelId="{4680DC75-E6FC-4AD4-9358-34254E3E0159}" type="presParOf" srcId="{281915F0-AC7F-4AB6-B70F-9EB7BA555181}" destId="{CC93542B-3DCC-46DD-A5B0-E5212D87DAD8}" srcOrd="0" destOrd="0" presId="urn:microsoft.com/office/officeart/2005/8/layout/vList5"/>
    <dgm:cxn modelId="{277BAE01-8B31-4A64-AAA9-24CC005F190B}" type="presParOf" srcId="{CC93542B-3DCC-46DD-A5B0-E5212D87DAD8}" destId="{A9B005E2-7F19-497D-A97A-7CF1FE2FB0DA}" srcOrd="0" destOrd="0" presId="urn:microsoft.com/office/officeart/2005/8/layout/vList5"/>
    <dgm:cxn modelId="{945B903E-7088-4935-B96D-A91656D86979}" type="presParOf" srcId="{CC93542B-3DCC-46DD-A5B0-E5212D87DAD8}" destId="{C0220306-2734-4DB9-8B6E-AAA45F07B8AA}" srcOrd="1" destOrd="0" presId="urn:microsoft.com/office/officeart/2005/8/layout/vList5"/>
    <dgm:cxn modelId="{403F102E-645C-451D-80EA-114AECD25F4C}" type="presParOf" srcId="{281915F0-AC7F-4AB6-B70F-9EB7BA555181}" destId="{859DB8A9-E8A6-4321-8F7A-AAF0BF614988}" srcOrd="1" destOrd="0" presId="urn:microsoft.com/office/officeart/2005/8/layout/vList5"/>
    <dgm:cxn modelId="{89E496DA-AD4B-4808-9564-FE00581414AD}" type="presParOf" srcId="{281915F0-AC7F-4AB6-B70F-9EB7BA555181}" destId="{6AFDFB0B-D0E2-4FFA-8A6B-7406AD04B45B}" srcOrd="2" destOrd="0" presId="urn:microsoft.com/office/officeart/2005/8/layout/vList5"/>
    <dgm:cxn modelId="{FF2FCCB2-CBC8-4D66-B4BB-AA91E489FAA9}" type="presParOf" srcId="{6AFDFB0B-D0E2-4FFA-8A6B-7406AD04B45B}" destId="{DB40C3CC-DBB3-4753-904D-3A7B2D556675}" srcOrd="0" destOrd="0" presId="urn:microsoft.com/office/officeart/2005/8/layout/vList5"/>
    <dgm:cxn modelId="{8923A0D1-7411-4467-A95A-B2F01EE44302}" type="presParOf" srcId="{6AFDFB0B-D0E2-4FFA-8A6B-7406AD04B45B}" destId="{26213341-52EC-469C-9F5D-A3EBE135E6D7}" srcOrd="1" destOrd="0" presId="urn:microsoft.com/office/officeart/2005/8/layout/vList5"/>
    <dgm:cxn modelId="{FA7A0525-D85B-4346-B805-26C03AD1FE3B}" type="presParOf" srcId="{281915F0-AC7F-4AB6-B70F-9EB7BA555181}" destId="{ADAC867B-4723-410E-AAF8-BC37439F6188}" srcOrd="3" destOrd="0" presId="urn:microsoft.com/office/officeart/2005/8/layout/vList5"/>
    <dgm:cxn modelId="{D048D7D1-A1D9-42F9-90E9-B78A82EDFC15}" type="presParOf" srcId="{281915F0-AC7F-4AB6-B70F-9EB7BA555181}" destId="{D7FAFB47-365E-4248-AEBE-7804577253B4}" srcOrd="4" destOrd="0" presId="urn:microsoft.com/office/officeart/2005/8/layout/vList5"/>
    <dgm:cxn modelId="{C3AC80F5-1574-4727-B643-60B7266C199E}" type="presParOf" srcId="{D7FAFB47-365E-4248-AEBE-7804577253B4}" destId="{13ABF3F2-BAFD-44FF-8D62-2E86FB72C28C}" srcOrd="0" destOrd="0" presId="urn:microsoft.com/office/officeart/2005/8/layout/vList5"/>
    <dgm:cxn modelId="{E4D87190-1D93-4A03-A664-96912227464F}" type="presParOf" srcId="{D7FAFB47-365E-4248-AEBE-7804577253B4}" destId="{2CC780FF-A834-46CC-9741-A883C2BE7B8A}" srcOrd="1" destOrd="0" presId="urn:microsoft.com/office/officeart/2005/8/layout/vList5"/>
    <dgm:cxn modelId="{38911202-F3B7-43E1-9731-F645E745D30C}" type="presParOf" srcId="{281915F0-AC7F-4AB6-B70F-9EB7BA555181}" destId="{48397163-02E1-4353-92AE-A0572DFF8B11}" srcOrd="5" destOrd="0" presId="urn:microsoft.com/office/officeart/2005/8/layout/vList5"/>
    <dgm:cxn modelId="{68D26F20-49F3-4804-9CAB-9590136E59F1}" type="presParOf" srcId="{281915F0-AC7F-4AB6-B70F-9EB7BA555181}" destId="{6DB321D8-659E-4598-A75D-3F98891011D3}" srcOrd="6" destOrd="0" presId="urn:microsoft.com/office/officeart/2005/8/layout/vList5"/>
    <dgm:cxn modelId="{AC884BBA-4071-4ACC-B239-5EE40B12826A}" type="presParOf" srcId="{6DB321D8-659E-4598-A75D-3F98891011D3}" destId="{0CD072BE-8CB5-4A57-A71A-601C69ABCD4E}" srcOrd="0" destOrd="0" presId="urn:microsoft.com/office/officeart/2005/8/layout/vList5"/>
    <dgm:cxn modelId="{BFB68655-B91D-4371-B1DD-29BB4C9D6E7A}" type="presParOf" srcId="{6DB321D8-659E-4598-A75D-3F98891011D3}" destId="{564ADDF5-3F02-47BB-B572-40C5935C4BA7}" srcOrd="1" destOrd="0" presId="urn:microsoft.com/office/officeart/2005/8/layout/vList5"/>
    <dgm:cxn modelId="{FEDF2E7A-2B3A-4F2B-819B-D6522537A2AC}" type="presParOf" srcId="{281915F0-AC7F-4AB6-B70F-9EB7BA555181}" destId="{3B1F024F-4DBE-4A97-9D2E-FFF4231C918B}" srcOrd="7" destOrd="0" presId="urn:microsoft.com/office/officeart/2005/8/layout/vList5"/>
    <dgm:cxn modelId="{4DD00C37-A29D-4DBC-9AF4-952A87ECCA3A}" type="presParOf" srcId="{281915F0-AC7F-4AB6-B70F-9EB7BA555181}" destId="{159C8C7E-7F12-42D4-B711-426E3B4D5F02}" srcOrd="8" destOrd="0" presId="urn:microsoft.com/office/officeart/2005/8/layout/vList5"/>
    <dgm:cxn modelId="{95814D44-3E49-4891-A20E-52AC44E202B3}" type="presParOf" srcId="{159C8C7E-7F12-42D4-B711-426E3B4D5F02}" destId="{E2348776-42FC-4B29-9C07-80488C4D66E6}" srcOrd="0" destOrd="0" presId="urn:microsoft.com/office/officeart/2005/8/layout/vList5"/>
    <dgm:cxn modelId="{DFEA6E78-55DF-457B-9C56-460D19A80501}" type="presParOf" srcId="{159C8C7E-7F12-42D4-B711-426E3B4D5F02}" destId="{54C668B0-6854-45A8-B661-42118AE25103}" srcOrd="1" destOrd="0" presId="urn:microsoft.com/office/officeart/2005/8/layout/vList5"/>
    <dgm:cxn modelId="{2F6998F7-EF61-442C-BDF6-34A853DA14BA}" type="presParOf" srcId="{281915F0-AC7F-4AB6-B70F-9EB7BA555181}" destId="{A40B2C21-0F56-4261-95C9-96ECB4C89AB7}" srcOrd="9" destOrd="0" presId="urn:microsoft.com/office/officeart/2005/8/layout/vList5"/>
    <dgm:cxn modelId="{0D3B9F7D-A0AE-4631-9A2F-1D516B4419B8}" type="presParOf" srcId="{281915F0-AC7F-4AB6-B70F-9EB7BA555181}" destId="{F7F34596-87ED-41F5-8D05-428D03784F66}" srcOrd="10" destOrd="0" presId="urn:microsoft.com/office/officeart/2005/8/layout/vList5"/>
    <dgm:cxn modelId="{591527D2-C28D-498A-B54F-3897C4E00BC1}" type="presParOf" srcId="{F7F34596-87ED-41F5-8D05-428D03784F66}" destId="{2316D2B8-0326-4E26-9788-87FAAB1B29C9}" srcOrd="0" destOrd="0" presId="urn:microsoft.com/office/officeart/2005/8/layout/vList5"/>
    <dgm:cxn modelId="{2E24E683-320E-4DA4-8DDE-43A7A59941ED}" type="presParOf" srcId="{F7F34596-87ED-41F5-8D05-428D03784F66}" destId="{2D1F47E9-F3A2-4404-B9EB-840D1388A4E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336C5F1-E2DB-4AEA-AF3E-BBA29CE16922}" type="doc">
      <dgm:prSet loTypeId="urn:microsoft.com/office/officeart/2005/8/layout/b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5A38D936-A911-497E-A68E-D0272DE31194}">
      <dgm:prSet phldrT="[Tekst]" custT="1"/>
      <dgm:spPr/>
      <dgm:t>
        <a:bodyPr/>
        <a:lstStyle/>
        <a:p>
          <a:pPr algn="ctr">
            <a:spcAft>
              <a:spcPts val="966"/>
            </a:spcAft>
            <a:buNone/>
          </a:pPr>
          <a:r>
            <a:rPr lang="uk-UA" sz="2400" b="1" dirty="0">
              <a:cs typeface="Tahoma" panose="020B0604030504040204" pitchFamily="34" charset="0"/>
            </a:rPr>
            <a:t>Подання заявок</a:t>
          </a:r>
          <a:endParaRPr lang="pl-PL" sz="2400" b="1" dirty="0">
            <a:cs typeface="Tahoma" panose="020B0604030504040204" pitchFamily="34" charset="0"/>
          </a:endParaRPr>
        </a:p>
        <a:p>
          <a:pPr algn="ctr">
            <a:spcAft>
              <a:spcPct val="35000"/>
            </a:spcAft>
            <a:buNone/>
          </a:pPr>
          <a:r>
            <a:rPr lang="pl-PL" sz="2000" dirty="0">
              <a:cs typeface="Tahoma" panose="020B0604030504040204" pitchFamily="34" charset="0"/>
            </a:rPr>
            <a:t>31.05 – 31.07.2023</a:t>
          </a:r>
          <a:endParaRPr lang="pl-PL" sz="2400" b="1" dirty="0"/>
        </a:p>
      </dgm:t>
    </dgm:pt>
    <dgm:pt modelId="{8A622F29-5196-4EB8-872D-89CF8FEC58C4}" type="parTrans" cxnId="{078E0EAA-D2B8-4827-BC5B-F1AA47F9CF79}">
      <dgm:prSet/>
      <dgm:spPr/>
      <dgm:t>
        <a:bodyPr/>
        <a:lstStyle/>
        <a:p>
          <a:endParaRPr lang="pl-PL"/>
        </a:p>
      </dgm:t>
    </dgm:pt>
    <dgm:pt modelId="{AD561902-5462-4CBA-B24D-366EDEF8F2C6}" type="sibTrans" cxnId="{078E0EAA-D2B8-4827-BC5B-F1AA47F9CF79}">
      <dgm:prSet/>
      <dgm:spPr/>
      <dgm:t>
        <a:bodyPr/>
        <a:lstStyle/>
        <a:p>
          <a:endParaRPr lang="pl-PL" dirty="0"/>
        </a:p>
      </dgm:t>
    </dgm:pt>
    <dgm:pt modelId="{00DAC21F-359E-40F6-9545-B4F942837CB5}">
      <dgm:prSet phldrT="[Tekst]" custT="1"/>
      <dgm:spPr/>
      <dgm:t>
        <a:bodyPr/>
        <a:lstStyle/>
        <a:p>
          <a:pPr algn="ctr">
            <a:buNone/>
          </a:pPr>
          <a:endParaRPr lang="pl-PL" sz="1200" b="1" dirty="0">
            <a:cs typeface="Tahoma" panose="020B0604030504040204" pitchFamily="34" charset="0"/>
          </a:endParaRPr>
        </a:p>
        <a:p>
          <a:pPr algn="ctr">
            <a:buNone/>
          </a:pPr>
          <a:r>
            <a:rPr lang="uk-UA" sz="2300" b="1" dirty="0">
              <a:cs typeface="Tahoma" panose="020B0604030504040204" pitchFamily="34" charset="0"/>
            </a:rPr>
            <a:t>Оцінка заявок</a:t>
          </a:r>
          <a:endParaRPr lang="pl-PL" sz="2300" b="1" dirty="0">
            <a:cs typeface="Tahoma" panose="020B0604030504040204" pitchFamily="34" charset="0"/>
          </a:endParaRPr>
        </a:p>
        <a:p>
          <a:pPr algn="ctr">
            <a:buNone/>
          </a:pPr>
          <a:r>
            <a:rPr lang="pl-PL" sz="2000" dirty="0"/>
            <a:t>08.2023 – 10.2023 </a:t>
          </a:r>
          <a:r>
            <a:rPr lang="uk-UA" sz="2000" b="1" dirty="0">
              <a:solidFill>
                <a:srgbClr val="FF0000"/>
              </a:solidFill>
              <a:cs typeface="Tahoma" panose="020B0604030504040204" pitchFamily="34" charset="0"/>
            </a:rPr>
            <a:t>З</a:t>
          </a:r>
          <a:endParaRPr lang="pl-PL" sz="2300" b="1" dirty="0"/>
        </a:p>
      </dgm:t>
    </dgm:pt>
    <dgm:pt modelId="{4161AF77-361B-4EDE-8A67-EF453B89671E}" type="parTrans" cxnId="{FE103154-23B6-4CB8-91B4-540914A3E24A}">
      <dgm:prSet/>
      <dgm:spPr/>
      <dgm:t>
        <a:bodyPr/>
        <a:lstStyle/>
        <a:p>
          <a:endParaRPr lang="pl-PL"/>
        </a:p>
      </dgm:t>
    </dgm:pt>
    <dgm:pt modelId="{4E48D867-B079-4E5D-BFD5-B726068EB674}" type="sibTrans" cxnId="{FE103154-23B6-4CB8-91B4-540914A3E24A}">
      <dgm:prSet/>
      <dgm:spPr/>
      <dgm:t>
        <a:bodyPr/>
        <a:lstStyle/>
        <a:p>
          <a:endParaRPr lang="pl-PL" dirty="0"/>
        </a:p>
      </dgm:t>
    </dgm:pt>
    <dgm:pt modelId="{5F0CDB57-4EAF-47E0-BA3D-0CC607012D62}">
      <dgm:prSet phldrT="[Tekst]" custT="1"/>
      <dgm:spPr/>
      <dgm:t>
        <a:bodyPr/>
        <a:lstStyle/>
        <a:p>
          <a:pPr algn="ctr">
            <a:buNone/>
          </a:pPr>
          <a:endParaRPr lang="pl" sz="1200" b="1" i="0" u="none" kern="1200" baseline="0" dirty="0"/>
        </a:p>
        <a:p>
          <a:pPr algn="ctr">
            <a:buNone/>
          </a:pPr>
          <a:r>
            <a:rPr lang="uk-UA" sz="2300" b="1" i="0" u="none" kern="1200" baseline="0" dirty="0"/>
            <a:t>Відбір проєктів</a:t>
          </a:r>
          <a:endParaRPr lang="pl" sz="2300" b="1" i="0" u="none" kern="1200" baseline="0" dirty="0"/>
        </a:p>
        <a:p>
          <a:pPr algn="ctr">
            <a:buNone/>
          </a:pPr>
          <a:r>
            <a:rPr lang="pl" sz="2000" b="0" i="0" u="none" kern="1200" baseline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10.2023</a:t>
          </a:r>
          <a:r>
            <a:rPr lang="pl" sz="2000" b="0" i="0" u="none" kern="1200" baseline="0" dirty="0"/>
            <a:t> </a:t>
          </a:r>
          <a:r>
            <a:rPr lang="uk-UA" sz="2000" b="0" i="0" u="none" kern="1200" baseline="0" dirty="0">
              <a:solidFill>
                <a:srgbClr val="FF0000"/>
              </a:solidFill>
            </a:rPr>
            <a:t>З</a:t>
          </a:r>
          <a:r>
            <a:rPr lang="pl" sz="1800" b="0" i="0" u="none" kern="1200" baseline="0" dirty="0">
              <a:solidFill>
                <a:srgbClr val="FF0000"/>
              </a:solidFill>
            </a:rPr>
            <a:t>	</a:t>
          </a:r>
          <a:endParaRPr lang="pl-PL" sz="2300" b="1" kern="1200" dirty="0">
            <a:solidFill>
              <a:srgbClr val="FF0000"/>
            </a:solidFill>
          </a:endParaRPr>
        </a:p>
      </dgm:t>
    </dgm:pt>
    <dgm:pt modelId="{8300C193-3CA6-4DA7-88AB-21757ED4ECF1}" type="parTrans" cxnId="{637290E0-DF32-4396-8133-117DCB65C015}">
      <dgm:prSet/>
      <dgm:spPr/>
      <dgm:t>
        <a:bodyPr/>
        <a:lstStyle/>
        <a:p>
          <a:endParaRPr lang="pl-PL"/>
        </a:p>
      </dgm:t>
    </dgm:pt>
    <dgm:pt modelId="{826C19FF-1F1C-4FA9-B4EB-269BB3E7EE95}" type="sibTrans" cxnId="{637290E0-DF32-4396-8133-117DCB65C015}">
      <dgm:prSet/>
      <dgm:spPr/>
      <dgm:t>
        <a:bodyPr/>
        <a:lstStyle/>
        <a:p>
          <a:endParaRPr lang="pl-PL" dirty="0"/>
        </a:p>
      </dgm:t>
    </dgm:pt>
    <dgm:pt modelId="{01F72F1F-39D5-4AB6-AE43-F8AF6DC82156}">
      <dgm:prSet phldrT="[Tekst]" custT="1"/>
      <dgm:spPr/>
      <dgm:t>
        <a:bodyPr/>
        <a:lstStyle/>
        <a:p>
          <a:pPr marL="0"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" sz="1600" b="1" kern="1200" dirty="0">
            <a:solidFill>
              <a:prstClr val="white"/>
            </a:solidFill>
            <a:latin typeface="Calibri" panose="020F0502020204030204"/>
            <a:ea typeface="+mn-ea"/>
            <a:cs typeface="Tahoma" panose="020B0604030504040204" pitchFamily="34" charset="0"/>
          </a:endParaRPr>
        </a:p>
        <a:p>
          <a:pPr marL="0"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300" b="1" kern="1200" dirty="0">
              <a:solidFill>
                <a:prstClr val="white"/>
              </a:solidFill>
              <a:latin typeface="Calibri" panose="020F0502020204030204"/>
              <a:ea typeface="+mn-ea"/>
              <a:cs typeface="Tahoma" panose="020B0604030504040204" pitchFamily="34" charset="0"/>
            </a:rPr>
            <a:t>Контрактування</a:t>
          </a:r>
          <a:endParaRPr lang="pl" sz="2300" b="1" kern="1200" dirty="0">
            <a:solidFill>
              <a:prstClr val="white"/>
            </a:solidFill>
            <a:latin typeface="Calibri" panose="020F0502020204030204"/>
            <a:ea typeface="+mn-ea"/>
            <a:cs typeface="Tahoma" panose="020B0604030504040204" pitchFamily="34" charset="0"/>
          </a:endParaRPr>
        </a:p>
        <a:p>
          <a:pPr marL="0"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11.2023 – 02.2024 </a:t>
          </a:r>
          <a:r>
            <a:rPr lang="uk-UA" sz="1800" b="1" kern="1200" dirty="0">
              <a:solidFill>
                <a:srgbClr val="FF0000"/>
              </a:solidFill>
              <a:cs typeface="Tahoma" panose="020B0604030504040204" pitchFamily="34" charset="0"/>
            </a:rPr>
            <a:t>З</a:t>
          </a:r>
          <a:endParaRPr lang="pl-PL" sz="2300" b="1" kern="1200" dirty="0">
            <a:solidFill>
              <a:prstClr val="white"/>
            </a:solidFill>
            <a:latin typeface="Calibri" panose="020F0502020204030204"/>
            <a:ea typeface="+mn-ea"/>
            <a:cs typeface="Tahoma" panose="020B0604030504040204" pitchFamily="34" charset="0"/>
          </a:endParaRPr>
        </a:p>
      </dgm:t>
    </dgm:pt>
    <dgm:pt modelId="{6552E388-3893-4A6A-BF3D-3590042A8F8D}" type="parTrans" cxnId="{52BF53DD-CD30-497D-9243-4E616193A3FE}">
      <dgm:prSet/>
      <dgm:spPr/>
      <dgm:t>
        <a:bodyPr/>
        <a:lstStyle/>
        <a:p>
          <a:endParaRPr lang="pl-PL"/>
        </a:p>
      </dgm:t>
    </dgm:pt>
    <dgm:pt modelId="{396F839C-EDD6-45AC-A8D3-FF1D48D8AD5A}" type="sibTrans" cxnId="{52BF53DD-CD30-497D-9243-4E616193A3FE}">
      <dgm:prSet/>
      <dgm:spPr/>
      <dgm:t>
        <a:bodyPr/>
        <a:lstStyle/>
        <a:p>
          <a:endParaRPr lang="pl-PL" dirty="0"/>
        </a:p>
      </dgm:t>
    </dgm:pt>
    <dgm:pt modelId="{291BC19F-4DEC-4679-8876-ED6E244E10D3}">
      <dgm:prSet phldrT="[Tekst]" custT="1"/>
      <dgm:spPr/>
      <dgm:t>
        <a:bodyPr/>
        <a:lstStyle/>
        <a:p>
          <a:pPr algn="ctr"/>
          <a:r>
            <a:rPr lang="uk-UA" sz="2300" b="1" dirty="0">
              <a:cs typeface="Tahoma" panose="020B0604030504040204" pitchFamily="34" charset="0"/>
            </a:rPr>
            <a:t>Реалізація проєктів</a:t>
          </a:r>
          <a:endParaRPr lang="pl-PL" sz="2300" b="1" dirty="0">
            <a:cs typeface="Tahoma" panose="020B0604030504040204" pitchFamily="34" charset="0"/>
          </a:endParaRPr>
        </a:p>
        <a:p>
          <a:pPr algn="ctr"/>
          <a:r>
            <a:rPr lang="pl-PL" sz="2000" dirty="0">
              <a:cs typeface="Tahoma" panose="020B0604030504040204" pitchFamily="34" charset="0"/>
            </a:rPr>
            <a:t>12.2023 – 12.2029 </a:t>
          </a:r>
          <a:r>
            <a:rPr lang="uk-UA" sz="2000" b="1" dirty="0">
              <a:solidFill>
                <a:srgbClr val="FF0000"/>
              </a:solidFill>
              <a:cs typeface="Tahoma" panose="020B0604030504040204" pitchFamily="34" charset="0"/>
            </a:rPr>
            <a:t>З</a:t>
          </a:r>
          <a:r>
            <a:rPr lang="pl-PL" sz="2000" dirty="0">
              <a:cs typeface="Tahoma" panose="020B0604030504040204" pitchFamily="34" charset="0"/>
            </a:rPr>
            <a:t> </a:t>
          </a:r>
        </a:p>
        <a:p>
          <a:pPr algn="ctr"/>
          <a:r>
            <a:rPr lang="pl-PL" sz="2000" dirty="0">
              <a:cs typeface="Tahoma" panose="020B0604030504040204" pitchFamily="34" charset="0"/>
            </a:rPr>
            <a:t>03.2024 – 12.2029 </a:t>
          </a:r>
          <a:r>
            <a:rPr lang="uk-UA" sz="2000" b="1" dirty="0">
              <a:solidFill>
                <a:schemeClr val="accent6">
                  <a:lumMod val="50000"/>
                </a:schemeClr>
              </a:solidFill>
            </a:rPr>
            <a:t>Д</a:t>
          </a:r>
          <a:endParaRPr lang="pl-PL" sz="2300" b="1" dirty="0"/>
        </a:p>
      </dgm:t>
    </dgm:pt>
    <dgm:pt modelId="{57FC82FA-6233-42DA-9502-5976179D938E}" type="parTrans" cxnId="{5283C47E-B568-4395-B2BA-F2F283D9162F}">
      <dgm:prSet/>
      <dgm:spPr/>
      <dgm:t>
        <a:bodyPr/>
        <a:lstStyle/>
        <a:p>
          <a:endParaRPr lang="pl-PL"/>
        </a:p>
      </dgm:t>
    </dgm:pt>
    <dgm:pt modelId="{EE1BCBF8-C2A4-4399-9E51-7C61A8D66895}" type="sibTrans" cxnId="{5283C47E-B568-4395-B2BA-F2F283D9162F}">
      <dgm:prSet/>
      <dgm:spPr/>
      <dgm:t>
        <a:bodyPr/>
        <a:lstStyle/>
        <a:p>
          <a:endParaRPr lang="pl-PL"/>
        </a:p>
      </dgm:t>
    </dgm:pt>
    <dgm:pt modelId="{714B0FB3-47E5-4851-A66C-55392554A910}">
      <dgm:prSet phldrT="[Tekst]" custT="1"/>
      <dgm:spPr/>
      <dgm:t>
        <a:bodyPr/>
        <a:lstStyle/>
        <a:p>
          <a:pPr algn="ctr">
            <a:buFont typeface="Arial" panose="020B0604020202020204" pitchFamily="34" charset="0"/>
            <a:buNone/>
          </a:pPr>
          <a:r>
            <a:rPr lang="pl" sz="2000" b="0" i="0" u="none" kern="1200" baseline="0" dirty="0"/>
            <a:t>02.2024 </a:t>
          </a:r>
          <a:r>
            <a:rPr lang="uk-UA" sz="2000" b="1" kern="1200" dirty="0">
              <a:solidFill>
                <a:srgbClr val="00B050"/>
              </a:solidFill>
            </a:rPr>
            <a:t>Д</a:t>
          </a:r>
          <a:endParaRPr lang="pl-PL" sz="1800" kern="1200" dirty="0"/>
        </a:p>
      </dgm:t>
    </dgm:pt>
    <dgm:pt modelId="{2BC0ABB5-18E8-433A-9CEB-2F92B743F4B9}" type="parTrans" cxnId="{455A85A8-620A-4085-889E-459FEFE0E33E}">
      <dgm:prSet/>
      <dgm:spPr/>
      <dgm:t>
        <a:bodyPr/>
        <a:lstStyle/>
        <a:p>
          <a:endParaRPr lang="pl-PL"/>
        </a:p>
      </dgm:t>
    </dgm:pt>
    <dgm:pt modelId="{51F3623C-A92D-4B94-8A64-51E46A727C7C}" type="sibTrans" cxnId="{455A85A8-620A-4085-889E-459FEFE0E33E}">
      <dgm:prSet/>
      <dgm:spPr/>
      <dgm:t>
        <a:bodyPr/>
        <a:lstStyle/>
        <a:p>
          <a:endParaRPr lang="pl-PL"/>
        </a:p>
      </dgm:t>
    </dgm:pt>
    <dgm:pt modelId="{A5E24E0C-3E6D-4B2D-B558-1CDEE89C22BB}">
      <dgm:prSet phldrT="[Tekst]" custT="1"/>
      <dgm:spPr/>
      <dgm:t>
        <a:bodyPr/>
        <a:lstStyle/>
        <a:p>
          <a:pPr algn="ctr">
            <a:buFont typeface="Arial" panose="020B0604020202020204" pitchFamily="34" charset="0"/>
            <a:buNone/>
          </a:pPr>
          <a:r>
            <a:rPr lang="pl-PL" sz="2000" dirty="0">
              <a:cs typeface="Tahoma" panose="020B0604030504040204" pitchFamily="34" charset="0"/>
            </a:rPr>
            <a:t>11.2023 – 01.2024 </a:t>
          </a:r>
          <a:r>
            <a:rPr lang="uk-UA" sz="2000" b="1" dirty="0">
              <a:solidFill>
                <a:srgbClr val="00B050"/>
              </a:solidFill>
            </a:rPr>
            <a:t>Д</a:t>
          </a:r>
          <a:endParaRPr lang="pl-PL" sz="2000" dirty="0"/>
        </a:p>
      </dgm:t>
    </dgm:pt>
    <dgm:pt modelId="{ACBD19BC-D61B-43F9-ABF6-FB5AD20F7CF0}" type="parTrans" cxnId="{A5B9A765-E51D-4CA1-8427-5E557A384A17}">
      <dgm:prSet/>
      <dgm:spPr/>
      <dgm:t>
        <a:bodyPr/>
        <a:lstStyle/>
        <a:p>
          <a:endParaRPr lang="pl-PL"/>
        </a:p>
      </dgm:t>
    </dgm:pt>
    <dgm:pt modelId="{7911FC35-2529-4882-AFD3-E384E9811CB2}" type="sibTrans" cxnId="{A5B9A765-E51D-4CA1-8427-5E557A384A17}">
      <dgm:prSet/>
      <dgm:spPr/>
      <dgm:t>
        <a:bodyPr/>
        <a:lstStyle/>
        <a:p>
          <a:endParaRPr lang="pl-PL"/>
        </a:p>
      </dgm:t>
    </dgm:pt>
    <dgm:pt modelId="{4C22B7A6-44B0-499E-9C18-B38ECBEDCEA6}">
      <dgm:prSet phldrT="[Tekst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r>
            <a:rPr lang="pl" sz="1800" b="0" i="0" u="none" kern="1200" baseline="0" dirty="0"/>
            <a:t>03 – 06.2024 </a:t>
          </a:r>
          <a:r>
            <a:rPr lang="uk-UA" sz="1800" b="1" kern="1200" dirty="0">
              <a:solidFill>
                <a:schemeClr val="accent6">
                  <a:lumMod val="50000"/>
                </a:schemeClr>
              </a:solidFill>
            </a:rPr>
            <a:t>Д</a:t>
          </a:r>
          <a:endParaRPr lang="pl-PL" sz="1800" kern="1200" dirty="0">
            <a:solidFill>
              <a:schemeClr val="accent6">
                <a:lumMod val="50000"/>
              </a:schemeClr>
            </a:solidFill>
          </a:endParaRPr>
        </a:p>
      </dgm:t>
    </dgm:pt>
    <dgm:pt modelId="{7CB5C636-D183-4408-8016-45D41449A992}" type="parTrans" cxnId="{6352F829-122F-40F5-AB0C-C979015463C7}">
      <dgm:prSet/>
      <dgm:spPr/>
      <dgm:t>
        <a:bodyPr/>
        <a:lstStyle/>
        <a:p>
          <a:endParaRPr lang="pl-PL"/>
        </a:p>
      </dgm:t>
    </dgm:pt>
    <dgm:pt modelId="{735E1285-E4B5-42DA-AB5A-4EB84DDDC5A3}" type="sibTrans" cxnId="{6352F829-122F-40F5-AB0C-C979015463C7}">
      <dgm:prSet/>
      <dgm:spPr/>
      <dgm:t>
        <a:bodyPr/>
        <a:lstStyle/>
        <a:p>
          <a:endParaRPr lang="pl-PL"/>
        </a:p>
      </dgm:t>
    </dgm:pt>
    <dgm:pt modelId="{7AE60D01-6A08-4F07-A248-E2B8BC69F1C2}" type="pres">
      <dgm:prSet presAssocID="{5336C5F1-E2DB-4AEA-AF3E-BBA29CE16922}" presName="Name0" presStyleCnt="0">
        <dgm:presLayoutVars>
          <dgm:dir/>
          <dgm:resizeHandles val="exact"/>
        </dgm:presLayoutVars>
      </dgm:prSet>
      <dgm:spPr/>
    </dgm:pt>
    <dgm:pt modelId="{5E7381A2-A80F-4BF5-BE32-091060B11638}" type="pres">
      <dgm:prSet presAssocID="{5A38D936-A911-497E-A68E-D0272DE31194}" presName="node" presStyleLbl="node1" presStyleIdx="0" presStyleCnt="5">
        <dgm:presLayoutVars>
          <dgm:bulletEnabled val="1"/>
        </dgm:presLayoutVars>
      </dgm:prSet>
      <dgm:spPr/>
    </dgm:pt>
    <dgm:pt modelId="{F873F0E9-F45E-4BDE-92DE-14B47329B035}" type="pres">
      <dgm:prSet presAssocID="{AD561902-5462-4CBA-B24D-366EDEF8F2C6}" presName="sibTrans" presStyleLbl="sibTrans1D1" presStyleIdx="0" presStyleCnt="4"/>
      <dgm:spPr/>
    </dgm:pt>
    <dgm:pt modelId="{1EE1B5D0-B69F-4C49-9692-353076F00A98}" type="pres">
      <dgm:prSet presAssocID="{AD561902-5462-4CBA-B24D-366EDEF8F2C6}" presName="connectorText" presStyleLbl="sibTrans1D1" presStyleIdx="0" presStyleCnt="4"/>
      <dgm:spPr/>
    </dgm:pt>
    <dgm:pt modelId="{9AF037D6-0C5C-47E6-84FA-D252BA7CBD15}" type="pres">
      <dgm:prSet presAssocID="{00DAC21F-359E-40F6-9545-B4F942837CB5}" presName="node" presStyleLbl="node1" presStyleIdx="1" presStyleCnt="5">
        <dgm:presLayoutVars>
          <dgm:bulletEnabled val="1"/>
        </dgm:presLayoutVars>
      </dgm:prSet>
      <dgm:spPr/>
    </dgm:pt>
    <dgm:pt modelId="{800E6C25-4E2F-49A3-80A1-F09D369D3373}" type="pres">
      <dgm:prSet presAssocID="{4E48D867-B079-4E5D-BFD5-B726068EB674}" presName="sibTrans" presStyleLbl="sibTrans1D1" presStyleIdx="1" presStyleCnt="4"/>
      <dgm:spPr/>
    </dgm:pt>
    <dgm:pt modelId="{736D2D6A-3A67-433B-AB4F-A071E0D7E40B}" type="pres">
      <dgm:prSet presAssocID="{4E48D867-B079-4E5D-BFD5-B726068EB674}" presName="connectorText" presStyleLbl="sibTrans1D1" presStyleIdx="1" presStyleCnt="4"/>
      <dgm:spPr/>
    </dgm:pt>
    <dgm:pt modelId="{BC15B43A-0EA2-418C-8D36-F1D71962E792}" type="pres">
      <dgm:prSet presAssocID="{5F0CDB57-4EAF-47E0-BA3D-0CC607012D62}" presName="node" presStyleLbl="node1" presStyleIdx="2" presStyleCnt="5">
        <dgm:presLayoutVars>
          <dgm:bulletEnabled val="1"/>
        </dgm:presLayoutVars>
      </dgm:prSet>
      <dgm:spPr/>
    </dgm:pt>
    <dgm:pt modelId="{2DD9D7DA-1B76-4092-BF6C-54A26E6E673E}" type="pres">
      <dgm:prSet presAssocID="{826C19FF-1F1C-4FA9-B4EB-269BB3E7EE95}" presName="sibTrans" presStyleLbl="sibTrans1D1" presStyleIdx="2" presStyleCnt="4"/>
      <dgm:spPr/>
    </dgm:pt>
    <dgm:pt modelId="{D90E7277-4B5A-4CDB-9DFA-663D8DD35103}" type="pres">
      <dgm:prSet presAssocID="{826C19FF-1F1C-4FA9-B4EB-269BB3E7EE95}" presName="connectorText" presStyleLbl="sibTrans1D1" presStyleIdx="2" presStyleCnt="4"/>
      <dgm:spPr/>
    </dgm:pt>
    <dgm:pt modelId="{24D6CCA0-E102-4384-87D7-7987FC08CA0F}" type="pres">
      <dgm:prSet presAssocID="{01F72F1F-39D5-4AB6-AE43-F8AF6DC82156}" presName="node" presStyleLbl="node1" presStyleIdx="3" presStyleCnt="5" custLinFactNeighborX="-1794" custLinFactNeighborY="-642">
        <dgm:presLayoutVars>
          <dgm:bulletEnabled val="1"/>
        </dgm:presLayoutVars>
      </dgm:prSet>
      <dgm:spPr/>
    </dgm:pt>
    <dgm:pt modelId="{C3E3998F-A8CF-404E-BA75-246A6F04FE3D}" type="pres">
      <dgm:prSet presAssocID="{396F839C-EDD6-45AC-A8D3-FF1D48D8AD5A}" presName="sibTrans" presStyleLbl="sibTrans1D1" presStyleIdx="3" presStyleCnt="4"/>
      <dgm:spPr/>
    </dgm:pt>
    <dgm:pt modelId="{75D7ADF5-FC33-44E1-BD76-33CC983B7C18}" type="pres">
      <dgm:prSet presAssocID="{396F839C-EDD6-45AC-A8D3-FF1D48D8AD5A}" presName="connectorText" presStyleLbl="sibTrans1D1" presStyleIdx="3" presStyleCnt="4"/>
      <dgm:spPr/>
    </dgm:pt>
    <dgm:pt modelId="{859AE371-0714-4462-A7F3-846F7854DCC1}" type="pres">
      <dgm:prSet presAssocID="{291BC19F-4DEC-4679-8876-ED6E244E10D3}" presName="node" presStyleLbl="node1" presStyleIdx="4" presStyleCnt="5" custLinFactNeighborY="-428">
        <dgm:presLayoutVars>
          <dgm:bulletEnabled val="1"/>
        </dgm:presLayoutVars>
      </dgm:prSet>
      <dgm:spPr/>
    </dgm:pt>
  </dgm:ptLst>
  <dgm:cxnLst>
    <dgm:cxn modelId="{FCD50805-D242-4BC8-A0C0-59F6DDA36450}" type="presOf" srcId="{01F72F1F-39D5-4AB6-AE43-F8AF6DC82156}" destId="{24D6CCA0-E102-4384-87D7-7987FC08CA0F}" srcOrd="0" destOrd="0" presId="urn:microsoft.com/office/officeart/2005/8/layout/bProcess3"/>
    <dgm:cxn modelId="{590ED40E-45DA-4A90-82EF-F2B5FAB89398}" type="presOf" srcId="{396F839C-EDD6-45AC-A8D3-FF1D48D8AD5A}" destId="{C3E3998F-A8CF-404E-BA75-246A6F04FE3D}" srcOrd="0" destOrd="0" presId="urn:microsoft.com/office/officeart/2005/8/layout/bProcess3"/>
    <dgm:cxn modelId="{5C62561A-B31B-49C5-9CB6-87A5CCD19EF4}" type="presOf" srcId="{4C22B7A6-44B0-499E-9C18-B38ECBEDCEA6}" destId="{24D6CCA0-E102-4384-87D7-7987FC08CA0F}" srcOrd="0" destOrd="1" presId="urn:microsoft.com/office/officeart/2005/8/layout/bProcess3"/>
    <dgm:cxn modelId="{BEA08D20-D64D-4838-A905-B1EBFA39809D}" type="presOf" srcId="{5A38D936-A911-497E-A68E-D0272DE31194}" destId="{5E7381A2-A80F-4BF5-BE32-091060B11638}" srcOrd="0" destOrd="0" presId="urn:microsoft.com/office/officeart/2005/8/layout/bProcess3"/>
    <dgm:cxn modelId="{6352F829-122F-40F5-AB0C-C979015463C7}" srcId="{01F72F1F-39D5-4AB6-AE43-F8AF6DC82156}" destId="{4C22B7A6-44B0-499E-9C18-B38ECBEDCEA6}" srcOrd="0" destOrd="0" parTransId="{7CB5C636-D183-4408-8016-45D41449A992}" sibTransId="{735E1285-E4B5-42DA-AB5A-4EB84DDDC5A3}"/>
    <dgm:cxn modelId="{D93F123D-D2C5-45B1-AFBF-6E94B8403764}" type="presOf" srcId="{00DAC21F-359E-40F6-9545-B4F942837CB5}" destId="{9AF037D6-0C5C-47E6-84FA-D252BA7CBD15}" srcOrd="0" destOrd="0" presId="urn:microsoft.com/office/officeart/2005/8/layout/bProcess3"/>
    <dgm:cxn modelId="{9394755F-1022-4153-A96A-3E757DEEAF05}" type="presOf" srcId="{291BC19F-4DEC-4679-8876-ED6E244E10D3}" destId="{859AE371-0714-4462-A7F3-846F7854DCC1}" srcOrd="0" destOrd="0" presId="urn:microsoft.com/office/officeart/2005/8/layout/bProcess3"/>
    <dgm:cxn modelId="{A5B9A765-E51D-4CA1-8427-5E557A384A17}" srcId="{00DAC21F-359E-40F6-9545-B4F942837CB5}" destId="{A5E24E0C-3E6D-4B2D-B558-1CDEE89C22BB}" srcOrd="0" destOrd="0" parTransId="{ACBD19BC-D61B-43F9-ABF6-FB5AD20F7CF0}" sibTransId="{7911FC35-2529-4882-AFD3-E384E9811CB2}"/>
    <dgm:cxn modelId="{B202AE49-65C5-4318-B155-E2C56C93501A}" type="presOf" srcId="{AD561902-5462-4CBA-B24D-366EDEF8F2C6}" destId="{F873F0E9-F45E-4BDE-92DE-14B47329B035}" srcOrd="0" destOrd="0" presId="urn:microsoft.com/office/officeart/2005/8/layout/bProcess3"/>
    <dgm:cxn modelId="{FE103154-23B6-4CB8-91B4-540914A3E24A}" srcId="{5336C5F1-E2DB-4AEA-AF3E-BBA29CE16922}" destId="{00DAC21F-359E-40F6-9545-B4F942837CB5}" srcOrd="1" destOrd="0" parTransId="{4161AF77-361B-4EDE-8A67-EF453B89671E}" sibTransId="{4E48D867-B079-4E5D-BFD5-B726068EB674}"/>
    <dgm:cxn modelId="{5283C47E-B568-4395-B2BA-F2F283D9162F}" srcId="{5336C5F1-E2DB-4AEA-AF3E-BBA29CE16922}" destId="{291BC19F-4DEC-4679-8876-ED6E244E10D3}" srcOrd="4" destOrd="0" parTransId="{57FC82FA-6233-42DA-9502-5976179D938E}" sibTransId="{EE1BCBF8-C2A4-4399-9E51-7C61A8D66895}"/>
    <dgm:cxn modelId="{63786598-E97F-4D12-9298-C3F456D72A34}" type="presOf" srcId="{4E48D867-B079-4E5D-BFD5-B726068EB674}" destId="{800E6C25-4E2F-49A3-80A1-F09D369D3373}" srcOrd="0" destOrd="0" presId="urn:microsoft.com/office/officeart/2005/8/layout/bProcess3"/>
    <dgm:cxn modelId="{5746BF9C-47E8-4F52-BB10-8870BEF40B32}" type="presOf" srcId="{5F0CDB57-4EAF-47E0-BA3D-0CC607012D62}" destId="{BC15B43A-0EA2-418C-8D36-F1D71962E792}" srcOrd="0" destOrd="0" presId="urn:microsoft.com/office/officeart/2005/8/layout/bProcess3"/>
    <dgm:cxn modelId="{A3CA24A6-2F93-465E-AF0B-FE1216A45B99}" type="presOf" srcId="{714B0FB3-47E5-4851-A66C-55392554A910}" destId="{BC15B43A-0EA2-418C-8D36-F1D71962E792}" srcOrd="0" destOrd="1" presId="urn:microsoft.com/office/officeart/2005/8/layout/bProcess3"/>
    <dgm:cxn modelId="{455A85A8-620A-4085-889E-459FEFE0E33E}" srcId="{5F0CDB57-4EAF-47E0-BA3D-0CC607012D62}" destId="{714B0FB3-47E5-4851-A66C-55392554A910}" srcOrd="0" destOrd="0" parTransId="{2BC0ABB5-18E8-433A-9CEB-2F92B743F4B9}" sibTransId="{51F3623C-A92D-4B94-8A64-51E46A727C7C}"/>
    <dgm:cxn modelId="{078E0EAA-D2B8-4827-BC5B-F1AA47F9CF79}" srcId="{5336C5F1-E2DB-4AEA-AF3E-BBA29CE16922}" destId="{5A38D936-A911-497E-A68E-D0272DE31194}" srcOrd="0" destOrd="0" parTransId="{8A622F29-5196-4EB8-872D-89CF8FEC58C4}" sibTransId="{AD561902-5462-4CBA-B24D-366EDEF8F2C6}"/>
    <dgm:cxn modelId="{F2C06FB8-D65C-437D-9499-5775549C23C5}" type="presOf" srcId="{826C19FF-1F1C-4FA9-B4EB-269BB3E7EE95}" destId="{2DD9D7DA-1B76-4092-BF6C-54A26E6E673E}" srcOrd="0" destOrd="0" presId="urn:microsoft.com/office/officeart/2005/8/layout/bProcess3"/>
    <dgm:cxn modelId="{1EEA0AC5-0A91-4151-A9FC-E0C8436B4D1F}" type="presOf" srcId="{396F839C-EDD6-45AC-A8D3-FF1D48D8AD5A}" destId="{75D7ADF5-FC33-44E1-BD76-33CC983B7C18}" srcOrd="1" destOrd="0" presId="urn:microsoft.com/office/officeart/2005/8/layout/bProcess3"/>
    <dgm:cxn modelId="{6C15BCCC-E5BD-420D-BF65-1165E9268D51}" type="presOf" srcId="{826C19FF-1F1C-4FA9-B4EB-269BB3E7EE95}" destId="{D90E7277-4B5A-4CDB-9DFA-663D8DD35103}" srcOrd="1" destOrd="0" presId="urn:microsoft.com/office/officeart/2005/8/layout/bProcess3"/>
    <dgm:cxn modelId="{52BF53DD-CD30-497D-9243-4E616193A3FE}" srcId="{5336C5F1-E2DB-4AEA-AF3E-BBA29CE16922}" destId="{01F72F1F-39D5-4AB6-AE43-F8AF6DC82156}" srcOrd="3" destOrd="0" parTransId="{6552E388-3893-4A6A-BF3D-3590042A8F8D}" sibTransId="{396F839C-EDD6-45AC-A8D3-FF1D48D8AD5A}"/>
    <dgm:cxn modelId="{D34CD3DF-1C71-4A56-9007-46DF4AF9119F}" type="presOf" srcId="{5336C5F1-E2DB-4AEA-AF3E-BBA29CE16922}" destId="{7AE60D01-6A08-4F07-A248-E2B8BC69F1C2}" srcOrd="0" destOrd="0" presId="urn:microsoft.com/office/officeart/2005/8/layout/bProcess3"/>
    <dgm:cxn modelId="{637290E0-DF32-4396-8133-117DCB65C015}" srcId="{5336C5F1-E2DB-4AEA-AF3E-BBA29CE16922}" destId="{5F0CDB57-4EAF-47E0-BA3D-0CC607012D62}" srcOrd="2" destOrd="0" parTransId="{8300C193-3CA6-4DA7-88AB-21757ED4ECF1}" sibTransId="{826C19FF-1F1C-4FA9-B4EB-269BB3E7EE95}"/>
    <dgm:cxn modelId="{77B2C0E0-903F-4A12-802B-B612D228193D}" type="presOf" srcId="{A5E24E0C-3E6D-4B2D-B558-1CDEE89C22BB}" destId="{9AF037D6-0C5C-47E6-84FA-D252BA7CBD15}" srcOrd="0" destOrd="1" presId="urn:microsoft.com/office/officeart/2005/8/layout/bProcess3"/>
    <dgm:cxn modelId="{0CE2C5EF-B229-48D4-9DBC-E0A85264D527}" type="presOf" srcId="{4E48D867-B079-4E5D-BFD5-B726068EB674}" destId="{736D2D6A-3A67-433B-AB4F-A071E0D7E40B}" srcOrd="1" destOrd="0" presId="urn:microsoft.com/office/officeart/2005/8/layout/bProcess3"/>
    <dgm:cxn modelId="{2B7A06F5-2E87-4948-A32C-BAA082B5AE74}" type="presOf" srcId="{AD561902-5462-4CBA-B24D-366EDEF8F2C6}" destId="{1EE1B5D0-B69F-4C49-9692-353076F00A98}" srcOrd="1" destOrd="0" presId="urn:microsoft.com/office/officeart/2005/8/layout/bProcess3"/>
    <dgm:cxn modelId="{CD6A16FB-10B2-4A29-BED0-AB6AFAA5A2E3}" type="presParOf" srcId="{7AE60D01-6A08-4F07-A248-E2B8BC69F1C2}" destId="{5E7381A2-A80F-4BF5-BE32-091060B11638}" srcOrd="0" destOrd="0" presId="urn:microsoft.com/office/officeart/2005/8/layout/bProcess3"/>
    <dgm:cxn modelId="{29B8AA95-FD08-4D80-BF6C-37D97661F1B3}" type="presParOf" srcId="{7AE60D01-6A08-4F07-A248-E2B8BC69F1C2}" destId="{F873F0E9-F45E-4BDE-92DE-14B47329B035}" srcOrd="1" destOrd="0" presId="urn:microsoft.com/office/officeart/2005/8/layout/bProcess3"/>
    <dgm:cxn modelId="{7161D3F0-5FB8-4461-B254-D6D84BA2652D}" type="presParOf" srcId="{F873F0E9-F45E-4BDE-92DE-14B47329B035}" destId="{1EE1B5D0-B69F-4C49-9692-353076F00A98}" srcOrd="0" destOrd="0" presId="urn:microsoft.com/office/officeart/2005/8/layout/bProcess3"/>
    <dgm:cxn modelId="{B88A4E0C-8ECD-4343-A505-132A7EF81E50}" type="presParOf" srcId="{7AE60D01-6A08-4F07-A248-E2B8BC69F1C2}" destId="{9AF037D6-0C5C-47E6-84FA-D252BA7CBD15}" srcOrd="2" destOrd="0" presId="urn:microsoft.com/office/officeart/2005/8/layout/bProcess3"/>
    <dgm:cxn modelId="{11DFD720-0227-4C18-9EEA-F94F99847136}" type="presParOf" srcId="{7AE60D01-6A08-4F07-A248-E2B8BC69F1C2}" destId="{800E6C25-4E2F-49A3-80A1-F09D369D3373}" srcOrd="3" destOrd="0" presId="urn:microsoft.com/office/officeart/2005/8/layout/bProcess3"/>
    <dgm:cxn modelId="{1740DF04-4CAF-402A-9F42-58661E6D4B75}" type="presParOf" srcId="{800E6C25-4E2F-49A3-80A1-F09D369D3373}" destId="{736D2D6A-3A67-433B-AB4F-A071E0D7E40B}" srcOrd="0" destOrd="0" presId="urn:microsoft.com/office/officeart/2005/8/layout/bProcess3"/>
    <dgm:cxn modelId="{26FE538A-0568-483E-A9D1-8B9CDCC29C64}" type="presParOf" srcId="{7AE60D01-6A08-4F07-A248-E2B8BC69F1C2}" destId="{BC15B43A-0EA2-418C-8D36-F1D71962E792}" srcOrd="4" destOrd="0" presId="urn:microsoft.com/office/officeart/2005/8/layout/bProcess3"/>
    <dgm:cxn modelId="{7EF90B2A-46D1-40C4-A7D1-8E6AC1EF57CA}" type="presParOf" srcId="{7AE60D01-6A08-4F07-A248-E2B8BC69F1C2}" destId="{2DD9D7DA-1B76-4092-BF6C-54A26E6E673E}" srcOrd="5" destOrd="0" presId="urn:microsoft.com/office/officeart/2005/8/layout/bProcess3"/>
    <dgm:cxn modelId="{03C58C85-0CA8-4068-8930-C11A67641927}" type="presParOf" srcId="{2DD9D7DA-1B76-4092-BF6C-54A26E6E673E}" destId="{D90E7277-4B5A-4CDB-9DFA-663D8DD35103}" srcOrd="0" destOrd="0" presId="urn:microsoft.com/office/officeart/2005/8/layout/bProcess3"/>
    <dgm:cxn modelId="{ABDE714D-5BCA-441F-97AE-6FB0D3FB0489}" type="presParOf" srcId="{7AE60D01-6A08-4F07-A248-E2B8BC69F1C2}" destId="{24D6CCA0-E102-4384-87D7-7987FC08CA0F}" srcOrd="6" destOrd="0" presId="urn:microsoft.com/office/officeart/2005/8/layout/bProcess3"/>
    <dgm:cxn modelId="{41FA8AC6-2545-4FE1-9A93-E23F6A5F9156}" type="presParOf" srcId="{7AE60D01-6A08-4F07-A248-E2B8BC69F1C2}" destId="{C3E3998F-A8CF-404E-BA75-246A6F04FE3D}" srcOrd="7" destOrd="0" presId="urn:microsoft.com/office/officeart/2005/8/layout/bProcess3"/>
    <dgm:cxn modelId="{26A6921D-F937-4E5B-B751-8917C4B916C8}" type="presParOf" srcId="{C3E3998F-A8CF-404E-BA75-246A6F04FE3D}" destId="{75D7ADF5-FC33-44E1-BD76-33CC983B7C18}" srcOrd="0" destOrd="0" presId="urn:microsoft.com/office/officeart/2005/8/layout/bProcess3"/>
    <dgm:cxn modelId="{95938551-4115-4769-BDD7-F9584C86B12A}" type="presParOf" srcId="{7AE60D01-6A08-4F07-A248-E2B8BC69F1C2}" destId="{859AE371-0714-4462-A7F3-846F7854DCC1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475A4D6-F695-47F7-B194-136AD54DD760}" type="doc">
      <dgm:prSet loTypeId="urn:microsoft.com/office/officeart/2008/layout/LinedList" loCatId="list" qsTypeId="urn:microsoft.com/office/officeart/2005/8/quickstyle/3d1" qsCatId="3D" csTypeId="urn:microsoft.com/office/officeart/2005/8/colors/accent6_1" csCatId="accent6" phldr="1"/>
      <dgm:spPr/>
      <dgm:t>
        <a:bodyPr/>
        <a:lstStyle/>
        <a:p>
          <a:endParaRPr lang="pl-PL"/>
        </a:p>
      </dgm:t>
    </dgm:pt>
    <dgm:pt modelId="{43533F6F-FA83-4CC4-A399-494B7BBAFB89}">
      <dgm:prSet custT="1"/>
      <dgm:spPr/>
      <dgm:t>
        <a:bodyPr/>
        <a:lstStyle/>
        <a:p>
          <a:r>
            <a:rPr lang="uk-UA" sz="2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органи державної та регіональної влади, органи місцевого самоврядування</a:t>
          </a:r>
          <a:r>
            <a:rPr lang="pl-PL" sz="2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, </a:t>
          </a:r>
          <a:r>
            <a:rPr lang="uk-UA" sz="2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об</a:t>
          </a:r>
          <a:r>
            <a:rPr lang="pl-PL" sz="2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’</a:t>
          </a:r>
          <a:r>
            <a:rPr lang="uk-UA" sz="2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єднання цих органів та підпорядковані їм установи</a:t>
          </a:r>
          <a:endParaRPr lang="pl-PL" sz="2200" dirty="0">
            <a:solidFill>
              <a:schemeClr val="tx2"/>
            </a:solidFill>
            <a:latin typeface="+mn-lt"/>
          </a:endParaRPr>
        </a:p>
      </dgm:t>
    </dgm:pt>
    <dgm:pt modelId="{401DB45E-BBFB-4EFE-9D3F-AE7BC6B6CA58}" type="parTrans" cxnId="{1021E51F-2297-40B2-BFC1-712FD942F437}">
      <dgm:prSet/>
      <dgm:spPr/>
      <dgm:t>
        <a:bodyPr/>
        <a:lstStyle/>
        <a:p>
          <a:endParaRPr lang="pl-PL" sz="2200">
            <a:solidFill>
              <a:schemeClr val="tx2"/>
            </a:solidFill>
          </a:endParaRPr>
        </a:p>
      </dgm:t>
    </dgm:pt>
    <dgm:pt modelId="{A7F6F771-4BE5-4DCB-B618-A8FF91D362CC}" type="sibTrans" cxnId="{1021E51F-2297-40B2-BFC1-712FD942F437}">
      <dgm:prSet/>
      <dgm:spPr/>
      <dgm:t>
        <a:bodyPr/>
        <a:lstStyle/>
        <a:p>
          <a:endParaRPr lang="pl-PL" sz="2200">
            <a:solidFill>
              <a:schemeClr val="tx2"/>
            </a:solidFill>
          </a:endParaRPr>
        </a:p>
      </dgm:t>
    </dgm:pt>
    <dgm:pt modelId="{06DB5407-55EA-44FD-8DC1-B0BE9AFBBC44}">
      <dgm:prSet custT="1"/>
      <dgm:spPr/>
      <dgm:t>
        <a:bodyPr/>
        <a:lstStyle/>
        <a:p>
          <a:r>
            <a:rPr lang="uk-UA" sz="2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інші суб'єкти публічного права</a:t>
          </a:r>
          <a:r>
            <a:rPr lang="pl-PL" sz="2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 (</a:t>
          </a:r>
          <a:r>
            <a:rPr lang="uk-UA" sz="2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напр., палати</a:t>
          </a:r>
          <a:r>
            <a:rPr lang="pl-PL" sz="2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, </a:t>
          </a:r>
          <a:r>
            <a:rPr lang="uk-UA" sz="2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органи державної влади</a:t>
          </a:r>
          <a:r>
            <a:rPr lang="pl-PL" sz="2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), </a:t>
          </a:r>
          <a:endParaRPr lang="pl-PL" sz="2200" dirty="0">
            <a:solidFill>
              <a:schemeClr val="tx2"/>
            </a:solidFill>
            <a:latin typeface="+mn-lt"/>
          </a:endParaRPr>
        </a:p>
      </dgm:t>
    </dgm:pt>
    <dgm:pt modelId="{AF3442DF-8DA8-44AD-B7DB-A8F8D4234E37}" type="parTrans" cxnId="{B16AFFD2-1BEA-4699-A824-9A5E7246F0EA}">
      <dgm:prSet/>
      <dgm:spPr/>
      <dgm:t>
        <a:bodyPr/>
        <a:lstStyle/>
        <a:p>
          <a:endParaRPr lang="pl-PL" sz="2200">
            <a:solidFill>
              <a:schemeClr val="tx2"/>
            </a:solidFill>
          </a:endParaRPr>
        </a:p>
      </dgm:t>
    </dgm:pt>
    <dgm:pt modelId="{2C2B132E-DE29-4EE3-9D95-2ABCD3F934DA}" type="sibTrans" cxnId="{B16AFFD2-1BEA-4699-A824-9A5E7246F0EA}">
      <dgm:prSet/>
      <dgm:spPr/>
      <dgm:t>
        <a:bodyPr/>
        <a:lstStyle/>
        <a:p>
          <a:endParaRPr lang="pl-PL" sz="2200">
            <a:solidFill>
              <a:schemeClr val="tx2"/>
            </a:solidFill>
          </a:endParaRPr>
        </a:p>
      </dgm:t>
    </dgm:pt>
    <dgm:pt modelId="{20B79CF9-D67A-46BC-9BA3-20F46A3E932C}">
      <dgm:prSet custT="1"/>
      <dgm:spPr/>
      <dgm:t>
        <a:bodyPr/>
        <a:lstStyle/>
        <a:p>
          <a:r>
            <a:rPr lang="uk-UA" sz="2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рятувальні та пожежні служби, а також органи правопорядку та прикордонна служба</a:t>
          </a:r>
          <a:endParaRPr lang="pl-PL" sz="2200" dirty="0">
            <a:solidFill>
              <a:schemeClr val="tx2"/>
            </a:solidFill>
            <a:latin typeface="+mn-lt"/>
          </a:endParaRPr>
        </a:p>
      </dgm:t>
    </dgm:pt>
    <dgm:pt modelId="{70D0992A-76B0-4ED9-B5C0-2B35526D68A0}" type="sibTrans" cxnId="{22CBB2D1-8ACB-4217-9097-869592D3BAF3}">
      <dgm:prSet/>
      <dgm:spPr/>
      <dgm:t>
        <a:bodyPr/>
        <a:lstStyle/>
        <a:p>
          <a:endParaRPr lang="pl-PL" sz="2200">
            <a:solidFill>
              <a:schemeClr val="tx2"/>
            </a:solidFill>
          </a:endParaRPr>
        </a:p>
      </dgm:t>
    </dgm:pt>
    <dgm:pt modelId="{505BDD7C-BCBE-4E49-8E82-1B27B611245D}" type="parTrans" cxnId="{22CBB2D1-8ACB-4217-9097-869592D3BAF3}">
      <dgm:prSet/>
      <dgm:spPr/>
      <dgm:t>
        <a:bodyPr/>
        <a:lstStyle/>
        <a:p>
          <a:endParaRPr lang="pl-PL" sz="2200">
            <a:solidFill>
              <a:schemeClr val="tx2"/>
            </a:solidFill>
          </a:endParaRPr>
        </a:p>
      </dgm:t>
    </dgm:pt>
    <dgm:pt modelId="{8028A22A-2B92-42C6-85FC-CF83F8F3D609}">
      <dgm:prSet custT="1"/>
      <dgm:spPr/>
      <dgm:t>
        <a:bodyPr/>
        <a:lstStyle/>
        <a:p>
          <a:r>
            <a:rPr lang="uk-UA" sz="2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вищі навчальні заклади та науково-дослідні установи</a:t>
          </a:r>
          <a:r>
            <a:rPr lang="pl-PL" sz="2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,</a:t>
          </a:r>
          <a:endParaRPr lang="pl-PL" sz="2200" dirty="0">
            <a:solidFill>
              <a:schemeClr val="tx2"/>
            </a:solidFill>
            <a:latin typeface="+mn-lt"/>
          </a:endParaRPr>
        </a:p>
      </dgm:t>
    </dgm:pt>
    <dgm:pt modelId="{3E82F851-6CD2-4A43-BB62-A68E4D994714}" type="parTrans" cxnId="{0B5A85B7-D983-4097-B98B-F86E22065FBE}">
      <dgm:prSet/>
      <dgm:spPr/>
      <dgm:t>
        <a:bodyPr/>
        <a:lstStyle/>
        <a:p>
          <a:endParaRPr lang="pl-PL" sz="2200">
            <a:solidFill>
              <a:schemeClr val="tx2"/>
            </a:solidFill>
          </a:endParaRPr>
        </a:p>
      </dgm:t>
    </dgm:pt>
    <dgm:pt modelId="{991899D0-F759-4543-83D3-16B820D4E3E6}" type="sibTrans" cxnId="{0B5A85B7-D983-4097-B98B-F86E22065FBE}">
      <dgm:prSet/>
      <dgm:spPr/>
      <dgm:t>
        <a:bodyPr/>
        <a:lstStyle/>
        <a:p>
          <a:endParaRPr lang="pl-PL" sz="2200">
            <a:solidFill>
              <a:schemeClr val="tx2"/>
            </a:solidFill>
          </a:endParaRPr>
        </a:p>
      </dgm:t>
    </dgm:pt>
    <dgm:pt modelId="{8EBF3546-D232-424B-8E25-02A9BC127295}">
      <dgm:prSet custT="1"/>
      <dgm:spPr/>
      <dgm:t>
        <a:bodyPr/>
        <a:lstStyle/>
        <a:p>
          <a:r>
            <a:rPr lang="uk-UA" sz="2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громадські організації</a:t>
          </a:r>
          <a:endParaRPr lang="pl-PL" sz="2200" dirty="0">
            <a:solidFill>
              <a:schemeClr val="tx2"/>
            </a:solidFill>
            <a:latin typeface="+mn-lt"/>
          </a:endParaRPr>
        </a:p>
      </dgm:t>
    </dgm:pt>
    <dgm:pt modelId="{1AB23698-D9C7-4AA4-AB52-551C3547DB07}" type="parTrans" cxnId="{2AFCB921-3395-4510-AC49-7C51BAFDA499}">
      <dgm:prSet/>
      <dgm:spPr/>
      <dgm:t>
        <a:bodyPr/>
        <a:lstStyle/>
        <a:p>
          <a:endParaRPr lang="pl-PL" sz="2200">
            <a:solidFill>
              <a:schemeClr val="tx2"/>
            </a:solidFill>
          </a:endParaRPr>
        </a:p>
      </dgm:t>
    </dgm:pt>
    <dgm:pt modelId="{99DD731D-87EA-40FC-820B-F078DCF4C81D}" type="sibTrans" cxnId="{2AFCB921-3395-4510-AC49-7C51BAFDA499}">
      <dgm:prSet/>
      <dgm:spPr/>
      <dgm:t>
        <a:bodyPr/>
        <a:lstStyle/>
        <a:p>
          <a:endParaRPr lang="pl-PL" sz="2200">
            <a:solidFill>
              <a:schemeClr val="tx2"/>
            </a:solidFill>
          </a:endParaRPr>
        </a:p>
      </dgm:t>
    </dgm:pt>
    <dgm:pt modelId="{AFD37ECA-F434-426A-B97F-7FCB365FCA65}" type="pres">
      <dgm:prSet presAssocID="{5475A4D6-F695-47F7-B194-136AD54DD760}" presName="vert0" presStyleCnt="0">
        <dgm:presLayoutVars>
          <dgm:dir/>
          <dgm:animOne val="branch"/>
          <dgm:animLvl val="lvl"/>
        </dgm:presLayoutVars>
      </dgm:prSet>
      <dgm:spPr/>
    </dgm:pt>
    <dgm:pt modelId="{34230A29-1870-4D03-A097-953E92E42D90}" type="pres">
      <dgm:prSet presAssocID="{43533F6F-FA83-4CC4-A399-494B7BBAFB89}" presName="thickLine" presStyleLbl="alignNode1" presStyleIdx="0" presStyleCnt="5"/>
      <dgm:spPr/>
    </dgm:pt>
    <dgm:pt modelId="{D4EBF3DF-ABAE-49A9-AA3A-20399C19875B}" type="pres">
      <dgm:prSet presAssocID="{43533F6F-FA83-4CC4-A399-494B7BBAFB89}" presName="horz1" presStyleCnt="0"/>
      <dgm:spPr/>
    </dgm:pt>
    <dgm:pt modelId="{3A3C864D-9F5A-41C3-B40D-0105DE123326}" type="pres">
      <dgm:prSet presAssocID="{43533F6F-FA83-4CC4-A399-494B7BBAFB89}" presName="tx1" presStyleLbl="revTx" presStyleIdx="0" presStyleCnt="5"/>
      <dgm:spPr/>
    </dgm:pt>
    <dgm:pt modelId="{8B452C58-6685-462B-A406-8A9E19AC68DC}" type="pres">
      <dgm:prSet presAssocID="{43533F6F-FA83-4CC4-A399-494B7BBAFB89}" presName="vert1" presStyleCnt="0"/>
      <dgm:spPr/>
    </dgm:pt>
    <dgm:pt modelId="{829A126E-D728-4CE8-962E-1655C0DFB92E}" type="pres">
      <dgm:prSet presAssocID="{20B79CF9-D67A-46BC-9BA3-20F46A3E932C}" presName="thickLine" presStyleLbl="alignNode1" presStyleIdx="1" presStyleCnt="5"/>
      <dgm:spPr/>
    </dgm:pt>
    <dgm:pt modelId="{26D5DE36-036D-4FB5-B070-CF0AA3C4F37D}" type="pres">
      <dgm:prSet presAssocID="{20B79CF9-D67A-46BC-9BA3-20F46A3E932C}" presName="horz1" presStyleCnt="0"/>
      <dgm:spPr/>
    </dgm:pt>
    <dgm:pt modelId="{32CD119B-B15A-4A75-9F64-623983C5BB05}" type="pres">
      <dgm:prSet presAssocID="{20B79CF9-D67A-46BC-9BA3-20F46A3E932C}" presName="tx1" presStyleLbl="revTx" presStyleIdx="1" presStyleCnt="5"/>
      <dgm:spPr/>
    </dgm:pt>
    <dgm:pt modelId="{42D37DB6-CC99-4530-B999-EC51C44878FD}" type="pres">
      <dgm:prSet presAssocID="{20B79CF9-D67A-46BC-9BA3-20F46A3E932C}" presName="vert1" presStyleCnt="0"/>
      <dgm:spPr/>
    </dgm:pt>
    <dgm:pt modelId="{9E2AE8EA-077B-4EFF-8098-23914F939DB6}" type="pres">
      <dgm:prSet presAssocID="{06DB5407-55EA-44FD-8DC1-B0BE9AFBBC44}" presName="thickLine" presStyleLbl="alignNode1" presStyleIdx="2" presStyleCnt="5"/>
      <dgm:spPr/>
    </dgm:pt>
    <dgm:pt modelId="{AAD1776C-9903-44B8-BB85-B95F64D21B0A}" type="pres">
      <dgm:prSet presAssocID="{06DB5407-55EA-44FD-8DC1-B0BE9AFBBC44}" presName="horz1" presStyleCnt="0"/>
      <dgm:spPr/>
    </dgm:pt>
    <dgm:pt modelId="{F11A01D4-1A40-4F13-953F-D3D49B429B23}" type="pres">
      <dgm:prSet presAssocID="{06DB5407-55EA-44FD-8DC1-B0BE9AFBBC44}" presName="tx1" presStyleLbl="revTx" presStyleIdx="2" presStyleCnt="5"/>
      <dgm:spPr/>
    </dgm:pt>
    <dgm:pt modelId="{134724A8-B98C-49CE-B7FE-D92EA77D16EB}" type="pres">
      <dgm:prSet presAssocID="{06DB5407-55EA-44FD-8DC1-B0BE9AFBBC44}" presName="vert1" presStyleCnt="0"/>
      <dgm:spPr/>
    </dgm:pt>
    <dgm:pt modelId="{51A9C808-5B07-417C-B220-682273CA1EFE}" type="pres">
      <dgm:prSet presAssocID="{8028A22A-2B92-42C6-85FC-CF83F8F3D609}" presName="thickLine" presStyleLbl="alignNode1" presStyleIdx="3" presStyleCnt="5"/>
      <dgm:spPr/>
    </dgm:pt>
    <dgm:pt modelId="{BB1E8982-1065-4743-A3D5-7568C478FE35}" type="pres">
      <dgm:prSet presAssocID="{8028A22A-2B92-42C6-85FC-CF83F8F3D609}" presName="horz1" presStyleCnt="0"/>
      <dgm:spPr/>
    </dgm:pt>
    <dgm:pt modelId="{D5BE37C9-9631-47C4-922C-7F8114AA7795}" type="pres">
      <dgm:prSet presAssocID="{8028A22A-2B92-42C6-85FC-CF83F8F3D609}" presName="tx1" presStyleLbl="revTx" presStyleIdx="3" presStyleCnt="5"/>
      <dgm:spPr/>
    </dgm:pt>
    <dgm:pt modelId="{04FA41FE-E03C-4B74-9657-54DD0024FC89}" type="pres">
      <dgm:prSet presAssocID="{8028A22A-2B92-42C6-85FC-CF83F8F3D609}" presName="vert1" presStyleCnt="0"/>
      <dgm:spPr/>
    </dgm:pt>
    <dgm:pt modelId="{AF7F15F6-090E-47E5-ADD4-7F0FA2184B30}" type="pres">
      <dgm:prSet presAssocID="{8EBF3546-D232-424B-8E25-02A9BC127295}" presName="thickLine" presStyleLbl="alignNode1" presStyleIdx="4" presStyleCnt="5"/>
      <dgm:spPr/>
    </dgm:pt>
    <dgm:pt modelId="{7954AD05-BFC8-4D38-B376-77D7BA0E366D}" type="pres">
      <dgm:prSet presAssocID="{8EBF3546-D232-424B-8E25-02A9BC127295}" presName="horz1" presStyleCnt="0"/>
      <dgm:spPr/>
    </dgm:pt>
    <dgm:pt modelId="{05E32442-0A0B-49FB-A595-0DCBBCCEAD5B}" type="pres">
      <dgm:prSet presAssocID="{8EBF3546-D232-424B-8E25-02A9BC127295}" presName="tx1" presStyleLbl="revTx" presStyleIdx="4" presStyleCnt="5"/>
      <dgm:spPr/>
    </dgm:pt>
    <dgm:pt modelId="{FE2FF675-5500-4213-B014-6132814E5762}" type="pres">
      <dgm:prSet presAssocID="{8EBF3546-D232-424B-8E25-02A9BC127295}" presName="vert1" presStyleCnt="0"/>
      <dgm:spPr/>
    </dgm:pt>
  </dgm:ptLst>
  <dgm:cxnLst>
    <dgm:cxn modelId="{1021E51F-2297-40B2-BFC1-712FD942F437}" srcId="{5475A4D6-F695-47F7-B194-136AD54DD760}" destId="{43533F6F-FA83-4CC4-A399-494B7BBAFB89}" srcOrd="0" destOrd="0" parTransId="{401DB45E-BBFB-4EFE-9D3F-AE7BC6B6CA58}" sibTransId="{A7F6F771-4BE5-4DCB-B618-A8FF91D362CC}"/>
    <dgm:cxn modelId="{2AFCB921-3395-4510-AC49-7C51BAFDA499}" srcId="{5475A4D6-F695-47F7-B194-136AD54DD760}" destId="{8EBF3546-D232-424B-8E25-02A9BC127295}" srcOrd="4" destOrd="0" parTransId="{1AB23698-D9C7-4AA4-AB52-551C3547DB07}" sibTransId="{99DD731D-87EA-40FC-820B-F078DCF4C81D}"/>
    <dgm:cxn modelId="{267A4867-DCEE-428D-B229-A32AE32003FB}" type="presOf" srcId="{8EBF3546-D232-424B-8E25-02A9BC127295}" destId="{05E32442-0A0B-49FB-A595-0DCBBCCEAD5B}" srcOrd="0" destOrd="0" presId="urn:microsoft.com/office/officeart/2008/layout/LinedList"/>
    <dgm:cxn modelId="{6C99CE9D-225D-41BD-8426-63107AB1F416}" type="presOf" srcId="{06DB5407-55EA-44FD-8DC1-B0BE9AFBBC44}" destId="{F11A01D4-1A40-4F13-953F-D3D49B429B23}" srcOrd="0" destOrd="0" presId="urn:microsoft.com/office/officeart/2008/layout/LinedList"/>
    <dgm:cxn modelId="{0B5A85B7-D983-4097-B98B-F86E22065FBE}" srcId="{5475A4D6-F695-47F7-B194-136AD54DD760}" destId="{8028A22A-2B92-42C6-85FC-CF83F8F3D609}" srcOrd="3" destOrd="0" parTransId="{3E82F851-6CD2-4A43-BB62-A68E4D994714}" sibTransId="{991899D0-F759-4543-83D3-16B820D4E3E6}"/>
    <dgm:cxn modelId="{8EA8F7BC-DEF9-4C71-A0FF-4CE5C0742ED7}" type="presOf" srcId="{43533F6F-FA83-4CC4-A399-494B7BBAFB89}" destId="{3A3C864D-9F5A-41C3-B40D-0105DE123326}" srcOrd="0" destOrd="0" presId="urn:microsoft.com/office/officeart/2008/layout/LinedList"/>
    <dgm:cxn modelId="{498C96C2-C44E-43F8-ADCE-6FED1394D9D3}" type="presOf" srcId="{20B79CF9-D67A-46BC-9BA3-20F46A3E932C}" destId="{32CD119B-B15A-4A75-9F64-623983C5BB05}" srcOrd="0" destOrd="0" presId="urn:microsoft.com/office/officeart/2008/layout/LinedList"/>
    <dgm:cxn modelId="{22CBB2D1-8ACB-4217-9097-869592D3BAF3}" srcId="{5475A4D6-F695-47F7-B194-136AD54DD760}" destId="{20B79CF9-D67A-46BC-9BA3-20F46A3E932C}" srcOrd="1" destOrd="0" parTransId="{505BDD7C-BCBE-4E49-8E82-1B27B611245D}" sibTransId="{70D0992A-76B0-4ED9-B5C0-2B35526D68A0}"/>
    <dgm:cxn modelId="{B16AFFD2-1BEA-4699-A824-9A5E7246F0EA}" srcId="{5475A4D6-F695-47F7-B194-136AD54DD760}" destId="{06DB5407-55EA-44FD-8DC1-B0BE9AFBBC44}" srcOrd="2" destOrd="0" parTransId="{AF3442DF-8DA8-44AD-B7DB-A8F8D4234E37}" sibTransId="{2C2B132E-DE29-4EE3-9D95-2ABCD3F934DA}"/>
    <dgm:cxn modelId="{A3E46FE5-8B84-4E76-8CE7-FCDDC58D892F}" type="presOf" srcId="{8028A22A-2B92-42C6-85FC-CF83F8F3D609}" destId="{D5BE37C9-9631-47C4-922C-7F8114AA7795}" srcOrd="0" destOrd="0" presId="urn:microsoft.com/office/officeart/2008/layout/LinedList"/>
    <dgm:cxn modelId="{7BAD3AEE-5EF6-4E6F-BF27-B9BFCB2035C9}" type="presOf" srcId="{5475A4D6-F695-47F7-B194-136AD54DD760}" destId="{AFD37ECA-F434-426A-B97F-7FCB365FCA65}" srcOrd="0" destOrd="0" presId="urn:microsoft.com/office/officeart/2008/layout/LinedList"/>
    <dgm:cxn modelId="{FE78B9D0-2A3F-4F9A-9C8E-B3F803A8DA2A}" type="presParOf" srcId="{AFD37ECA-F434-426A-B97F-7FCB365FCA65}" destId="{34230A29-1870-4D03-A097-953E92E42D90}" srcOrd="0" destOrd="0" presId="urn:microsoft.com/office/officeart/2008/layout/LinedList"/>
    <dgm:cxn modelId="{67AF851B-EA77-4553-841C-BB87D882671F}" type="presParOf" srcId="{AFD37ECA-F434-426A-B97F-7FCB365FCA65}" destId="{D4EBF3DF-ABAE-49A9-AA3A-20399C19875B}" srcOrd="1" destOrd="0" presId="urn:microsoft.com/office/officeart/2008/layout/LinedList"/>
    <dgm:cxn modelId="{7D64A879-6344-4215-B50C-D51A65860AB0}" type="presParOf" srcId="{D4EBF3DF-ABAE-49A9-AA3A-20399C19875B}" destId="{3A3C864D-9F5A-41C3-B40D-0105DE123326}" srcOrd="0" destOrd="0" presId="urn:microsoft.com/office/officeart/2008/layout/LinedList"/>
    <dgm:cxn modelId="{697852C8-C7B9-4218-AD5C-18F5F26BAD5D}" type="presParOf" srcId="{D4EBF3DF-ABAE-49A9-AA3A-20399C19875B}" destId="{8B452C58-6685-462B-A406-8A9E19AC68DC}" srcOrd="1" destOrd="0" presId="urn:microsoft.com/office/officeart/2008/layout/LinedList"/>
    <dgm:cxn modelId="{C8B45868-4564-4ED3-90D8-6DE47EA45B5A}" type="presParOf" srcId="{AFD37ECA-F434-426A-B97F-7FCB365FCA65}" destId="{829A126E-D728-4CE8-962E-1655C0DFB92E}" srcOrd="2" destOrd="0" presId="urn:microsoft.com/office/officeart/2008/layout/LinedList"/>
    <dgm:cxn modelId="{3B7B7E11-CAB2-4B55-B3EB-73643AA4A585}" type="presParOf" srcId="{AFD37ECA-F434-426A-B97F-7FCB365FCA65}" destId="{26D5DE36-036D-4FB5-B070-CF0AA3C4F37D}" srcOrd="3" destOrd="0" presId="urn:microsoft.com/office/officeart/2008/layout/LinedList"/>
    <dgm:cxn modelId="{0270812D-A23C-41F6-850B-41397AF74B57}" type="presParOf" srcId="{26D5DE36-036D-4FB5-B070-CF0AA3C4F37D}" destId="{32CD119B-B15A-4A75-9F64-623983C5BB05}" srcOrd="0" destOrd="0" presId="urn:microsoft.com/office/officeart/2008/layout/LinedList"/>
    <dgm:cxn modelId="{F0559117-2728-4138-BDBA-35A155541B74}" type="presParOf" srcId="{26D5DE36-036D-4FB5-B070-CF0AA3C4F37D}" destId="{42D37DB6-CC99-4530-B999-EC51C44878FD}" srcOrd="1" destOrd="0" presId="urn:microsoft.com/office/officeart/2008/layout/LinedList"/>
    <dgm:cxn modelId="{A9489AC9-EE81-4D6F-AE16-2D485C150F30}" type="presParOf" srcId="{AFD37ECA-F434-426A-B97F-7FCB365FCA65}" destId="{9E2AE8EA-077B-4EFF-8098-23914F939DB6}" srcOrd="4" destOrd="0" presId="urn:microsoft.com/office/officeart/2008/layout/LinedList"/>
    <dgm:cxn modelId="{402018B4-239F-41C0-91E9-43DEFB6B33ED}" type="presParOf" srcId="{AFD37ECA-F434-426A-B97F-7FCB365FCA65}" destId="{AAD1776C-9903-44B8-BB85-B95F64D21B0A}" srcOrd="5" destOrd="0" presId="urn:microsoft.com/office/officeart/2008/layout/LinedList"/>
    <dgm:cxn modelId="{E2EC3AF0-E2F7-4571-B03D-EFE021F36176}" type="presParOf" srcId="{AAD1776C-9903-44B8-BB85-B95F64D21B0A}" destId="{F11A01D4-1A40-4F13-953F-D3D49B429B23}" srcOrd="0" destOrd="0" presId="urn:microsoft.com/office/officeart/2008/layout/LinedList"/>
    <dgm:cxn modelId="{5292ED8C-E6CA-46FC-93C9-F8F2DC0ECA89}" type="presParOf" srcId="{AAD1776C-9903-44B8-BB85-B95F64D21B0A}" destId="{134724A8-B98C-49CE-B7FE-D92EA77D16EB}" srcOrd="1" destOrd="0" presId="urn:microsoft.com/office/officeart/2008/layout/LinedList"/>
    <dgm:cxn modelId="{1FA6C6FB-E7C6-4158-B2A3-36D64DF5DAE9}" type="presParOf" srcId="{AFD37ECA-F434-426A-B97F-7FCB365FCA65}" destId="{51A9C808-5B07-417C-B220-682273CA1EFE}" srcOrd="6" destOrd="0" presId="urn:microsoft.com/office/officeart/2008/layout/LinedList"/>
    <dgm:cxn modelId="{862C9E71-B3EF-4F7F-BC86-3D53C6DD9154}" type="presParOf" srcId="{AFD37ECA-F434-426A-B97F-7FCB365FCA65}" destId="{BB1E8982-1065-4743-A3D5-7568C478FE35}" srcOrd="7" destOrd="0" presId="urn:microsoft.com/office/officeart/2008/layout/LinedList"/>
    <dgm:cxn modelId="{5D44B40E-1884-4E1F-829A-379E68D2AD66}" type="presParOf" srcId="{BB1E8982-1065-4743-A3D5-7568C478FE35}" destId="{D5BE37C9-9631-47C4-922C-7F8114AA7795}" srcOrd="0" destOrd="0" presId="urn:microsoft.com/office/officeart/2008/layout/LinedList"/>
    <dgm:cxn modelId="{A6AE6D3F-80E2-44CE-A832-DF58EB5C5125}" type="presParOf" srcId="{BB1E8982-1065-4743-A3D5-7568C478FE35}" destId="{04FA41FE-E03C-4B74-9657-54DD0024FC89}" srcOrd="1" destOrd="0" presId="urn:microsoft.com/office/officeart/2008/layout/LinedList"/>
    <dgm:cxn modelId="{397D1F4E-2C15-4E66-B444-2DB548742D52}" type="presParOf" srcId="{AFD37ECA-F434-426A-B97F-7FCB365FCA65}" destId="{AF7F15F6-090E-47E5-ADD4-7F0FA2184B30}" srcOrd="8" destOrd="0" presId="urn:microsoft.com/office/officeart/2008/layout/LinedList"/>
    <dgm:cxn modelId="{98BAC804-95B8-4D91-9ADF-05CB99520603}" type="presParOf" srcId="{AFD37ECA-F434-426A-B97F-7FCB365FCA65}" destId="{7954AD05-BFC8-4D38-B376-77D7BA0E366D}" srcOrd="9" destOrd="0" presId="urn:microsoft.com/office/officeart/2008/layout/LinedList"/>
    <dgm:cxn modelId="{E38671B5-BC39-4FE9-9176-FB8C6AD36949}" type="presParOf" srcId="{7954AD05-BFC8-4D38-B376-77D7BA0E366D}" destId="{05E32442-0A0B-49FB-A595-0DCBBCCEAD5B}" srcOrd="0" destOrd="0" presId="urn:microsoft.com/office/officeart/2008/layout/LinedList"/>
    <dgm:cxn modelId="{FCE3D91F-42FA-4FDC-ABE7-21ABC5A56D04}" type="presParOf" srcId="{7954AD05-BFC8-4D38-B376-77D7BA0E366D}" destId="{FE2FF675-5500-4213-B014-6132814E576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475A4D6-F695-47F7-B194-136AD54DD760}" type="doc">
      <dgm:prSet loTypeId="urn:microsoft.com/office/officeart/2008/layout/LinedList" loCatId="list" qsTypeId="urn:microsoft.com/office/officeart/2005/8/quickstyle/3d1" qsCatId="3D" csTypeId="urn:microsoft.com/office/officeart/2005/8/colors/accent6_1" csCatId="accent6" phldr="1"/>
      <dgm:spPr/>
      <dgm:t>
        <a:bodyPr/>
        <a:lstStyle/>
        <a:p>
          <a:endParaRPr lang="pl-PL"/>
        </a:p>
      </dgm:t>
    </dgm:pt>
    <dgm:pt modelId="{43533F6F-FA83-4CC4-A399-494B7BBAFB89}">
      <dgm:prSet custT="1"/>
      <dgm:spPr/>
      <dgm:t>
        <a:bodyPr/>
        <a:lstStyle/>
        <a:p>
          <a:r>
            <a:rPr lang="uk-UA" sz="20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органи державної та регіональної влади, органи місцевого самоврядування</a:t>
          </a:r>
          <a:r>
            <a:rPr lang="pl-PL" sz="20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, </a:t>
          </a:r>
          <a:r>
            <a:rPr lang="uk-UA" sz="20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об</a:t>
          </a:r>
          <a:r>
            <a:rPr lang="pl-PL" sz="20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’</a:t>
          </a:r>
          <a:r>
            <a:rPr lang="uk-UA" sz="20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єднання цих органів та підпорядковані їм заклади охорони здоров’я</a:t>
          </a:r>
          <a:r>
            <a:rPr lang="pl-PL" sz="20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,</a:t>
          </a:r>
          <a:endParaRPr lang="pl-PL" sz="2000" b="0" dirty="0">
            <a:solidFill>
              <a:schemeClr val="tx2"/>
            </a:solidFill>
            <a:latin typeface="+mn-lt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01DB45E-BBFB-4EFE-9D3F-AE7BC6B6CA58}" type="parTrans" cxnId="{1021E51F-2297-40B2-BFC1-712FD942F437}">
      <dgm:prSet/>
      <dgm:spPr/>
      <dgm:t>
        <a:bodyPr/>
        <a:lstStyle/>
        <a:p>
          <a:endParaRPr lang="pl-PL" sz="2200">
            <a:solidFill>
              <a:schemeClr val="tx2"/>
            </a:solidFill>
          </a:endParaRPr>
        </a:p>
      </dgm:t>
    </dgm:pt>
    <dgm:pt modelId="{A7F6F771-4BE5-4DCB-B618-A8FF91D362CC}" type="sibTrans" cxnId="{1021E51F-2297-40B2-BFC1-712FD942F437}">
      <dgm:prSet/>
      <dgm:spPr/>
      <dgm:t>
        <a:bodyPr/>
        <a:lstStyle/>
        <a:p>
          <a:endParaRPr lang="pl-PL" sz="2200">
            <a:solidFill>
              <a:schemeClr val="tx2"/>
            </a:solidFill>
          </a:endParaRPr>
        </a:p>
      </dgm:t>
    </dgm:pt>
    <dgm:pt modelId="{B8ED9DDB-D9CD-44C1-935A-F6C7B2A15D57}">
      <dgm:prSet custT="1"/>
      <dgm:spPr/>
      <dgm:t>
        <a:bodyPr/>
        <a:lstStyle/>
        <a:p>
          <a:r>
            <a:rPr lang="uk-UA" sz="20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заклади охорони здоров'я, в тому числі ті, що надають тривалий догляд</a:t>
          </a:r>
          <a:r>
            <a:rPr lang="pl-PL" sz="20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, </a:t>
          </a:r>
          <a:endParaRPr lang="pl-PL" sz="2000" b="0" dirty="0">
            <a:solidFill>
              <a:schemeClr val="tx2"/>
            </a:solidFill>
            <a:effectLst/>
            <a:latin typeface="+mn-lt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4359714-7796-4C32-9C6D-CEB34CA8FEC2}" type="parTrans" cxnId="{7DDF822D-0661-416F-A0D7-653455EDA26B}">
      <dgm:prSet/>
      <dgm:spPr/>
      <dgm:t>
        <a:bodyPr/>
        <a:lstStyle/>
        <a:p>
          <a:endParaRPr lang="pl-PL"/>
        </a:p>
      </dgm:t>
    </dgm:pt>
    <dgm:pt modelId="{C7589338-3890-4717-AB41-BF21CC1626A7}" type="sibTrans" cxnId="{7DDF822D-0661-416F-A0D7-653455EDA26B}">
      <dgm:prSet/>
      <dgm:spPr/>
      <dgm:t>
        <a:bodyPr/>
        <a:lstStyle/>
        <a:p>
          <a:endParaRPr lang="pl-PL"/>
        </a:p>
      </dgm:t>
    </dgm:pt>
    <dgm:pt modelId="{2D158CCF-7A20-4A0A-88FE-BD752B02C64F}">
      <dgm:prSet custT="1"/>
      <dgm:spPr/>
      <dgm:t>
        <a:bodyPr/>
        <a:lstStyle/>
        <a:p>
          <a:r>
            <a:rPr lang="uk-UA" sz="20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медичний персонал, включаючи екстрені служби (напр., гірські рятувальні служби),</a:t>
          </a:r>
          <a:endParaRPr lang="pl-PL" sz="2000" b="0" dirty="0">
            <a:solidFill>
              <a:schemeClr val="tx2"/>
            </a:solidFill>
            <a:effectLst/>
            <a:latin typeface="+mn-lt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F57A3BB-E833-426B-BE4A-616FF2789CF3}" type="parTrans" cxnId="{B9D4DCAC-5F2B-472A-BECB-294FA9354D62}">
      <dgm:prSet/>
      <dgm:spPr/>
      <dgm:t>
        <a:bodyPr/>
        <a:lstStyle/>
        <a:p>
          <a:endParaRPr lang="pl-PL"/>
        </a:p>
      </dgm:t>
    </dgm:pt>
    <dgm:pt modelId="{A89D3353-8160-40B9-8259-1CB677119BB9}" type="sibTrans" cxnId="{B9D4DCAC-5F2B-472A-BECB-294FA9354D62}">
      <dgm:prSet/>
      <dgm:spPr/>
      <dgm:t>
        <a:bodyPr/>
        <a:lstStyle/>
        <a:p>
          <a:endParaRPr lang="pl-PL"/>
        </a:p>
      </dgm:t>
    </dgm:pt>
    <dgm:pt modelId="{6BC7E100-BD2E-4CD0-BF4D-2E9F70C4FC56}">
      <dgm:prSet custT="1"/>
      <dgm:spPr/>
      <dgm:t>
        <a:bodyPr/>
        <a:lstStyle/>
        <a:p>
          <a:r>
            <a:rPr lang="uk-UA" sz="20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вищі навчальні заклади медичного спрямування (у тому числі медичні університети, освітні установи у сфері охорони здоров'я)</a:t>
          </a:r>
          <a:r>
            <a:rPr lang="pl-PL" sz="20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,</a:t>
          </a:r>
          <a:endParaRPr lang="pl-PL" sz="2000" b="0" dirty="0">
            <a:solidFill>
              <a:schemeClr val="tx2"/>
            </a:solidFill>
            <a:effectLst/>
            <a:latin typeface="+mn-lt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349032A-CB06-48BC-8C5D-DBBA0370D842}" type="parTrans" cxnId="{C5FD47C0-8FAA-40F8-8A76-E2B5591493AD}">
      <dgm:prSet/>
      <dgm:spPr/>
      <dgm:t>
        <a:bodyPr/>
        <a:lstStyle/>
        <a:p>
          <a:endParaRPr lang="pl-PL"/>
        </a:p>
      </dgm:t>
    </dgm:pt>
    <dgm:pt modelId="{6EFC9399-5912-49DB-B78B-87447AD1BEDA}" type="sibTrans" cxnId="{C5FD47C0-8FAA-40F8-8A76-E2B5591493AD}">
      <dgm:prSet/>
      <dgm:spPr/>
      <dgm:t>
        <a:bodyPr/>
        <a:lstStyle/>
        <a:p>
          <a:endParaRPr lang="pl-PL"/>
        </a:p>
      </dgm:t>
    </dgm:pt>
    <dgm:pt modelId="{E88A86C5-6CFA-4073-9D63-9D7B2167FF99}">
      <dgm:prSet custT="1"/>
      <dgm:spPr/>
      <dgm:t>
        <a:bodyPr/>
        <a:lstStyle/>
        <a:p>
          <a:r>
            <a:rPr lang="uk-UA" sz="20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громадські організації (включаючи організації, що працюють з мігрантами та біженцями, а також рятувальні організації та асоціації)</a:t>
          </a:r>
          <a:endParaRPr lang="pl-PL" sz="2000" b="0" dirty="0">
            <a:solidFill>
              <a:schemeClr val="tx2"/>
            </a:solidFill>
            <a:latin typeface="+mn-lt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D11C251-EF97-4FCC-AFFF-5EAE47FB5081}" type="parTrans" cxnId="{A773D294-02D7-4879-9486-68A3604E7641}">
      <dgm:prSet/>
      <dgm:spPr/>
      <dgm:t>
        <a:bodyPr/>
        <a:lstStyle/>
        <a:p>
          <a:endParaRPr lang="pl-PL"/>
        </a:p>
      </dgm:t>
    </dgm:pt>
    <dgm:pt modelId="{437C99DB-B2C9-4BBF-8893-F023C42937CD}" type="sibTrans" cxnId="{A773D294-02D7-4879-9486-68A3604E7641}">
      <dgm:prSet/>
      <dgm:spPr/>
      <dgm:t>
        <a:bodyPr/>
        <a:lstStyle/>
        <a:p>
          <a:endParaRPr lang="pl-PL"/>
        </a:p>
      </dgm:t>
    </dgm:pt>
    <dgm:pt modelId="{E1F613CC-0992-45DE-8295-19D22E2221B7}">
      <dgm:prSet custT="1"/>
      <dgm:spPr/>
      <dgm:t>
        <a:bodyPr/>
        <a:lstStyle/>
        <a:p>
          <a:r>
            <a:rPr lang="ru-RU" sz="2000" b="0" dirty="0">
              <a:solidFill>
                <a:schemeClr val="tx2"/>
              </a:solidFill>
              <a:effectLst/>
              <a:latin typeface="+mn-lt"/>
              <a:ea typeface="Open Sans" panose="020B0606030504020204" pitchFamily="34" charset="0"/>
              <a:cs typeface="Open Sans" panose="020B0606030504020204" pitchFamily="34" charset="0"/>
            </a:rPr>
            <a:t>установи, які організовують або опікуються особливо вразливими групами</a:t>
          </a:r>
          <a:endParaRPr lang="pl-PL" sz="2000" b="0" dirty="0">
            <a:solidFill>
              <a:schemeClr val="tx2"/>
            </a:solidFill>
            <a:effectLst/>
            <a:latin typeface="+mn-lt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F0D2101-0867-47A2-8907-A98021636517}" type="parTrans" cxnId="{B7EB8885-8A2A-4ED9-B18F-CB7A2CDD1D8D}">
      <dgm:prSet/>
      <dgm:spPr/>
      <dgm:t>
        <a:bodyPr/>
        <a:lstStyle/>
        <a:p>
          <a:endParaRPr lang="pl-PL"/>
        </a:p>
      </dgm:t>
    </dgm:pt>
    <dgm:pt modelId="{1775C256-A4EE-4169-B30B-92E44786DC24}" type="sibTrans" cxnId="{B7EB8885-8A2A-4ED9-B18F-CB7A2CDD1D8D}">
      <dgm:prSet/>
      <dgm:spPr/>
      <dgm:t>
        <a:bodyPr/>
        <a:lstStyle/>
        <a:p>
          <a:endParaRPr lang="pl-PL"/>
        </a:p>
      </dgm:t>
    </dgm:pt>
    <dgm:pt modelId="{C481933D-8AE8-4E1C-A6E2-B57622C1B8DF}">
      <dgm:prSet phldrT="[Tekst]" custT="1"/>
      <dgm:spPr/>
      <dgm:t>
        <a:bodyPr/>
        <a:lstStyle/>
        <a:p>
          <a:r>
            <a:rPr lang="uk-UA" sz="20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установи, що працюють з мігрантами та біженцями </a:t>
          </a:r>
          <a:endParaRPr lang="pl-PL" sz="2000" b="0" dirty="0">
            <a:solidFill>
              <a:schemeClr val="tx2"/>
            </a:solidFill>
            <a:latin typeface="+mn-lt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0236DD9-D6F9-4D39-820E-864BC110568C}" type="parTrans" cxnId="{025371D3-1F2E-414D-8763-53B3A1E86B40}">
      <dgm:prSet/>
      <dgm:spPr/>
      <dgm:t>
        <a:bodyPr/>
        <a:lstStyle/>
        <a:p>
          <a:endParaRPr lang="pl-PL"/>
        </a:p>
      </dgm:t>
    </dgm:pt>
    <dgm:pt modelId="{0BE4272E-22E4-499E-AD88-5F89314D885A}" type="sibTrans" cxnId="{025371D3-1F2E-414D-8763-53B3A1E86B40}">
      <dgm:prSet/>
      <dgm:spPr/>
      <dgm:t>
        <a:bodyPr/>
        <a:lstStyle/>
        <a:p>
          <a:endParaRPr lang="pl-PL"/>
        </a:p>
      </dgm:t>
    </dgm:pt>
    <dgm:pt modelId="{AFD37ECA-F434-426A-B97F-7FCB365FCA65}" type="pres">
      <dgm:prSet presAssocID="{5475A4D6-F695-47F7-B194-136AD54DD760}" presName="vert0" presStyleCnt="0">
        <dgm:presLayoutVars>
          <dgm:dir/>
          <dgm:animOne val="branch"/>
          <dgm:animLvl val="lvl"/>
        </dgm:presLayoutVars>
      </dgm:prSet>
      <dgm:spPr/>
    </dgm:pt>
    <dgm:pt modelId="{34230A29-1870-4D03-A097-953E92E42D90}" type="pres">
      <dgm:prSet presAssocID="{43533F6F-FA83-4CC4-A399-494B7BBAFB89}" presName="thickLine" presStyleLbl="alignNode1" presStyleIdx="0" presStyleCnt="7"/>
      <dgm:spPr/>
    </dgm:pt>
    <dgm:pt modelId="{D4EBF3DF-ABAE-49A9-AA3A-20399C19875B}" type="pres">
      <dgm:prSet presAssocID="{43533F6F-FA83-4CC4-A399-494B7BBAFB89}" presName="horz1" presStyleCnt="0"/>
      <dgm:spPr/>
    </dgm:pt>
    <dgm:pt modelId="{3A3C864D-9F5A-41C3-B40D-0105DE123326}" type="pres">
      <dgm:prSet presAssocID="{43533F6F-FA83-4CC4-A399-494B7BBAFB89}" presName="tx1" presStyleLbl="revTx" presStyleIdx="0" presStyleCnt="7"/>
      <dgm:spPr/>
    </dgm:pt>
    <dgm:pt modelId="{8B452C58-6685-462B-A406-8A9E19AC68DC}" type="pres">
      <dgm:prSet presAssocID="{43533F6F-FA83-4CC4-A399-494B7BBAFB89}" presName="vert1" presStyleCnt="0"/>
      <dgm:spPr/>
    </dgm:pt>
    <dgm:pt modelId="{C2A1B84B-6239-4C7D-B2BC-4D46A6C34A25}" type="pres">
      <dgm:prSet presAssocID="{B8ED9DDB-D9CD-44C1-935A-F6C7B2A15D57}" presName="thickLine" presStyleLbl="alignNode1" presStyleIdx="1" presStyleCnt="7"/>
      <dgm:spPr/>
    </dgm:pt>
    <dgm:pt modelId="{B555E737-4808-4191-848C-259DF743B8FC}" type="pres">
      <dgm:prSet presAssocID="{B8ED9DDB-D9CD-44C1-935A-F6C7B2A15D57}" presName="horz1" presStyleCnt="0"/>
      <dgm:spPr/>
    </dgm:pt>
    <dgm:pt modelId="{D5C1E3EE-1AF8-43AE-BA2E-3D2F20F50780}" type="pres">
      <dgm:prSet presAssocID="{B8ED9DDB-D9CD-44C1-935A-F6C7B2A15D57}" presName="tx1" presStyleLbl="revTx" presStyleIdx="1" presStyleCnt="7"/>
      <dgm:spPr/>
    </dgm:pt>
    <dgm:pt modelId="{D342EF39-96EB-4D4E-887D-D11DB43BDBC1}" type="pres">
      <dgm:prSet presAssocID="{B8ED9DDB-D9CD-44C1-935A-F6C7B2A15D57}" presName="vert1" presStyleCnt="0"/>
      <dgm:spPr/>
    </dgm:pt>
    <dgm:pt modelId="{75AE4B29-B688-4EC7-BE66-49DB19378FCA}" type="pres">
      <dgm:prSet presAssocID="{2D158CCF-7A20-4A0A-88FE-BD752B02C64F}" presName="thickLine" presStyleLbl="alignNode1" presStyleIdx="2" presStyleCnt="7"/>
      <dgm:spPr/>
    </dgm:pt>
    <dgm:pt modelId="{276173BD-F800-4429-81CF-9E42FCBCC1EA}" type="pres">
      <dgm:prSet presAssocID="{2D158CCF-7A20-4A0A-88FE-BD752B02C64F}" presName="horz1" presStyleCnt="0"/>
      <dgm:spPr/>
    </dgm:pt>
    <dgm:pt modelId="{F377E844-6389-44A9-A4C2-CF469038C87D}" type="pres">
      <dgm:prSet presAssocID="{2D158CCF-7A20-4A0A-88FE-BD752B02C64F}" presName="tx1" presStyleLbl="revTx" presStyleIdx="2" presStyleCnt="7"/>
      <dgm:spPr/>
    </dgm:pt>
    <dgm:pt modelId="{52BE5DAF-D449-4233-A291-27EF917955C1}" type="pres">
      <dgm:prSet presAssocID="{2D158CCF-7A20-4A0A-88FE-BD752B02C64F}" presName="vert1" presStyleCnt="0"/>
      <dgm:spPr/>
    </dgm:pt>
    <dgm:pt modelId="{3FE1A9FA-CBD4-460D-98B8-997366388D74}" type="pres">
      <dgm:prSet presAssocID="{6BC7E100-BD2E-4CD0-BF4D-2E9F70C4FC56}" presName="thickLine" presStyleLbl="alignNode1" presStyleIdx="3" presStyleCnt="7"/>
      <dgm:spPr/>
    </dgm:pt>
    <dgm:pt modelId="{143227CC-781C-41F4-9933-EFBF5F56D9C5}" type="pres">
      <dgm:prSet presAssocID="{6BC7E100-BD2E-4CD0-BF4D-2E9F70C4FC56}" presName="horz1" presStyleCnt="0"/>
      <dgm:spPr/>
    </dgm:pt>
    <dgm:pt modelId="{3BA1C986-717F-4490-A0B5-FA40EA8A9E6E}" type="pres">
      <dgm:prSet presAssocID="{6BC7E100-BD2E-4CD0-BF4D-2E9F70C4FC56}" presName="tx1" presStyleLbl="revTx" presStyleIdx="3" presStyleCnt="7"/>
      <dgm:spPr/>
    </dgm:pt>
    <dgm:pt modelId="{DCF131DB-46D9-4F9A-B8F9-FBE25AE26A27}" type="pres">
      <dgm:prSet presAssocID="{6BC7E100-BD2E-4CD0-BF4D-2E9F70C4FC56}" presName="vert1" presStyleCnt="0"/>
      <dgm:spPr/>
    </dgm:pt>
    <dgm:pt modelId="{5D8BCF1F-9FB5-44AA-B54C-00EAFAA45B8C}" type="pres">
      <dgm:prSet presAssocID="{E88A86C5-6CFA-4073-9D63-9D7B2167FF99}" presName="thickLine" presStyleLbl="alignNode1" presStyleIdx="4" presStyleCnt="7"/>
      <dgm:spPr/>
    </dgm:pt>
    <dgm:pt modelId="{9955B131-00BE-43A5-BA63-389DC62BB381}" type="pres">
      <dgm:prSet presAssocID="{E88A86C5-6CFA-4073-9D63-9D7B2167FF99}" presName="horz1" presStyleCnt="0"/>
      <dgm:spPr/>
    </dgm:pt>
    <dgm:pt modelId="{F78C9F1D-4645-42E8-89A9-549EBCD90E5F}" type="pres">
      <dgm:prSet presAssocID="{E88A86C5-6CFA-4073-9D63-9D7B2167FF99}" presName="tx1" presStyleLbl="revTx" presStyleIdx="4" presStyleCnt="7"/>
      <dgm:spPr/>
    </dgm:pt>
    <dgm:pt modelId="{04F16910-455F-4DEF-9AD4-83E8810A2ECE}" type="pres">
      <dgm:prSet presAssocID="{E88A86C5-6CFA-4073-9D63-9D7B2167FF99}" presName="vert1" presStyleCnt="0"/>
      <dgm:spPr/>
    </dgm:pt>
    <dgm:pt modelId="{5F59DFFE-4993-4AEB-B219-DC6111674CD8}" type="pres">
      <dgm:prSet presAssocID="{E1F613CC-0992-45DE-8295-19D22E2221B7}" presName="thickLine" presStyleLbl="alignNode1" presStyleIdx="5" presStyleCnt="7"/>
      <dgm:spPr/>
    </dgm:pt>
    <dgm:pt modelId="{BAC6E9E2-04BD-489B-B4DA-6913B19A227C}" type="pres">
      <dgm:prSet presAssocID="{E1F613CC-0992-45DE-8295-19D22E2221B7}" presName="horz1" presStyleCnt="0"/>
      <dgm:spPr/>
    </dgm:pt>
    <dgm:pt modelId="{908018F7-6555-4875-94F3-08972DB6A5B5}" type="pres">
      <dgm:prSet presAssocID="{E1F613CC-0992-45DE-8295-19D22E2221B7}" presName="tx1" presStyleLbl="revTx" presStyleIdx="5" presStyleCnt="7"/>
      <dgm:spPr/>
    </dgm:pt>
    <dgm:pt modelId="{73DC9D27-3BE8-426A-8406-5E068B7977DA}" type="pres">
      <dgm:prSet presAssocID="{E1F613CC-0992-45DE-8295-19D22E2221B7}" presName="vert1" presStyleCnt="0"/>
      <dgm:spPr/>
    </dgm:pt>
    <dgm:pt modelId="{C1BF32D1-1590-401F-8190-71FF2383BB94}" type="pres">
      <dgm:prSet presAssocID="{C481933D-8AE8-4E1C-A6E2-B57622C1B8DF}" presName="thickLine" presStyleLbl="alignNode1" presStyleIdx="6" presStyleCnt="7"/>
      <dgm:spPr/>
    </dgm:pt>
    <dgm:pt modelId="{4477CCA0-A306-496A-B38D-FFD8E86E9ECA}" type="pres">
      <dgm:prSet presAssocID="{C481933D-8AE8-4E1C-A6E2-B57622C1B8DF}" presName="horz1" presStyleCnt="0"/>
      <dgm:spPr/>
    </dgm:pt>
    <dgm:pt modelId="{6DD59ADD-88AE-4669-9ED6-6CD41BBB1B7C}" type="pres">
      <dgm:prSet presAssocID="{C481933D-8AE8-4E1C-A6E2-B57622C1B8DF}" presName="tx1" presStyleLbl="revTx" presStyleIdx="6" presStyleCnt="7"/>
      <dgm:spPr/>
    </dgm:pt>
    <dgm:pt modelId="{41635D83-34B3-467C-A622-F841FCA2B938}" type="pres">
      <dgm:prSet presAssocID="{C481933D-8AE8-4E1C-A6E2-B57622C1B8DF}" presName="vert1" presStyleCnt="0"/>
      <dgm:spPr/>
    </dgm:pt>
  </dgm:ptLst>
  <dgm:cxnLst>
    <dgm:cxn modelId="{728D930E-7980-47F7-B479-7E4A5ABE0CD8}" type="presOf" srcId="{E1F613CC-0992-45DE-8295-19D22E2221B7}" destId="{908018F7-6555-4875-94F3-08972DB6A5B5}" srcOrd="0" destOrd="0" presId="urn:microsoft.com/office/officeart/2008/layout/LinedList"/>
    <dgm:cxn modelId="{1389741D-48C8-47F2-BF05-089094977135}" type="presOf" srcId="{E88A86C5-6CFA-4073-9D63-9D7B2167FF99}" destId="{F78C9F1D-4645-42E8-89A9-549EBCD90E5F}" srcOrd="0" destOrd="0" presId="urn:microsoft.com/office/officeart/2008/layout/LinedList"/>
    <dgm:cxn modelId="{1021E51F-2297-40B2-BFC1-712FD942F437}" srcId="{5475A4D6-F695-47F7-B194-136AD54DD760}" destId="{43533F6F-FA83-4CC4-A399-494B7BBAFB89}" srcOrd="0" destOrd="0" parTransId="{401DB45E-BBFB-4EFE-9D3F-AE7BC6B6CA58}" sibTransId="{A7F6F771-4BE5-4DCB-B618-A8FF91D362CC}"/>
    <dgm:cxn modelId="{7DDF822D-0661-416F-A0D7-653455EDA26B}" srcId="{5475A4D6-F695-47F7-B194-136AD54DD760}" destId="{B8ED9DDB-D9CD-44C1-935A-F6C7B2A15D57}" srcOrd="1" destOrd="0" parTransId="{84359714-7796-4C32-9C6D-CEB34CA8FEC2}" sibTransId="{C7589338-3890-4717-AB41-BF21CC1626A7}"/>
    <dgm:cxn modelId="{8F102832-86EF-4690-87C6-8B3BB618E347}" type="presOf" srcId="{6BC7E100-BD2E-4CD0-BF4D-2E9F70C4FC56}" destId="{3BA1C986-717F-4490-A0B5-FA40EA8A9E6E}" srcOrd="0" destOrd="0" presId="urn:microsoft.com/office/officeart/2008/layout/LinedList"/>
    <dgm:cxn modelId="{E694417F-FCA2-438F-A26A-1856DE8ED05F}" type="presOf" srcId="{C481933D-8AE8-4E1C-A6E2-B57622C1B8DF}" destId="{6DD59ADD-88AE-4669-9ED6-6CD41BBB1B7C}" srcOrd="0" destOrd="0" presId="urn:microsoft.com/office/officeart/2008/layout/LinedList"/>
    <dgm:cxn modelId="{B7EB8885-8A2A-4ED9-B18F-CB7A2CDD1D8D}" srcId="{5475A4D6-F695-47F7-B194-136AD54DD760}" destId="{E1F613CC-0992-45DE-8295-19D22E2221B7}" srcOrd="5" destOrd="0" parTransId="{AF0D2101-0867-47A2-8907-A98021636517}" sibTransId="{1775C256-A4EE-4169-B30B-92E44786DC24}"/>
    <dgm:cxn modelId="{A773D294-02D7-4879-9486-68A3604E7641}" srcId="{5475A4D6-F695-47F7-B194-136AD54DD760}" destId="{E88A86C5-6CFA-4073-9D63-9D7B2167FF99}" srcOrd="4" destOrd="0" parTransId="{2D11C251-EF97-4FCC-AFFF-5EAE47FB5081}" sibTransId="{437C99DB-B2C9-4BBF-8893-F023C42937CD}"/>
    <dgm:cxn modelId="{FD30DE96-F1CD-4E06-A325-07914F9D780E}" type="presOf" srcId="{B8ED9DDB-D9CD-44C1-935A-F6C7B2A15D57}" destId="{D5C1E3EE-1AF8-43AE-BA2E-3D2F20F50780}" srcOrd="0" destOrd="0" presId="urn:microsoft.com/office/officeart/2008/layout/LinedList"/>
    <dgm:cxn modelId="{D396EAAA-3C65-49F2-ACAA-417B311FF067}" type="presOf" srcId="{2D158CCF-7A20-4A0A-88FE-BD752B02C64F}" destId="{F377E844-6389-44A9-A4C2-CF469038C87D}" srcOrd="0" destOrd="0" presId="urn:microsoft.com/office/officeart/2008/layout/LinedList"/>
    <dgm:cxn modelId="{B9D4DCAC-5F2B-472A-BECB-294FA9354D62}" srcId="{5475A4D6-F695-47F7-B194-136AD54DD760}" destId="{2D158CCF-7A20-4A0A-88FE-BD752B02C64F}" srcOrd="2" destOrd="0" parTransId="{5F57A3BB-E833-426B-BE4A-616FF2789CF3}" sibTransId="{A89D3353-8160-40B9-8259-1CB677119BB9}"/>
    <dgm:cxn modelId="{8EA8F7BC-DEF9-4C71-A0FF-4CE5C0742ED7}" type="presOf" srcId="{43533F6F-FA83-4CC4-A399-494B7BBAFB89}" destId="{3A3C864D-9F5A-41C3-B40D-0105DE123326}" srcOrd="0" destOrd="0" presId="urn:microsoft.com/office/officeart/2008/layout/LinedList"/>
    <dgm:cxn modelId="{C5FD47C0-8FAA-40F8-8A76-E2B5591493AD}" srcId="{5475A4D6-F695-47F7-B194-136AD54DD760}" destId="{6BC7E100-BD2E-4CD0-BF4D-2E9F70C4FC56}" srcOrd="3" destOrd="0" parTransId="{1349032A-CB06-48BC-8C5D-DBBA0370D842}" sibTransId="{6EFC9399-5912-49DB-B78B-87447AD1BEDA}"/>
    <dgm:cxn modelId="{025371D3-1F2E-414D-8763-53B3A1E86B40}" srcId="{5475A4D6-F695-47F7-B194-136AD54DD760}" destId="{C481933D-8AE8-4E1C-A6E2-B57622C1B8DF}" srcOrd="6" destOrd="0" parTransId="{90236DD9-D6F9-4D39-820E-864BC110568C}" sibTransId="{0BE4272E-22E4-499E-AD88-5F89314D885A}"/>
    <dgm:cxn modelId="{7BAD3AEE-5EF6-4E6F-BF27-B9BFCB2035C9}" type="presOf" srcId="{5475A4D6-F695-47F7-B194-136AD54DD760}" destId="{AFD37ECA-F434-426A-B97F-7FCB365FCA65}" srcOrd="0" destOrd="0" presId="urn:microsoft.com/office/officeart/2008/layout/LinedList"/>
    <dgm:cxn modelId="{FE78B9D0-2A3F-4F9A-9C8E-B3F803A8DA2A}" type="presParOf" srcId="{AFD37ECA-F434-426A-B97F-7FCB365FCA65}" destId="{34230A29-1870-4D03-A097-953E92E42D90}" srcOrd="0" destOrd="0" presId="urn:microsoft.com/office/officeart/2008/layout/LinedList"/>
    <dgm:cxn modelId="{67AF851B-EA77-4553-841C-BB87D882671F}" type="presParOf" srcId="{AFD37ECA-F434-426A-B97F-7FCB365FCA65}" destId="{D4EBF3DF-ABAE-49A9-AA3A-20399C19875B}" srcOrd="1" destOrd="0" presId="urn:microsoft.com/office/officeart/2008/layout/LinedList"/>
    <dgm:cxn modelId="{7D64A879-6344-4215-B50C-D51A65860AB0}" type="presParOf" srcId="{D4EBF3DF-ABAE-49A9-AA3A-20399C19875B}" destId="{3A3C864D-9F5A-41C3-B40D-0105DE123326}" srcOrd="0" destOrd="0" presId="urn:microsoft.com/office/officeart/2008/layout/LinedList"/>
    <dgm:cxn modelId="{697852C8-C7B9-4218-AD5C-18F5F26BAD5D}" type="presParOf" srcId="{D4EBF3DF-ABAE-49A9-AA3A-20399C19875B}" destId="{8B452C58-6685-462B-A406-8A9E19AC68DC}" srcOrd="1" destOrd="0" presId="urn:microsoft.com/office/officeart/2008/layout/LinedList"/>
    <dgm:cxn modelId="{3AFB8411-D917-49BC-A28E-ADB045736AC4}" type="presParOf" srcId="{AFD37ECA-F434-426A-B97F-7FCB365FCA65}" destId="{C2A1B84B-6239-4C7D-B2BC-4D46A6C34A25}" srcOrd="2" destOrd="0" presId="urn:microsoft.com/office/officeart/2008/layout/LinedList"/>
    <dgm:cxn modelId="{141B1327-2859-4AF1-BD67-F6F719EA683E}" type="presParOf" srcId="{AFD37ECA-F434-426A-B97F-7FCB365FCA65}" destId="{B555E737-4808-4191-848C-259DF743B8FC}" srcOrd="3" destOrd="0" presId="urn:microsoft.com/office/officeart/2008/layout/LinedList"/>
    <dgm:cxn modelId="{AE4C600C-711E-4A40-A31C-3B038389F095}" type="presParOf" srcId="{B555E737-4808-4191-848C-259DF743B8FC}" destId="{D5C1E3EE-1AF8-43AE-BA2E-3D2F20F50780}" srcOrd="0" destOrd="0" presId="urn:microsoft.com/office/officeart/2008/layout/LinedList"/>
    <dgm:cxn modelId="{E92CD694-A8FA-4F8C-ACD0-544B1E5D6C4A}" type="presParOf" srcId="{B555E737-4808-4191-848C-259DF743B8FC}" destId="{D342EF39-96EB-4D4E-887D-D11DB43BDBC1}" srcOrd="1" destOrd="0" presId="urn:microsoft.com/office/officeart/2008/layout/LinedList"/>
    <dgm:cxn modelId="{D2B1CD36-E186-424C-8318-3A61888B791A}" type="presParOf" srcId="{AFD37ECA-F434-426A-B97F-7FCB365FCA65}" destId="{75AE4B29-B688-4EC7-BE66-49DB19378FCA}" srcOrd="4" destOrd="0" presId="urn:microsoft.com/office/officeart/2008/layout/LinedList"/>
    <dgm:cxn modelId="{193A281D-925D-4E5B-A691-B9CDD68EF95D}" type="presParOf" srcId="{AFD37ECA-F434-426A-B97F-7FCB365FCA65}" destId="{276173BD-F800-4429-81CF-9E42FCBCC1EA}" srcOrd="5" destOrd="0" presId="urn:microsoft.com/office/officeart/2008/layout/LinedList"/>
    <dgm:cxn modelId="{E4EB18DA-5D7A-4CF7-8954-71016886F1EC}" type="presParOf" srcId="{276173BD-F800-4429-81CF-9E42FCBCC1EA}" destId="{F377E844-6389-44A9-A4C2-CF469038C87D}" srcOrd="0" destOrd="0" presId="urn:microsoft.com/office/officeart/2008/layout/LinedList"/>
    <dgm:cxn modelId="{445FF5FA-A431-4E86-9A2A-787D149DB811}" type="presParOf" srcId="{276173BD-F800-4429-81CF-9E42FCBCC1EA}" destId="{52BE5DAF-D449-4233-A291-27EF917955C1}" srcOrd="1" destOrd="0" presId="urn:microsoft.com/office/officeart/2008/layout/LinedList"/>
    <dgm:cxn modelId="{3FF12B54-5C9A-4C56-B3AE-CA89B3A08027}" type="presParOf" srcId="{AFD37ECA-F434-426A-B97F-7FCB365FCA65}" destId="{3FE1A9FA-CBD4-460D-98B8-997366388D74}" srcOrd="6" destOrd="0" presId="urn:microsoft.com/office/officeart/2008/layout/LinedList"/>
    <dgm:cxn modelId="{F40CE22B-4914-4AD7-B4D1-3EDD3B37DDB0}" type="presParOf" srcId="{AFD37ECA-F434-426A-B97F-7FCB365FCA65}" destId="{143227CC-781C-41F4-9933-EFBF5F56D9C5}" srcOrd="7" destOrd="0" presId="urn:microsoft.com/office/officeart/2008/layout/LinedList"/>
    <dgm:cxn modelId="{821E0CD7-9111-4AD5-860B-5A0454EC30B5}" type="presParOf" srcId="{143227CC-781C-41F4-9933-EFBF5F56D9C5}" destId="{3BA1C986-717F-4490-A0B5-FA40EA8A9E6E}" srcOrd="0" destOrd="0" presId="urn:microsoft.com/office/officeart/2008/layout/LinedList"/>
    <dgm:cxn modelId="{A07D9A5A-F20B-4B94-8602-A75B189E057C}" type="presParOf" srcId="{143227CC-781C-41F4-9933-EFBF5F56D9C5}" destId="{DCF131DB-46D9-4F9A-B8F9-FBE25AE26A27}" srcOrd="1" destOrd="0" presId="urn:microsoft.com/office/officeart/2008/layout/LinedList"/>
    <dgm:cxn modelId="{D512B3EE-8B85-4653-B139-E24C7AA4FC6E}" type="presParOf" srcId="{AFD37ECA-F434-426A-B97F-7FCB365FCA65}" destId="{5D8BCF1F-9FB5-44AA-B54C-00EAFAA45B8C}" srcOrd="8" destOrd="0" presId="urn:microsoft.com/office/officeart/2008/layout/LinedList"/>
    <dgm:cxn modelId="{3DEF7DCC-1323-4D97-8CCA-6C34361DC711}" type="presParOf" srcId="{AFD37ECA-F434-426A-B97F-7FCB365FCA65}" destId="{9955B131-00BE-43A5-BA63-389DC62BB381}" srcOrd="9" destOrd="0" presId="urn:microsoft.com/office/officeart/2008/layout/LinedList"/>
    <dgm:cxn modelId="{DFF80852-7A70-48D5-9E08-C465B2538106}" type="presParOf" srcId="{9955B131-00BE-43A5-BA63-389DC62BB381}" destId="{F78C9F1D-4645-42E8-89A9-549EBCD90E5F}" srcOrd="0" destOrd="0" presId="urn:microsoft.com/office/officeart/2008/layout/LinedList"/>
    <dgm:cxn modelId="{8900B500-4652-4FA0-BBAF-42AE80A60424}" type="presParOf" srcId="{9955B131-00BE-43A5-BA63-389DC62BB381}" destId="{04F16910-455F-4DEF-9AD4-83E8810A2ECE}" srcOrd="1" destOrd="0" presId="urn:microsoft.com/office/officeart/2008/layout/LinedList"/>
    <dgm:cxn modelId="{46783AA0-1125-41DE-9D31-370FFCCAEE5F}" type="presParOf" srcId="{AFD37ECA-F434-426A-B97F-7FCB365FCA65}" destId="{5F59DFFE-4993-4AEB-B219-DC6111674CD8}" srcOrd="10" destOrd="0" presId="urn:microsoft.com/office/officeart/2008/layout/LinedList"/>
    <dgm:cxn modelId="{3C0E011B-C750-4301-859A-C6141200DB01}" type="presParOf" srcId="{AFD37ECA-F434-426A-B97F-7FCB365FCA65}" destId="{BAC6E9E2-04BD-489B-B4DA-6913B19A227C}" srcOrd="11" destOrd="0" presId="urn:microsoft.com/office/officeart/2008/layout/LinedList"/>
    <dgm:cxn modelId="{9C7D801C-A379-4CF7-8763-69EDECAEEBC7}" type="presParOf" srcId="{BAC6E9E2-04BD-489B-B4DA-6913B19A227C}" destId="{908018F7-6555-4875-94F3-08972DB6A5B5}" srcOrd="0" destOrd="0" presId="urn:microsoft.com/office/officeart/2008/layout/LinedList"/>
    <dgm:cxn modelId="{305A6F40-44F7-4EC0-B272-FD369A89F3F3}" type="presParOf" srcId="{BAC6E9E2-04BD-489B-B4DA-6913B19A227C}" destId="{73DC9D27-3BE8-426A-8406-5E068B7977DA}" srcOrd="1" destOrd="0" presId="urn:microsoft.com/office/officeart/2008/layout/LinedList"/>
    <dgm:cxn modelId="{8E1BA2B5-59AD-4245-A023-2ADE5D89E078}" type="presParOf" srcId="{AFD37ECA-F434-426A-B97F-7FCB365FCA65}" destId="{C1BF32D1-1590-401F-8190-71FF2383BB94}" srcOrd="12" destOrd="0" presId="urn:microsoft.com/office/officeart/2008/layout/LinedList"/>
    <dgm:cxn modelId="{D2BAEB10-5045-4226-B269-ED80F7B9DC51}" type="presParOf" srcId="{AFD37ECA-F434-426A-B97F-7FCB365FCA65}" destId="{4477CCA0-A306-496A-B38D-FFD8E86E9ECA}" srcOrd="13" destOrd="0" presId="urn:microsoft.com/office/officeart/2008/layout/LinedList"/>
    <dgm:cxn modelId="{F2F261DF-8351-4D19-946E-259516BD5DEF}" type="presParOf" srcId="{4477CCA0-A306-496A-B38D-FFD8E86E9ECA}" destId="{6DD59ADD-88AE-4669-9ED6-6CD41BBB1B7C}" srcOrd="0" destOrd="0" presId="urn:microsoft.com/office/officeart/2008/layout/LinedList"/>
    <dgm:cxn modelId="{0E608451-74C1-46D0-8DBE-FE051A9421BA}" type="presParOf" srcId="{4477CCA0-A306-496A-B38D-FFD8E86E9ECA}" destId="{41635D83-34B3-467C-A622-F841FCA2B93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A394868-EEB1-4F5D-B74A-DD52BEB49B15}" type="doc">
      <dgm:prSet loTypeId="urn:microsoft.com/office/officeart/2005/8/layout/equation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6A5DD3FF-0FB6-4FF8-86EE-BDBDCF805E2C}">
      <dgm:prSet phldrT="[Tekst]"/>
      <dgm:spPr/>
      <dgm:t>
        <a:bodyPr/>
        <a:lstStyle/>
        <a:p>
          <a:r>
            <a:rPr lang="pl-PL" dirty="0"/>
            <a:t>PL </a:t>
          </a:r>
          <a:r>
            <a:rPr lang="uk-UA" dirty="0"/>
            <a:t>партнер</a:t>
          </a:r>
          <a:endParaRPr lang="pl-PL" dirty="0"/>
        </a:p>
      </dgm:t>
    </dgm:pt>
    <dgm:pt modelId="{AABE8500-6961-417D-8A3A-8D7BEBF83BCB}" type="parTrans" cxnId="{9269C412-9295-4BE4-AD07-267F1E9CD419}">
      <dgm:prSet/>
      <dgm:spPr/>
      <dgm:t>
        <a:bodyPr/>
        <a:lstStyle/>
        <a:p>
          <a:endParaRPr lang="pl-PL"/>
        </a:p>
      </dgm:t>
    </dgm:pt>
    <dgm:pt modelId="{9DD3AB12-EB02-40BB-B652-0AAD6BE28B7E}" type="sibTrans" cxnId="{9269C412-9295-4BE4-AD07-267F1E9CD419}">
      <dgm:prSet/>
      <dgm:spPr/>
      <dgm:t>
        <a:bodyPr/>
        <a:lstStyle/>
        <a:p>
          <a:endParaRPr lang="pl-PL" dirty="0"/>
        </a:p>
      </dgm:t>
    </dgm:pt>
    <dgm:pt modelId="{4C216EB2-449E-44EA-A0FC-278C20EDAB0F}">
      <dgm:prSet phldrT="[Tekst]"/>
      <dgm:spPr/>
      <dgm:t>
        <a:bodyPr/>
        <a:lstStyle/>
        <a:p>
          <a:r>
            <a:rPr lang="pl-PL" dirty="0"/>
            <a:t>UA </a:t>
          </a:r>
          <a:r>
            <a:rPr lang="uk-UA" dirty="0"/>
            <a:t>партнер</a:t>
          </a:r>
          <a:endParaRPr lang="pl-PL" dirty="0"/>
        </a:p>
      </dgm:t>
    </dgm:pt>
    <dgm:pt modelId="{CACB8208-2823-44E3-96B8-CA02B401D8FA}" type="parTrans" cxnId="{BFF9ED8B-D560-4878-A32A-CB6A7EB9860C}">
      <dgm:prSet/>
      <dgm:spPr/>
      <dgm:t>
        <a:bodyPr/>
        <a:lstStyle/>
        <a:p>
          <a:endParaRPr lang="pl-PL"/>
        </a:p>
      </dgm:t>
    </dgm:pt>
    <dgm:pt modelId="{0B92B921-BB2F-4B6D-9149-379E24D84803}" type="sibTrans" cxnId="{BFF9ED8B-D560-4878-A32A-CB6A7EB9860C}">
      <dgm:prSet/>
      <dgm:spPr/>
      <dgm:t>
        <a:bodyPr/>
        <a:lstStyle/>
        <a:p>
          <a:endParaRPr lang="pl-PL" dirty="0"/>
        </a:p>
      </dgm:t>
    </dgm:pt>
    <dgm:pt modelId="{38D83348-7C8A-4B21-9AE0-49D8CEB931C6}">
      <dgm:prSet phldrT="[Tekst]"/>
      <dgm:spPr/>
      <dgm:t>
        <a:bodyPr/>
        <a:lstStyle/>
        <a:p>
          <a:r>
            <a:rPr lang="uk-UA" dirty="0"/>
            <a:t>Проєкт </a:t>
          </a:r>
          <a:r>
            <a:rPr lang="pl-PL" dirty="0"/>
            <a:t>PL-UA </a:t>
          </a:r>
        </a:p>
      </dgm:t>
    </dgm:pt>
    <dgm:pt modelId="{2AC5436F-FD9F-4E9A-9474-871E1A56401F}" type="parTrans" cxnId="{F531C342-6EAA-4025-B3D2-C5E431B2B336}">
      <dgm:prSet/>
      <dgm:spPr/>
      <dgm:t>
        <a:bodyPr/>
        <a:lstStyle/>
        <a:p>
          <a:endParaRPr lang="pl-PL"/>
        </a:p>
      </dgm:t>
    </dgm:pt>
    <dgm:pt modelId="{34E5070B-F1BD-4B79-9F65-C3E1FD118290}" type="sibTrans" cxnId="{F531C342-6EAA-4025-B3D2-C5E431B2B336}">
      <dgm:prSet/>
      <dgm:spPr/>
      <dgm:t>
        <a:bodyPr/>
        <a:lstStyle/>
        <a:p>
          <a:endParaRPr lang="pl-PL"/>
        </a:p>
      </dgm:t>
    </dgm:pt>
    <dgm:pt modelId="{D7391A2C-5151-4EEA-B688-F60E44070887}" type="pres">
      <dgm:prSet presAssocID="{8A394868-EEB1-4F5D-B74A-DD52BEB49B15}" presName="linearFlow" presStyleCnt="0">
        <dgm:presLayoutVars>
          <dgm:dir/>
          <dgm:resizeHandles val="exact"/>
        </dgm:presLayoutVars>
      </dgm:prSet>
      <dgm:spPr/>
    </dgm:pt>
    <dgm:pt modelId="{C86EB95F-39D7-4408-9D43-4A8A6B1C4DEF}" type="pres">
      <dgm:prSet presAssocID="{6A5DD3FF-0FB6-4FF8-86EE-BDBDCF805E2C}" presName="node" presStyleLbl="node1" presStyleIdx="0" presStyleCnt="3">
        <dgm:presLayoutVars>
          <dgm:bulletEnabled val="1"/>
        </dgm:presLayoutVars>
      </dgm:prSet>
      <dgm:spPr/>
    </dgm:pt>
    <dgm:pt modelId="{DDE62555-3A12-44AE-83F5-DEAF89893078}" type="pres">
      <dgm:prSet presAssocID="{9DD3AB12-EB02-40BB-B652-0AAD6BE28B7E}" presName="spacerL" presStyleCnt="0"/>
      <dgm:spPr/>
    </dgm:pt>
    <dgm:pt modelId="{56B1B6E0-4576-41AD-8F82-E75EFFD3649E}" type="pres">
      <dgm:prSet presAssocID="{9DD3AB12-EB02-40BB-B652-0AAD6BE28B7E}" presName="sibTrans" presStyleLbl="sibTrans2D1" presStyleIdx="0" presStyleCnt="2"/>
      <dgm:spPr/>
    </dgm:pt>
    <dgm:pt modelId="{9DB29150-1213-459A-981C-4B14A8B39DBC}" type="pres">
      <dgm:prSet presAssocID="{9DD3AB12-EB02-40BB-B652-0AAD6BE28B7E}" presName="spacerR" presStyleCnt="0"/>
      <dgm:spPr/>
    </dgm:pt>
    <dgm:pt modelId="{402355F2-56AD-431C-913A-B730EED92716}" type="pres">
      <dgm:prSet presAssocID="{4C216EB2-449E-44EA-A0FC-278C20EDAB0F}" presName="node" presStyleLbl="node1" presStyleIdx="1" presStyleCnt="3">
        <dgm:presLayoutVars>
          <dgm:bulletEnabled val="1"/>
        </dgm:presLayoutVars>
      </dgm:prSet>
      <dgm:spPr/>
    </dgm:pt>
    <dgm:pt modelId="{C689908D-9F92-4DF4-A574-50B00EEBEE41}" type="pres">
      <dgm:prSet presAssocID="{0B92B921-BB2F-4B6D-9149-379E24D84803}" presName="spacerL" presStyleCnt="0"/>
      <dgm:spPr/>
    </dgm:pt>
    <dgm:pt modelId="{77BBF4DB-4F63-454C-8E60-1BCA83B7A35D}" type="pres">
      <dgm:prSet presAssocID="{0B92B921-BB2F-4B6D-9149-379E24D84803}" presName="sibTrans" presStyleLbl="sibTrans2D1" presStyleIdx="1" presStyleCnt="2"/>
      <dgm:spPr/>
    </dgm:pt>
    <dgm:pt modelId="{207CA200-D441-4E62-9227-44B2062B87CE}" type="pres">
      <dgm:prSet presAssocID="{0B92B921-BB2F-4B6D-9149-379E24D84803}" presName="spacerR" presStyleCnt="0"/>
      <dgm:spPr/>
    </dgm:pt>
    <dgm:pt modelId="{C9878502-8838-4115-8256-38D1A2FF42D2}" type="pres">
      <dgm:prSet presAssocID="{38D83348-7C8A-4B21-9AE0-49D8CEB931C6}" presName="node" presStyleLbl="node1" presStyleIdx="2" presStyleCnt="3">
        <dgm:presLayoutVars>
          <dgm:bulletEnabled val="1"/>
        </dgm:presLayoutVars>
      </dgm:prSet>
      <dgm:spPr/>
    </dgm:pt>
  </dgm:ptLst>
  <dgm:cxnLst>
    <dgm:cxn modelId="{9269C412-9295-4BE4-AD07-267F1E9CD419}" srcId="{8A394868-EEB1-4F5D-B74A-DD52BEB49B15}" destId="{6A5DD3FF-0FB6-4FF8-86EE-BDBDCF805E2C}" srcOrd="0" destOrd="0" parTransId="{AABE8500-6961-417D-8A3A-8D7BEBF83BCB}" sibTransId="{9DD3AB12-EB02-40BB-B652-0AAD6BE28B7E}"/>
    <dgm:cxn modelId="{34C3F434-8A4F-4D8C-B0BB-69332ADE6802}" type="presOf" srcId="{0B92B921-BB2F-4B6D-9149-379E24D84803}" destId="{77BBF4DB-4F63-454C-8E60-1BCA83B7A35D}" srcOrd="0" destOrd="0" presId="urn:microsoft.com/office/officeart/2005/8/layout/equation1"/>
    <dgm:cxn modelId="{F531C342-6EAA-4025-B3D2-C5E431B2B336}" srcId="{8A394868-EEB1-4F5D-B74A-DD52BEB49B15}" destId="{38D83348-7C8A-4B21-9AE0-49D8CEB931C6}" srcOrd="2" destOrd="0" parTransId="{2AC5436F-FD9F-4E9A-9474-871E1A56401F}" sibTransId="{34E5070B-F1BD-4B79-9F65-C3E1FD118290}"/>
    <dgm:cxn modelId="{6F1F2270-B25A-4312-AB30-F9BE5E0C03C0}" type="presOf" srcId="{4C216EB2-449E-44EA-A0FC-278C20EDAB0F}" destId="{402355F2-56AD-431C-913A-B730EED92716}" srcOrd="0" destOrd="0" presId="urn:microsoft.com/office/officeart/2005/8/layout/equation1"/>
    <dgm:cxn modelId="{AB939873-24DC-4F50-9387-58FC41A89F9C}" type="presOf" srcId="{8A394868-EEB1-4F5D-B74A-DD52BEB49B15}" destId="{D7391A2C-5151-4EEA-B688-F60E44070887}" srcOrd="0" destOrd="0" presId="urn:microsoft.com/office/officeart/2005/8/layout/equation1"/>
    <dgm:cxn modelId="{BFF9ED8B-D560-4878-A32A-CB6A7EB9860C}" srcId="{8A394868-EEB1-4F5D-B74A-DD52BEB49B15}" destId="{4C216EB2-449E-44EA-A0FC-278C20EDAB0F}" srcOrd="1" destOrd="0" parTransId="{CACB8208-2823-44E3-96B8-CA02B401D8FA}" sibTransId="{0B92B921-BB2F-4B6D-9149-379E24D84803}"/>
    <dgm:cxn modelId="{0AF0DBBB-782D-4EB4-AA73-09C3299E9E93}" type="presOf" srcId="{9DD3AB12-EB02-40BB-B652-0AAD6BE28B7E}" destId="{56B1B6E0-4576-41AD-8F82-E75EFFD3649E}" srcOrd="0" destOrd="0" presId="urn:microsoft.com/office/officeart/2005/8/layout/equation1"/>
    <dgm:cxn modelId="{819B07CE-68AE-446D-934E-466171B1772C}" type="presOf" srcId="{38D83348-7C8A-4B21-9AE0-49D8CEB931C6}" destId="{C9878502-8838-4115-8256-38D1A2FF42D2}" srcOrd="0" destOrd="0" presId="urn:microsoft.com/office/officeart/2005/8/layout/equation1"/>
    <dgm:cxn modelId="{F5FFF5EC-6255-4578-AAE2-E621C961E413}" type="presOf" srcId="{6A5DD3FF-0FB6-4FF8-86EE-BDBDCF805E2C}" destId="{C86EB95F-39D7-4408-9D43-4A8A6B1C4DEF}" srcOrd="0" destOrd="0" presId="urn:microsoft.com/office/officeart/2005/8/layout/equation1"/>
    <dgm:cxn modelId="{66CE78D6-6AD1-4CF3-84ED-6AAEA0169E72}" type="presParOf" srcId="{D7391A2C-5151-4EEA-B688-F60E44070887}" destId="{C86EB95F-39D7-4408-9D43-4A8A6B1C4DEF}" srcOrd="0" destOrd="0" presId="urn:microsoft.com/office/officeart/2005/8/layout/equation1"/>
    <dgm:cxn modelId="{59BE2479-A11C-4D71-AEC8-CE92053110B9}" type="presParOf" srcId="{D7391A2C-5151-4EEA-B688-F60E44070887}" destId="{DDE62555-3A12-44AE-83F5-DEAF89893078}" srcOrd="1" destOrd="0" presId="urn:microsoft.com/office/officeart/2005/8/layout/equation1"/>
    <dgm:cxn modelId="{EF88A11B-0667-4F15-86C8-84F9B251FC24}" type="presParOf" srcId="{D7391A2C-5151-4EEA-B688-F60E44070887}" destId="{56B1B6E0-4576-41AD-8F82-E75EFFD3649E}" srcOrd="2" destOrd="0" presId="urn:microsoft.com/office/officeart/2005/8/layout/equation1"/>
    <dgm:cxn modelId="{E7B9A838-7838-4DE9-B446-DB03D9FA4B06}" type="presParOf" srcId="{D7391A2C-5151-4EEA-B688-F60E44070887}" destId="{9DB29150-1213-459A-981C-4B14A8B39DBC}" srcOrd="3" destOrd="0" presId="urn:microsoft.com/office/officeart/2005/8/layout/equation1"/>
    <dgm:cxn modelId="{B26B14F5-2C50-4F65-8140-7B5A172CF9E3}" type="presParOf" srcId="{D7391A2C-5151-4EEA-B688-F60E44070887}" destId="{402355F2-56AD-431C-913A-B730EED92716}" srcOrd="4" destOrd="0" presId="urn:microsoft.com/office/officeart/2005/8/layout/equation1"/>
    <dgm:cxn modelId="{C7DCE738-EDA0-449A-8C5B-E93083E78710}" type="presParOf" srcId="{D7391A2C-5151-4EEA-B688-F60E44070887}" destId="{C689908D-9F92-4DF4-A574-50B00EEBEE41}" srcOrd="5" destOrd="0" presId="urn:microsoft.com/office/officeart/2005/8/layout/equation1"/>
    <dgm:cxn modelId="{64904305-F570-40EB-8C47-CEA2666AF427}" type="presParOf" srcId="{D7391A2C-5151-4EEA-B688-F60E44070887}" destId="{77BBF4DB-4F63-454C-8E60-1BCA83B7A35D}" srcOrd="6" destOrd="0" presId="urn:microsoft.com/office/officeart/2005/8/layout/equation1"/>
    <dgm:cxn modelId="{F506E5F6-DC42-423A-9FC7-CAFAEF45E318}" type="presParOf" srcId="{D7391A2C-5151-4EEA-B688-F60E44070887}" destId="{207CA200-D441-4E62-9227-44B2062B87CE}" srcOrd="7" destOrd="0" presId="urn:microsoft.com/office/officeart/2005/8/layout/equation1"/>
    <dgm:cxn modelId="{D91A15B5-FEF1-49B0-B79D-994ED1091D2D}" type="presParOf" srcId="{D7391A2C-5151-4EEA-B688-F60E44070887}" destId="{C9878502-8838-4115-8256-38D1A2FF42D2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B0756-0B78-42FD-B288-EAAFA11E824D}">
      <dsp:nvSpPr>
        <dsp:cNvPr id="0" name=""/>
        <dsp:cNvSpPr/>
      </dsp:nvSpPr>
      <dsp:spPr>
        <a:xfrm>
          <a:off x="0" y="545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E2DA9F-673C-4AFB-BEDB-2B281F2FBEC3}">
      <dsp:nvSpPr>
        <dsp:cNvPr id="0" name=""/>
        <dsp:cNvSpPr/>
      </dsp:nvSpPr>
      <dsp:spPr>
        <a:xfrm>
          <a:off x="0" y="545"/>
          <a:ext cx="7456715" cy="8941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rgbClr val="44546A"/>
              </a:solidFill>
              <a:latin typeface="Calibri" panose="020F0502020204030204"/>
              <a:ea typeface="+mn-ea"/>
              <a:cs typeface="+mn-cs"/>
            </a:rPr>
            <a:t>1. </a:t>
          </a:r>
          <a:r>
            <a:rPr lang="uk-UA" sz="2200" kern="1200" dirty="0">
              <a:solidFill>
                <a:srgbClr val="44546A"/>
              </a:solidFill>
              <a:latin typeface="Calibri" panose="020F0502020204030204"/>
              <a:ea typeface="+mn-ea"/>
              <a:cs typeface="+mn-cs"/>
            </a:rPr>
            <a:t>Територія програми</a:t>
          </a:r>
          <a:endParaRPr lang="pl-PL" sz="2200" kern="1200" dirty="0">
            <a:solidFill>
              <a:srgbClr val="44546A"/>
            </a:solidFill>
            <a:latin typeface="Calibri" panose="020F0502020204030204"/>
            <a:ea typeface="+mn-ea"/>
            <a:cs typeface="+mn-cs"/>
          </a:endParaRPr>
        </a:p>
      </dsp:txBody>
      <dsp:txXfrm>
        <a:off x="0" y="545"/>
        <a:ext cx="7456715" cy="894196"/>
      </dsp:txXfrm>
    </dsp:sp>
    <dsp:sp modelId="{B219DB34-ED48-404D-A951-768DD9FAB00A}">
      <dsp:nvSpPr>
        <dsp:cNvPr id="0" name=""/>
        <dsp:cNvSpPr/>
      </dsp:nvSpPr>
      <dsp:spPr>
        <a:xfrm>
          <a:off x="0" y="894742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566F8-EBFB-4AF3-8420-91849CE58A7B}">
      <dsp:nvSpPr>
        <dsp:cNvPr id="0" name=""/>
        <dsp:cNvSpPr/>
      </dsp:nvSpPr>
      <dsp:spPr>
        <a:xfrm>
          <a:off x="0" y="894742"/>
          <a:ext cx="7456715" cy="8941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2. </a:t>
          </a:r>
          <a:r>
            <a:rPr lang="uk-UA" sz="2200" kern="1200" dirty="0">
              <a:solidFill>
                <a:schemeClr val="tx2"/>
              </a:solidFill>
            </a:rPr>
            <a:t>Бюджет</a:t>
          </a:r>
          <a:endParaRPr lang="pl-PL" sz="2200" kern="1200" dirty="0">
            <a:solidFill>
              <a:schemeClr val="tx2"/>
            </a:solidFill>
          </a:endParaRPr>
        </a:p>
      </dsp:txBody>
      <dsp:txXfrm>
        <a:off x="0" y="894742"/>
        <a:ext cx="7456715" cy="894196"/>
      </dsp:txXfrm>
    </dsp:sp>
    <dsp:sp modelId="{A0E02152-FB9E-42E9-A7F5-D82F1AFC61C6}">
      <dsp:nvSpPr>
        <dsp:cNvPr id="0" name=""/>
        <dsp:cNvSpPr/>
      </dsp:nvSpPr>
      <dsp:spPr>
        <a:xfrm>
          <a:off x="0" y="1788938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52279A-8815-40D4-95F0-EBD3C219FFB8}">
      <dsp:nvSpPr>
        <dsp:cNvPr id="0" name=""/>
        <dsp:cNvSpPr/>
      </dsp:nvSpPr>
      <dsp:spPr>
        <a:xfrm>
          <a:off x="0" y="1788938"/>
          <a:ext cx="7456715" cy="8941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3. </a:t>
          </a:r>
          <a:r>
            <a:rPr lang="uk-UA" sz="2200" kern="1200" dirty="0">
              <a:solidFill>
                <a:schemeClr val="tx2"/>
              </a:solidFill>
            </a:rPr>
            <a:t>Пріоритети та розподіл коштів</a:t>
          </a:r>
          <a:endParaRPr lang="pl-PL" sz="2200" kern="1200" dirty="0">
            <a:solidFill>
              <a:schemeClr val="tx2"/>
            </a:solidFill>
          </a:endParaRPr>
        </a:p>
      </dsp:txBody>
      <dsp:txXfrm>
        <a:off x="0" y="1788938"/>
        <a:ext cx="7456715" cy="894196"/>
      </dsp:txXfrm>
    </dsp:sp>
    <dsp:sp modelId="{3571BBB6-89EE-43F1-B1FA-4717BABBCA02}">
      <dsp:nvSpPr>
        <dsp:cNvPr id="0" name=""/>
        <dsp:cNvSpPr/>
      </dsp:nvSpPr>
      <dsp:spPr>
        <a:xfrm>
          <a:off x="0" y="2683135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D4BBD7-9954-45C9-9D7E-916E84FA0064}">
      <dsp:nvSpPr>
        <dsp:cNvPr id="0" name=""/>
        <dsp:cNvSpPr/>
      </dsp:nvSpPr>
      <dsp:spPr>
        <a:xfrm>
          <a:off x="0" y="2683135"/>
          <a:ext cx="7456715" cy="8941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4. </a:t>
          </a:r>
          <a:r>
            <a:rPr lang="uk-UA" sz="2200" kern="1200" dirty="0">
              <a:solidFill>
                <a:schemeClr val="tx2"/>
              </a:solidFill>
            </a:rPr>
            <a:t>Види проєктів</a:t>
          </a:r>
          <a:endParaRPr lang="pl-PL" sz="2200" kern="1200" dirty="0">
            <a:solidFill>
              <a:schemeClr val="tx2"/>
            </a:solidFill>
          </a:endParaRPr>
        </a:p>
      </dsp:txBody>
      <dsp:txXfrm>
        <a:off x="0" y="2683135"/>
        <a:ext cx="7456715" cy="894196"/>
      </dsp:txXfrm>
    </dsp:sp>
    <dsp:sp modelId="{5E47342F-C355-4E88-9533-B05794D26346}">
      <dsp:nvSpPr>
        <dsp:cNvPr id="0" name=""/>
        <dsp:cNvSpPr/>
      </dsp:nvSpPr>
      <dsp:spPr>
        <a:xfrm>
          <a:off x="0" y="3577331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9F230A-41CA-4C90-9F8E-D130902389AE}">
      <dsp:nvSpPr>
        <dsp:cNvPr id="0" name=""/>
        <dsp:cNvSpPr/>
      </dsp:nvSpPr>
      <dsp:spPr>
        <a:xfrm>
          <a:off x="0" y="3577331"/>
          <a:ext cx="7456715" cy="8941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5. </a:t>
          </a:r>
          <a:r>
            <a:rPr lang="uk-UA" sz="2200" kern="1200" dirty="0">
              <a:solidFill>
                <a:schemeClr val="tx2"/>
              </a:solidFill>
            </a:rPr>
            <a:t>Регулярні проєкти</a:t>
          </a:r>
          <a:endParaRPr lang="pl-PL" sz="2200" kern="1200" dirty="0">
            <a:solidFill>
              <a:schemeClr val="tx2"/>
            </a:solidFill>
          </a:endParaRPr>
        </a:p>
      </dsp:txBody>
      <dsp:txXfrm>
        <a:off x="0" y="3577331"/>
        <a:ext cx="7456715" cy="89419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6EB95F-39D7-4408-9D43-4A8A6B1C4DEF}">
      <dsp:nvSpPr>
        <dsp:cNvPr id="0" name=""/>
        <dsp:cNvSpPr/>
      </dsp:nvSpPr>
      <dsp:spPr>
        <a:xfrm>
          <a:off x="1833" y="1006631"/>
          <a:ext cx="2430010" cy="243001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800" kern="1200" dirty="0"/>
            <a:t>Головний партнер</a:t>
          </a:r>
          <a:endParaRPr lang="pl-PL" sz="2800" kern="1200" dirty="0"/>
        </a:p>
      </dsp:txBody>
      <dsp:txXfrm>
        <a:off x="357700" y="1362498"/>
        <a:ext cx="1718276" cy="1718276"/>
      </dsp:txXfrm>
    </dsp:sp>
    <dsp:sp modelId="{56B1B6E0-4576-41AD-8F82-E75EFFD3649E}">
      <dsp:nvSpPr>
        <dsp:cNvPr id="0" name=""/>
        <dsp:cNvSpPr/>
      </dsp:nvSpPr>
      <dsp:spPr>
        <a:xfrm>
          <a:off x="2629160" y="1516933"/>
          <a:ext cx="1409406" cy="1409406"/>
        </a:xfrm>
        <a:prstGeom prst="mathPlu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300" kern="1200" dirty="0"/>
        </a:p>
      </dsp:txBody>
      <dsp:txXfrm>
        <a:off x="2815977" y="2055890"/>
        <a:ext cx="1035772" cy="331492"/>
      </dsp:txXfrm>
    </dsp:sp>
    <dsp:sp modelId="{402355F2-56AD-431C-913A-B730EED92716}">
      <dsp:nvSpPr>
        <dsp:cNvPr id="0" name=""/>
        <dsp:cNvSpPr/>
      </dsp:nvSpPr>
      <dsp:spPr>
        <a:xfrm>
          <a:off x="4235883" y="1006631"/>
          <a:ext cx="2430010" cy="2430010"/>
        </a:xfrm>
        <a:prstGeom prst="ellipse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800" kern="1200" dirty="0"/>
            <a:t>Партнер</a:t>
          </a:r>
          <a:r>
            <a:rPr lang="pl-PL" sz="2800" kern="1200" dirty="0"/>
            <a:t>/-</a:t>
          </a:r>
          <a:r>
            <a:rPr lang="uk-UA" sz="2800" kern="1200" dirty="0"/>
            <a:t>ри проєкту</a:t>
          </a:r>
          <a:endParaRPr lang="pl-PL" sz="2800" kern="1200" dirty="0"/>
        </a:p>
      </dsp:txBody>
      <dsp:txXfrm>
        <a:off x="4591750" y="1362498"/>
        <a:ext cx="1718276" cy="1718276"/>
      </dsp:txXfrm>
    </dsp:sp>
    <dsp:sp modelId="{77BBF4DB-4F63-454C-8E60-1BCA83B7A35D}">
      <dsp:nvSpPr>
        <dsp:cNvPr id="0" name=""/>
        <dsp:cNvSpPr/>
      </dsp:nvSpPr>
      <dsp:spPr>
        <a:xfrm>
          <a:off x="6863211" y="1516933"/>
          <a:ext cx="1409406" cy="1409406"/>
        </a:xfrm>
        <a:prstGeom prst="mathEqual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500" kern="1200" dirty="0"/>
        </a:p>
      </dsp:txBody>
      <dsp:txXfrm>
        <a:off x="7050028" y="1807271"/>
        <a:ext cx="1035772" cy="828730"/>
      </dsp:txXfrm>
    </dsp:sp>
    <dsp:sp modelId="{C9878502-8838-4115-8256-38D1A2FF42D2}">
      <dsp:nvSpPr>
        <dsp:cNvPr id="0" name=""/>
        <dsp:cNvSpPr/>
      </dsp:nvSpPr>
      <dsp:spPr>
        <a:xfrm>
          <a:off x="8469934" y="1006631"/>
          <a:ext cx="2430010" cy="2430010"/>
        </a:xfrm>
        <a:prstGeom prst="ellipse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800" kern="1200" dirty="0"/>
            <a:t>Проєкт</a:t>
          </a:r>
          <a:r>
            <a:rPr lang="pl-PL" sz="2800" kern="1200" dirty="0"/>
            <a:t>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PL-UA </a:t>
          </a:r>
        </a:p>
      </dsp:txBody>
      <dsp:txXfrm>
        <a:off x="8825801" y="1362498"/>
        <a:ext cx="1718276" cy="171827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6EB95F-39D7-4408-9D43-4A8A6B1C4DEF}">
      <dsp:nvSpPr>
        <dsp:cNvPr id="0" name=""/>
        <dsp:cNvSpPr/>
      </dsp:nvSpPr>
      <dsp:spPr>
        <a:xfrm>
          <a:off x="498" y="1244020"/>
          <a:ext cx="2330383" cy="233038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kern="1200" dirty="0">
              <a:solidFill>
                <a:schemeClr val="tx1"/>
              </a:solidFill>
            </a:rPr>
            <a:t>Організаційно-правова форма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341775" y="1585297"/>
        <a:ext cx="1647829" cy="1647829"/>
      </dsp:txXfrm>
    </dsp:sp>
    <dsp:sp modelId="{56B1B6E0-4576-41AD-8F82-E75EFFD3649E}">
      <dsp:nvSpPr>
        <dsp:cNvPr id="0" name=""/>
        <dsp:cNvSpPr/>
      </dsp:nvSpPr>
      <dsp:spPr>
        <a:xfrm>
          <a:off x="2520109" y="1733401"/>
          <a:ext cx="1351622" cy="1351622"/>
        </a:xfrm>
        <a:prstGeom prst="mathPlus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200" kern="1200" dirty="0">
            <a:solidFill>
              <a:schemeClr val="tx1"/>
            </a:solidFill>
          </a:endParaRPr>
        </a:p>
      </dsp:txBody>
      <dsp:txXfrm>
        <a:off x="2699266" y="2250261"/>
        <a:ext cx="993308" cy="317902"/>
      </dsp:txXfrm>
    </dsp:sp>
    <dsp:sp modelId="{402355F2-56AD-431C-913A-B730EED92716}">
      <dsp:nvSpPr>
        <dsp:cNvPr id="0" name=""/>
        <dsp:cNvSpPr/>
      </dsp:nvSpPr>
      <dsp:spPr>
        <a:xfrm>
          <a:off x="4060958" y="1244020"/>
          <a:ext cx="2783060" cy="233038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kern="1200" dirty="0">
              <a:solidFill>
                <a:schemeClr val="tx1"/>
              </a:solidFill>
            </a:rPr>
            <a:t>Географічне розташування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4468528" y="1585297"/>
        <a:ext cx="1967920" cy="1647829"/>
      </dsp:txXfrm>
    </dsp:sp>
    <dsp:sp modelId="{77BBF4DB-4F63-454C-8E60-1BCA83B7A35D}">
      <dsp:nvSpPr>
        <dsp:cNvPr id="0" name=""/>
        <dsp:cNvSpPr/>
      </dsp:nvSpPr>
      <dsp:spPr>
        <a:xfrm>
          <a:off x="7033246" y="1733401"/>
          <a:ext cx="1351622" cy="1351622"/>
        </a:xfrm>
        <a:prstGeom prst="mathEqual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500" kern="1200" dirty="0">
            <a:solidFill>
              <a:schemeClr val="tx1"/>
            </a:solidFill>
          </a:endParaRPr>
        </a:p>
      </dsp:txBody>
      <dsp:txXfrm>
        <a:off x="7212403" y="2011835"/>
        <a:ext cx="993308" cy="794754"/>
      </dsp:txXfrm>
    </dsp:sp>
    <dsp:sp modelId="{C9878502-8838-4115-8256-38D1A2FF42D2}">
      <dsp:nvSpPr>
        <dsp:cNvPr id="0" name=""/>
        <dsp:cNvSpPr/>
      </dsp:nvSpPr>
      <dsp:spPr>
        <a:xfrm>
          <a:off x="8574096" y="1244020"/>
          <a:ext cx="2748361" cy="233038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kern="1200" dirty="0">
              <a:solidFill>
                <a:schemeClr val="tx1"/>
              </a:solidFill>
            </a:rPr>
            <a:t>Прийнятність установ</a:t>
          </a:r>
          <a:endParaRPr lang="pl-PL" sz="2400" kern="1200" dirty="0">
            <a:solidFill>
              <a:schemeClr val="tx1"/>
            </a:solidFill>
          </a:endParaRPr>
        </a:p>
      </dsp:txBody>
      <dsp:txXfrm>
        <a:off x="8976584" y="1585297"/>
        <a:ext cx="1943385" cy="164782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8EF653-4428-4D90-A3F6-1F88CBBCFD2C}">
      <dsp:nvSpPr>
        <dsp:cNvPr id="0" name=""/>
        <dsp:cNvSpPr/>
      </dsp:nvSpPr>
      <dsp:spPr>
        <a:xfrm>
          <a:off x="1016398" y="662"/>
          <a:ext cx="3438448" cy="2063069"/>
        </a:xfrm>
        <a:prstGeom prst="rect">
          <a:avLst/>
        </a:prstGeom>
        <a:solidFill>
          <a:srgbClr val="6DAF4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200" kern="1200" dirty="0"/>
            <a:t>I. </a:t>
          </a:r>
          <a:r>
            <a:rPr lang="uk-UA" sz="3200" kern="1200" dirty="0"/>
            <a:t>значення для Програми</a:t>
          </a:r>
          <a:endParaRPr lang="pl-PL" sz="3200" kern="1200" dirty="0"/>
        </a:p>
      </dsp:txBody>
      <dsp:txXfrm>
        <a:off x="1016398" y="662"/>
        <a:ext cx="3438448" cy="2063069"/>
      </dsp:txXfrm>
    </dsp:sp>
    <dsp:sp modelId="{C4720EB4-BD43-44F8-B7A2-4BEF27B7D9FD}">
      <dsp:nvSpPr>
        <dsp:cNvPr id="0" name=""/>
        <dsp:cNvSpPr/>
      </dsp:nvSpPr>
      <dsp:spPr>
        <a:xfrm>
          <a:off x="4798691" y="662"/>
          <a:ext cx="3438448" cy="2063069"/>
        </a:xfrm>
        <a:prstGeom prst="rect">
          <a:avLst/>
        </a:prstGeom>
        <a:solidFill>
          <a:srgbClr val="A4A4A4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200" kern="1200" dirty="0"/>
            <a:t>II. </a:t>
          </a:r>
          <a:r>
            <a:rPr lang="uk-UA" sz="3200" kern="1200" dirty="0"/>
            <a:t>цілісність концепції</a:t>
          </a:r>
          <a:endParaRPr lang="pl-PL" sz="3200" kern="1200" dirty="0"/>
        </a:p>
      </dsp:txBody>
      <dsp:txXfrm>
        <a:off x="4798691" y="662"/>
        <a:ext cx="3438448" cy="2063069"/>
      </dsp:txXfrm>
    </dsp:sp>
    <dsp:sp modelId="{C671A70B-C51D-4490-BB92-9D8135C00108}">
      <dsp:nvSpPr>
        <dsp:cNvPr id="0" name=""/>
        <dsp:cNvSpPr/>
      </dsp:nvSpPr>
      <dsp:spPr>
        <a:xfrm>
          <a:off x="1016398" y="2407576"/>
          <a:ext cx="3438448" cy="2063069"/>
        </a:xfrm>
        <a:prstGeom prst="rect">
          <a:avLst/>
        </a:prstGeom>
        <a:solidFill>
          <a:srgbClr val="4373CA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200" kern="1200" dirty="0"/>
            <a:t>III. </a:t>
          </a:r>
          <a:r>
            <a:rPr lang="uk-UA" sz="3200" kern="1200" dirty="0"/>
            <a:t>транскордонний вимір</a:t>
          </a:r>
          <a:endParaRPr lang="pl-PL" sz="3200" kern="1200" dirty="0"/>
        </a:p>
      </dsp:txBody>
      <dsp:txXfrm>
        <a:off x="1016398" y="2407576"/>
        <a:ext cx="3438448" cy="2063069"/>
      </dsp:txXfrm>
    </dsp:sp>
    <dsp:sp modelId="{4E4F46B4-CEBF-449B-ACBB-AB36D898D6D6}">
      <dsp:nvSpPr>
        <dsp:cNvPr id="0" name=""/>
        <dsp:cNvSpPr/>
      </dsp:nvSpPr>
      <dsp:spPr>
        <a:xfrm>
          <a:off x="4798691" y="2407576"/>
          <a:ext cx="3438448" cy="2063069"/>
        </a:xfrm>
        <a:prstGeom prst="rect">
          <a:avLst/>
        </a:prstGeom>
        <a:solidFill>
          <a:srgbClr val="F57E3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200" kern="1200" dirty="0"/>
            <a:t>IV. </a:t>
          </a:r>
          <a:r>
            <a:rPr lang="uk-UA" sz="3200" kern="1200" dirty="0"/>
            <a:t>бюджет</a:t>
          </a:r>
          <a:endParaRPr lang="pl-PL" sz="3200" kern="1200" dirty="0"/>
        </a:p>
      </dsp:txBody>
      <dsp:txXfrm>
        <a:off x="4798691" y="2407576"/>
        <a:ext cx="3438448" cy="206306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B076F2-6A64-49D8-8410-9AC4F6C57A78}">
      <dsp:nvSpPr>
        <dsp:cNvPr id="0" name=""/>
        <dsp:cNvSpPr/>
      </dsp:nvSpPr>
      <dsp:spPr>
        <a:xfrm>
          <a:off x="-5322563" y="-815117"/>
          <a:ext cx="6337897" cy="6337897"/>
        </a:xfrm>
        <a:prstGeom prst="blockArc">
          <a:avLst>
            <a:gd name="adj1" fmla="val 18900000"/>
            <a:gd name="adj2" fmla="val 2700000"/>
            <a:gd name="adj3" fmla="val 341"/>
          </a:avLst>
        </a:pr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286498-CFE5-4607-8DC2-909802A660C7}">
      <dsp:nvSpPr>
        <dsp:cNvPr id="0" name=""/>
        <dsp:cNvSpPr/>
      </dsp:nvSpPr>
      <dsp:spPr>
        <a:xfrm>
          <a:off x="444016" y="294134"/>
          <a:ext cx="8504001" cy="588646"/>
        </a:xfrm>
        <a:prstGeom prst="rect">
          <a:avLst/>
        </a:prstGeom>
        <a:gradFill rotWithShape="0">
          <a:gsLst>
            <a:gs pos="0">
              <a:srgbClr val="6DAF40"/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723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Пряма відповідність пріоритету та конкретній цілі</a:t>
          </a:r>
          <a:endParaRPr lang="pl-PL" sz="2500" kern="1200" dirty="0"/>
        </a:p>
      </dsp:txBody>
      <dsp:txXfrm>
        <a:off x="444016" y="294134"/>
        <a:ext cx="8504001" cy="588646"/>
      </dsp:txXfrm>
    </dsp:sp>
    <dsp:sp modelId="{ECF2D2F4-199A-4CFA-A05B-515D9BA56E92}">
      <dsp:nvSpPr>
        <dsp:cNvPr id="0" name=""/>
        <dsp:cNvSpPr/>
      </dsp:nvSpPr>
      <dsp:spPr>
        <a:xfrm>
          <a:off x="76112" y="220553"/>
          <a:ext cx="735807" cy="735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5160E13-A7B3-4B4A-9584-32906B6A6387}">
      <dsp:nvSpPr>
        <dsp:cNvPr id="0" name=""/>
        <dsp:cNvSpPr/>
      </dsp:nvSpPr>
      <dsp:spPr>
        <a:xfrm>
          <a:off x="865823" y="1176821"/>
          <a:ext cx="8082195" cy="58864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723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Вагомий внесок у виконання індикаторів Програми</a:t>
          </a:r>
          <a:endParaRPr lang="pl-PL" sz="2500" kern="1200" dirty="0"/>
        </a:p>
      </dsp:txBody>
      <dsp:txXfrm>
        <a:off x="865823" y="1176821"/>
        <a:ext cx="8082195" cy="588646"/>
      </dsp:txXfrm>
    </dsp:sp>
    <dsp:sp modelId="{95722992-2702-4FD0-83C7-0E4897662D6A}">
      <dsp:nvSpPr>
        <dsp:cNvPr id="0" name=""/>
        <dsp:cNvSpPr/>
      </dsp:nvSpPr>
      <dsp:spPr>
        <a:xfrm>
          <a:off x="497919" y="1103240"/>
          <a:ext cx="735807" cy="735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3DBE58-ABF0-48F0-B8FE-1E0FC3A2ACFF}">
      <dsp:nvSpPr>
        <dsp:cNvPr id="0" name=""/>
        <dsp:cNvSpPr/>
      </dsp:nvSpPr>
      <dsp:spPr>
        <a:xfrm>
          <a:off x="995283" y="2059507"/>
          <a:ext cx="7952734" cy="58864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723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Чіткий вплив на цільові групи</a:t>
          </a:r>
          <a:endParaRPr lang="pl-PL" sz="2500" kern="1200" dirty="0"/>
        </a:p>
      </dsp:txBody>
      <dsp:txXfrm>
        <a:off x="995283" y="2059507"/>
        <a:ext cx="7952734" cy="588646"/>
      </dsp:txXfrm>
    </dsp:sp>
    <dsp:sp modelId="{36B08BC0-20D6-4E7F-9D71-E43CCA820494}">
      <dsp:nvSpPr>
        <dsp:cNvPr id="0" name=""/>
        <dsp:cNvSpPr/>
      </dsp:nvSpPr>
      <dsp:spPr>
        <a:xfrm>
          <a:off x="627379" y="1985927"/>
          <a:ext cx="735807" cy="735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104AC1F-3329-4947-9BE3-77D1EF7C5174}">
      <dsp:nvSpPr>
        <dsp:cNvPr id="0" name=""/>
        <dsp:cNvSpPr/>
      </dsp:nvSpPr>
      <dsp:spPr>
        <a:xfrm>
          <a:off x="865823" y="2942194"/>
          <a:ext cx="8082195" cy="58864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723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Реалізація горизонтальних політик</a:t>
          </a:r>
          <a:endParaRPr lang="pl-PL" sz="2500" kern="1200" dirty="0"/>
        </a:p>
      </dsp:txBody>
      <dsp:txXfrm>
        <a:off x="865823" y="2942194"/>
        <a:ext cx="8082195" cy="588646"/>
      </dsp:txXfrm>
    </dsp:sp>
    <dsp:sp modelId="{90E2DFCB-35CB-4D67-96EC-EAF59474B6FC}">
      <dsp:nvSpPr>
        <dsp:cNvPr id="0" name=""/>
        <dsp:cNvSpPr/>
      </dsp:nvSpPr>
      <dsp:spPr>
        <a:xfrm>
          <a:off x="497919" y="2868613"/>
          <a:ext cx="735807" cy="735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37EA44F-0FA1-4B44-A07E-D2B246B996AA}">
      <dsp:nvSpPr>
        <dsp:cNvPr id="0" name=""/>
        <dsp:cNvSpPr/>
      </dsp:nvSpPr>
      <dsp:spPr>
        <a:xfrm>
          <a:off x="444016" y="3824881"/>
          <a:ext cx="8504001" cy="58864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723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Сталість запланованих результатів і впливу</a:t>
          </a:r>
          <a:endParaRPr lang="pl-PL" sz="2500" kern="1200" dirty="0"/>
        </a:p>
      </dsp:txBody>
      <dsp:txXfrm>
        <a:off x="444016" y="3824881"/>
        <a:ext cx="8504001" cy="588646"/>
      </dsp:txXfrm>
    </dsp:sp>
    <dsp:sp modelId="{73104B40-71D6-487C-A065-6BC65CBDF07A}">
      <dsp:nvSpPr>
        <dsp:cNvPr id="0" name=""/>
        <dsp:cNvSpPr/>
      </dsp:nvSpPr>
      <dsp:spPr>
        <a:xfrm>
          <a:off x="76112" y="3751300"/>
          <a:ext cx="735807" cy="735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B076F2-6A64-49D8-8410-9AC4F6C57A78}">
      <dsp:nvSpPr>
        <dsp:cNvPr id="0" name=""/>
        <dsp:cNvSpPr/>
      </dsp:nvSpPr>
      <dsp:spPr>
        <a:xfrm>
          <a:off x="-5322563" y="-815117"/>
          <a:ext cx="6337897" cy="6337897"/>
        </a:xfrm>
        <a:prstGeom prst="blockArc">
          <a:avLst>
            <a:gd name="adj1" fmla="val 18900000"/>
            <a:gd name="adj2" fmla="val 2700000"/>
            <a:gd name="adj3" fmla="val 341"/>
          </a:avLst>
        </a:pr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286498-CFE5-4607-8DC2-909802A660C7}">
      <dsp:nvSpPr>
        <dsp:cNvPr id="0" name=""/>
        <dsp:cNvSpPr/>
      </dsp:nvSpPr>
      <dsp:spPr>
        <a:xfrm>
          <a:off x="444016" y="294134"/>
          <a:ext cx="8504001" cy="588646"/>
        </a:xfrm>
        <a:prstGeom prst="rect">
          <a:avLst/>
        </a:prstGeom>
        <a:gradFill rotWithShape="0">
          <a:gsLst>
            <a:gs pos="0">
              <a:srgbClr val="A4A4A4"/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723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Чітко визначена мета/завдання</a:t>
          </a:r>
          <a:endParaRPr lang="pl-PL" sz="2500" kern="1200" dirty="0"/>
        </a:p>
      </dsp:txBody>
      <dsp:txXfrm>
        <a:off x="444016" y="294134"/>
        <a:ext cx="8504001" cy="588646"/>
      </dsp:txXfrm>
    </dsp:sp>
    <dsp:sp modelId="{ECF2D2F4-199A-4CFA-A05B-515D9BA56E92}">
      <dsp:nvSpPr>
        <dsp:cNvPr id="0" name=""/>
        <dsp:cNvSpPr/>
      </dsp:nvSpPr>
      <dsp:spPr>
        <a:xfrm>
          <a:off x="76112" y="220553"/>
          <a:ext cx="735807" cy="735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5160E13-A7B3-4B4A-9584-32906B6A6387}">
      <dsp:nvSpPr>
        <dsp:cNvPr id="0" name=""/>
        <dsp:cNvSpPr/>
      </dsp:nvSpPr>
      <dsp:spPr>
        <a:xfrm>
          <a:off x="865823" y="1176821"/>
          <a:ext cx="8082195" cy="58864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723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Адекватне рішення - заходи, продукти, результати</a:t>
          </a:r>
          <a:endParaRPr lang="pl-PL" sz="2500" kern="1200" dirty="0"/>
        </a:p>
      </dsp:txBody>
      <dsp:txXfrm>
        <a:off x="865823" y="1176821"/>
        <a:ext cx="8082195" cy="588646"/>
      </dsp:txXfrm>
    </dsp:sp>
    <dsp:sp modelId="{95722992-2702-4FD0-83C7-0E4897662D6A}">
      <dsp:nvSpPr>
        <dsp:cNvPr id="0" name=""/>
        <dsp:cNvSpPr/>
      </dsp:nvSpPr>
      <dsp:spPr>
        <a:xfrm>
          <a:off x="497919" y="1103240"/>
          <a:ext cx="735807" cy="735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3DBE58-ABF0-48F0-B8FE-1E0FC3A2ACFF}">
      <dsp:nvSpPr>
        <dsp:cNvPr id="0" name=""/>
        <dsp:cNvSpPr/>
      </dsp:nvSpPr>
      <dsp:spPr>
        <a:xfrm>
          <a:off x="995283" y="2059507"/>
          <a:ext cx="7952734" cy="58864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723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Адекватне партнерство</a:t>
          </a:r>
          <a:endParaRPr lang="pl-PL" sz="2500" kern="1200" dirty="0"/>
        </a:p>
      </dsp:txBody>
      <dsp:txXfrm>
        <a:off x="995283" y="2059507"/>
        <a:ext cx="7952734" cy="588646"/>
      </dsp:txXfrm>
    </dsp:sp>
    <dsp:sp modelId="{36B08BC0-20D6-4E7F-9D71-E43CCA820494}">
      <dsp:nvSpPr>
        <dsp:cNvPr id="0" name=""/>
        <dsp:cNvSpPr/>
      </dsp:nvSpPr>
      <dsp:spPr>
        <a:xfrm>
          <a:off x="627379" y="1985927"/>
          <a:ext cx="735807" cy="735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104AC1F-3329-4947-9BE3-77D1EF7C5174}">
      <dsp:nvSpPr>
        <dsp:cNvPr id="0" name=""/>
        <dsp:cNvSpPr/>
      </dsp:nvSpPr>
      <dsp:spPr>
        <a:xfrm>
          <a:off x="865823" y="2942194"/>
          <a:ext cx="8082195" cy="58864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723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Узгодженість з іншими політиками/ініціативами в цій сфері</a:t>
          </a:r>
          <a:endParaRPr lang="pl-PL" sz="2500" kern="1200" dirty="0"/>
        </a:p>
      </dsp:txBody>
      <dsp:txXfrm>
        <a:off x="865823" y="2942194"/>
        <a:ext cx="8082195" cy="588646"/>
      </dsp:txXfrm>
    </dsp:sp>
    <dsp:sp modelId="{90E2DFCB-35CB-4D67-96EC-EAF59474B6FC}">
      <dsp:nvSpPr>
        <dsp:cNvPr id="0" name=""/>
        <dsp:cNvSpPr/>
      </dsp:nvSpPr>
      <dsp:spPr>
        <a:xfrm>
          <a:off x="497919" y="2868613"/>
          <a:ext cx="735807" cy="735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37EA44F-0FA1-4B44-A07E-D2B246B996AA}">
      <dsp:nvSpPr>
        <dsp:cNvPr id="0" name=""/>
        <dsp:cNvSpPr/>
      </dsp:nvSpPr>
      <dsp:spPr>
        <a:xfrm>
          <a:off x="444016" y="3824881"/>
          <a:ext cx="8504001" cy="58864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723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Проєкт здійсненний</a:t>
          </a:r>
          <a:endParaRPr lang="pl-PL" sz="2500" kern="1200" dirty="0"/>
        </a:p>
      </dsp:txBody>
      <dsp:txXfrm>
        <a:off x="444016" y="3824881"/>
        <a:ext cx="8504001" cy="588646"/>
      </dsp:txXfrm>
    </dsp:sp>
    <dsp:sp modelId="{73104B40-71D6-487C-A065-6BC65CBDF07A}">
      <dsp:nvSpPr>
        <dsp:cNvPr id="0" name=""/>
        <dsp:cNvSpPr/>
      </dsp:nvSpPr>
      <dsp:spPr>
        <a:xfrm>
          <a:off x="76112" y="3751300"/>
          <a:ext cx="735807" cy="735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B076F2-6A64-49D8-8410-9AC4F6C57A78}">
      <dsp:nvSpPr>
        <dsp:cNvPr id="0" name=""/>
        <dsp:cNvSpPr/>
      </dsp:nvSpPr>
      <dsp:spPr>
        <a:xfrm>
          <a:off x="-5322563" y="-815117"/>
          <a:ext cx="6337897" cy="6337897"/>
        </a:xfrm>
        <a:prstGeom prst="blockArc">
          <a:avLst>
            <a:gd name="adj1" fmla="val 18900000"/>
            <a:gd name="adj2" fmla="val 2700000"/>
            <a:gd name="adj3" fmla="val 341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286498-CFE5-4607-8DC2-909802A660C7}">
      <dsp:nvSpPr>
        <dsp:cNvPr id="0" name=""/>
        <dsp:cNvSpPr/>
      </dsp:nvSpPr>
      <dsp:spPr>
        <a:xfrm>
          <a:off x="444016" y="294134"/>
          <a:ext cx="8504001" cy="5886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723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Транскордонне співпраця, необхідна для досягнення мети</a:t>
          </a:r>
          <a:endParaRPr lang="pl-PL" sz="2500" kern="1200" dirty="0"/>
        </a:p>
      </dsp:txBody>
      <dsp:txXfrm>
        <a:off x="444016" y="294134"/>
        <a:ext cx="8504001" cy="588646"/>
      </dsp:txXfrm>
    </dsp:sp>
    <dsp:sp modelId="{ECF2D2F4-199A-4CFA-A05B-515D9BA56E92}">
      <dsp:nvSpPr>
        <dsp:cNvPr id="0" name=""/>
        <dsp:cNvSpPr/>
      </dsp:nvSpPr>
      <dsp:spPr>
        <a:xfrm>
          <a:off x="76112" y="220553"/>
          <a:ext cx="735807" cy="735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5160E13-A7B3-4B4A-9584-32906B6A6387}">
      <dsp:nvSpPr>
        <dsp:cNvPr id="0" name=""/>
        <dsp:cNvSpPr/>
      </dsp:nvSpPr>
      <dsp:spPr>
        <a:xfrm>
          <a:off x="865823" y="1176821"/>
          <a:ext cx="8082195" cy="588646"/>
        </a:xfrm>
        <a:prstGeom prst="rect">
          <a:avLst/>
        </a:prstGeom>
        <a:gradFill rotWithShape="0">
          <a:gsLst>
            <a:gs pos="0">
              <a:srgbClr val="4373CA"/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723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Проблема/виклик, важливий по обидва боки кордону</a:t>
          </a:r>
          <a:endParaRPr lang="pl-PL" sz="2500" kern="1200" dirty="0"/>
        </a:p>
      </dsp:txBody>
      <dsp:txXfrm>
        <a:off x="865823" y="1176821"/>
        <a:ext cx="8082195" cy="588646"/>
      </dsp:txXfrm>
    </dsp:sp>
    <dsp:sp modelId="{95722992-2702-4FD0-83C7-0E4897662D6A}">
      <dsp:nvSpPr>
        <dsp:cNvPr id="0" name=""/>
        <dsp:cNvSpPr/>
      </dsp:nvSpPr>
      <dsp:spPr>
        <a:xfrm>
          <a:off x="497919" y="1103240"/>
          <a:ext cx="735807" cy="735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3DBE58-ABF0-48F0-B8FE-1E0FC3A2ACFF}">
      <dsp:nvSpPr>
        <dsp:cNvPr id="0" name=""/>
        <dsp:cNvSpPr/>
      </dsp:nvSpPr>
      <dsp:spPr>
        <a:xfrm>
          <a:off x="995283" y="2059507"/>
          <a:ext cx="7952734" cy="5886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723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Транскордонне рішення – заходи, прагнення до мети</a:t>
          </a:r>
          <a:endParaRPr lang="pl-PL" sz="2500" kern="1200" dirty="0"/>
        </a:p>
      </dsp:txBody>
      <dsp:txXfrm>
        <a:off x="995283" y="2059507"/>
        <a:ext cx="7952734" cy="588646"/>
      </dsp:txXfrm>
    </dsp:sp>
    <dsp:sp modelId="{36B08BC0-20D6-4E7F-9D71-E43CCA820494}">
      <dsp:nvSpPr>
        <dsp:cNvPr id="0" name=""/>
        <dsp:cNvSpPr/>
      </dsp:nvSpPr>
      <dsp:spPr>
        <a:xfrm>
          <a:off x="627379" y="1985927"/>
          <a:ext cx="735807" cy="735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104AC1F-3329-4947-9BE3-77D1EF7C5174}">
      <dsp:nvSpPr>
        <dsp:cNvPr id="0" name=""/>
        <dsp:cNvSpPr/>
      </dsp:nvSpPr>
      <dsp:spPr>
        <a:xfrm>
          <a:off x="865823" y="2942194"/>
          <a:ext cx="8082195" cy="5886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723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Симетричність заходів, бюджетів та активності</a:t>
          </a:r>
          <a:endParaRPr lang="pl-PL" sz="2500" kern="1200" dirty="0"/>
        </a:p>
      </dsp:txBody>
      <dsp:txXfrm>
        <a:off x="865823" y="2942194"/>
        <a:ext cx="8082195" cy="588646"/>
      </dsp:txXfrm>
    </dsp:sp>
    <dsp:sp modelId="{90E2DFCB-35CB-4D67-96EC-EAF59474B6FC}">
      <dsp:nvSpPr>
        <dsp:cNvPr id="0" name=""/>
        <dsp:cNvSpPr/>
      </dsp:nvSpPr>
      <dsp:spPr>
        <a:xfrm>
          <a:off x="497919" y="2868613"/>
          <a:ext cx="735807" cy="735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37EA44F-0FA1-4B44-A07E-D2B246B996AA}">
      <dsp:nvSpPr>
        <dsp:cNvPr id="0" name=""/>
        <dsp:cNvSpPr/>
      </dsp:nvSpPr>
      <dsp:spPr>
        <a:xfrm>
          <a:off x="444016" y="3824881"/>
          <a:ext cx="8504001" cy="5886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723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Очевидні переваги по обидва боки кордону</a:t>
          </a:r>
          <a:endParaRPr lang="pl-PL" sz="2500" kern="1200" dirty="0"/>
        </a:p>
      </dsp:txBody>
      <dsp:txXfrm>
        <a:off x="444016" y="3824881"/>
        <a:ext cx="8504001" cy="588646"/>
      </dsp:txXfrm>
    </dsp:sp>
    <dsp:sp modelId="{73104B40-71D6-487C-A065-6BC65CBDF07A}">
      <dsp:nvSpPr>
        <dsp:cNvPr id="0" name=""/>
        <dsp:cNvSpPr/>
      </dsp:nvSpPr>
      <dsp:spPr>
        <a:xfrm>
          <a:off x="76112" y="3751300"/>
          <a:ext cx="735807" cy="735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B076F2-6A64-49D8-8410-9AC4F6C57A78}">
      <dsp:nvSpPr>
        <dsp:cNvPr id="0" name=""/>
        <dsp:cNvSpPr/>
      </dsp:nvSpPr>
      <dsp:spPr>
        <a:xfrm>
          <a:off x="-5322563" y="-815117"/>
          <a:ext cx="6337897" cy="6337897"/>
        </a:xfrm>
        <a:prstGeom prst="blockArc">
          <a:avLst>
            <a:gd name="adj1" fmla="val 18900000"/>
            <a:gd name="adj2" fmla="val 2700000"/>
            <a:gd name="adj3" fmla="val 341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286498-CFE5-4607-8DC2-909802A660C7}">
      <dsp:nvSpPr>
        <dsp:cNvPr id="0" name=""/>
        <dsp:cNvSpPr/>
      </dsp:nvSpPr>
      <dsp:spPr>
        <a:xfrm>
          <a:off x="531579" y="361925"/>
          <a:ext cx="8416439" cy="724226"/>
        </a:xfrm>
        <a:prstGeom prst="rect">
          <a:avLst/>
        </a:prstGeom>
        <a:gradFill rotWithShape="0">
          <a:gsLst>
            <a:gs pos="0">
              <a:srgbClr val="F57E30"/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4855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500" kern="1200" dirty="0"/>
            <a:t>Пропорційний обсягу проекту</a:t>
          </a:r>
          <a:endParaRPr lang="pl-PL" sz="2500" kern="1200" dirty="0"/>
        </a:p>
      </dsp:txBody>
      <dsp:txXfrm>
        <a:off x="531579" y="361925"/>
        <a:ext cx="8416439" cy="724226"/>
      </dsp:txXfrm>
    </dsp:sp>
    <dsp:sp modelId="{ECF2D2F4-199A-4CFA-A05B-515D9BA56E92}">
      <dsp:nvSpPr>
        <dsp:cNvPr id="0" name=""/>
        <dsp:cNvSpPr/>
      </dsp:nvSpPr>
      <dsp:spPr>
        <a:xfrm>
          <a:off x="78937" y="271396"/>
          <a:ext cx="905283" cy="9052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5160E13-A7B3-4B4A-9584-32906B6A6387}">
      <dsp:nvSpPr>
        <dsp:cNvPr id="0" name=""/>
        <dsp:cNvSpPr/>
      </dsp:nvSpPr>
      <dsp:spPr>
        <a:xfrm>
          <a:off x="946794" y="1448453"/>
          <a:ext cx="8001223" cy="72422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4855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500" kern="1200" dirty="0"/>
            <a:t>Адекватний запланованому впливу</a:t>
          </a:r>
          <a:endParaRPr lang="pl-PL" sz="2500" kern="1200" dirty="0"/>
        </a:p>
      </dsp:txBody>
      <dsp:txXfrm>
        <a:off x="946794" y="1448453"/>
        <a:ext cx="8001223" cy="724226"/>
      </dsp:txXfrm>
    </dsp:sp>
    <dsp:sp modelId="{95722992-2702-4FD0-83C7-0E4897662D6A}">
      <dsp:nvSpPr>
        <dsp:cNvPr id="0" name=""/>
        <dsp:cNvSpPr/>
      </dsp:nvSpPr>
      <dsp:spPr>
        <a:xfrm>
          <a:off x="494153" y="1357925"/>
          <a:ext cx="905283" cy="9052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3DBE58-ABF0-48F0-B8FE-1E0FC3A2ACFF}">
      <dsp:nvSpPr>
        <dsp:cNvPr id="0" name=""/>
        <dsp:cNvSpPr/>
      </dsp:nvSpPr>
      <dsp:spPr>
        <a:xfrm>
          <a:off x="946794" y="2534981"/>
          <a:ext cx="8001223" cy="72422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4855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500" kern="1200" dirty="0"/>
            <a:t>Усі витрати - прийнятні</a:t>
          </a:r>
          <a:endParaRPr lang="pl-PL" sz="2500" kern="1200" dirty="0"/>
        </a:p>
      </dsp:txBody>
      <dsp:txXfrm>
        <a:off x="946794" y="2534981"/>
        <a:ext cx="8001223" cy="724226"/>
      </dsp:txXfrm>
    </dsp:sp>
    <dsp:sp modelId="{36B08BC0-20D6-4E7F-9D71-E43CCA820494}">
      <dsp:nvSpPr>
        <dsp:cNvPr id="0" name=""/>
        <dsp:cNvSpPr/>
      </dsp:nvSpPr>
      <dsp:spPr>
        <a:xfrm>
          <a:off x="494153" y="2444453"/>
          <a:ext cx="905283" cy="9052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104AC1F-3329-4947-9BE3-77D1EF7C5174}">
      <dsp:nvSpPr>
        <dsp:cNvPr id="0" name=""/>
        <dsp:cNvSpPr/>
      </dsp:nvSpPr>
      <dsp:spPr>
        <a:xfrm>
          <a:off x="531579" y="3621510"/>
          <a:ext cx="8416439" cy="72422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4855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500" kern="1200" dirty="0"/>
            <a:t>Лише необхідні витрати</a:t>
          </a:r>
          <a:endParaRPr lang="pl-PL" sz="2500" kern="1200" dirty="0"/>
        </a:p>
      </dsp:txBody>
      <dsp:txXfrm>
        <a:off x="531579" y="3621510"/>
        <a:ext cx="8416439" cy="724226"/>
      </dsp:txXfrm>
    </dsp:sp>
    <dsp:sp modelId="{90E2DFCB-35CB-4D67-96EC-EAF59474B6FC}">
      <dsp:nvSpPr>
        <dsp:cNvPr id="0" name=""/>
        <dsp:cNvSpPr/>
      </dsp:nvSpPr>
      <dsp:spPr>
        <a:xfrm>
          <a:off x="78937" y="3530981"/>
          <a:ext cx="905283" cy="9052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256E6-107B-4C4B-8CA2-B1D5F51954B5}">
      <dsp:nvSpPr>
        <dsp:cNvPr id="0" name=""/>
        <dsp:cNvSpPr/>
      </dsp:nvSpPr>
      <dsp:spPr>
        <a:xfrm>
          <a:off x="2582907" y="2394949"/>
          <a:ext cx="8711709" cy="2568144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227584" rIns="227584" bIns="227584" numCol="1" spcCol="1270" anchor="ctr" anchorCtr="0">
          <a:noAutofit/>
        </a:bodyPr>
        <a:lstStyle/>
        <a:p>
          <a:pPr marL="0" lvl="0" indent="0" algn="r" defTabSz="1422400">
            <a:lnSpc>
              <a:spcPct val="150000"/>
            </a:lnSpc>
            <a:spcBef>
              <a:spcPct val="0"/>
            </a:spcBef>
            <a:spcAft>
              <a:spcPts val="0"/>
            </a:spcAft>
            <a:buNone/>
          </a:pPr>
          <a:r>
            <a:rPr lang="pl-PL" sz="3200" b="1" kern="1200" dirty="0"/>
            <a:t>170,3 </a:t>
          </a:r>
          <a:r>
            <a:rPr lang="uk-UA" sz="3200" b="1" kern="1200" dirty="0"/>
            <a:t>млн. євро</a:t>
          </a:r>
          <a:endParaRPr lang="pl-PL" sz="3200" b="1" kern="1200" dirty="0"/>
        </a:p>
        <a:p>
          <a:pPr marL="0" lvl="0" indent="0" algn="r" defTabSz="1422400">
            <a:lnSpc>
              <a:spcPct val="150000"/>
            </a:lnSpc>
            <a:spcBef>
              <a:spcPct val="0"/>
            </a:spcBef>
            <a:spcAft>
              <a:spcPts val="0"/>
            </a:spcAft>
            <a:buNone/>
          </a:pPr>
          <a:r>
            <a:rPr lang="pl-PL" sz="3200" b="1" kern="1200" dirty="0">
              <a:sym typeface="Wingdings" panose="05000000000000000000" pitchFamily="2" charset="2"/>
            </a:rPr>
            <a:t></a:t>
          </a:r>
          <a:r>
            <a:rPr lang="pl-PL" sz="3200" b="1" kern="1200" dirty="0"/>
            <a:t> </a:t>
          </a:r>
          <a:r>
            <a:rPr lang="uk-UA" sz="3200" b="1" kern="1200" dirty="0"/>
            <a:t>фінансування проєктів</a:t>
          </a:r>
          <a:endParaRPr lang="pl-PL" sz="3200" b="1" kern="1200" dirty="0"/>
        </a:p>
      </dsp:txBody>
      <dsp:txXfrm>
        <a:off x="3976781" y="2394949"/>
        <a:ext cx="7317835" cy="2568144"/>
      </dsp:txXfrm>
    </dsp:sp>
    <dsp:sp modelId="{37F067B1-BD9A-4242-844F-2BA2CF80ACCF}">
      <dsp:nvSpPr>
        <dsp:cNvPr id="0" name=""/>
        <dsp:cNvSpPr/>
      </dsp:nvSpPr>
      <dsp:spPr>
        <a:xfrm>
          <a:off x="0" y="0"/>
          <a:ext cx="5171366" cy="5023939"/>
        </a:xfrm>
        <a:prstGeom prst="ellipse">
          <a:avLst/>
        </a:prstGeom>
        <a:solidFill>
          <a:schemeClr val="accent1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911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8800" kern="1200" dirty="0"/>
            <a:t>187,4</a:t>
          </a:r>
          <a:r>
            <a:rPr lang="pl-PL" sz="6500" kern="1200" dirty="0"/>
            <a:t> </a:t>
          </a:r>
        </a:p>
        <a:p>
          <a:pPr marL="0" lvl="0" indent="0" algn="ctr" defTabSz="3911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6500" kern="1200" dirty="0"/>
            <a:t>млн. євро</a:t>
          </a:r>
          <a:endParaRPr lang="pl-PL" sz="6500" kern="1200" dirty="0"/>
        </a:p>
      </dsp:txBody>
      <dsp:txXfrm>
        <a:off x="757329" y="735739"/>
        <a:ext cx="3656708" cy="35524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1A8660-1E38-4F9C-AC15-E5A8C3CEB387}">
      <dsp:nvSpPr>
        <dsp:cNvPr id="0" name=""/>
        <dsp:cNvSpPr/>
      </dsp:nvSpPr>
      <dsp:spPr>
        <a:xfrm>
          <a:off x="935574" y="1664682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757B32-F56E-48E2-A443-FE3029F73CDF}">
      <dsp:nvSpPr>
        <dsp:cNvPr id="0" name=""/>
        <dsp:cNvSpPr/>
      </dsp:nvSpPr>
      <dsp:spPr>
        <a:xfrm>
          <a:off x="156939" y="2820773"/>
          <a:ext cx="2367269" cy="1150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800" kern="1200" dirty="0"/>
            <a:t>ДОВКІЛЛЯ</a:t>
          </a:r>
          <a:endParaRPr lang="pl-PL" sz="2800" kern="1200" dirty="0"/>
        </a:p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56,2 </a:t>
          </a:r>
          <a:r>
            <a:rPr lang="uk-UA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млн. євро</a:t>
          </a:r>
          <a:r>
            <a:rPr lang="pl-PL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 (33%)</a:t>
          </a:r>
        </a:p>
      </dsp:txBody>
      <dsp:txXfrm>
        <a:off x="156939" y="2820773"/>
        <a:ext cx="2367269" cy="1150620"/>
      </dsp:txXfrm>
    </dsp:sp>
    <dsp:sp modelId="{C62A6AB7-090B-41FE-92E8-C00E85D2B991}">
      <dsp:nvSpPr>
        <dsp:cNvPr id="0" name=""/>
        <dsp:cNvSpPr/>
      </dsp:nvSpPr>
      <dsp:spPr>
        <a:xfrm>
          <a:off x="3352799" y="1664682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0CE607-D1CE-4977-BC13-E0CC61C07ECF}">
      <dsp:nvSpPr>
        <dsp:cNvPr id="0" name=""/>
        <dsp:cNvSpPr/>
      </dsp:nvSpPr>
      <dsp:spPr>
        <a:xfrm>
          <a:off x="2839209" y="2820773"/>
          <a:ext cx="1800000" cy="1150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800" kern="1200" dirty="0"/>
            <a:t>ЗДОРОВ</a:t>
          </a:r>
          <a:r>
            <a:rPr lang="uk-UA" sz="2800" kern="1200" dirty="0">
              <a:latin typeface="Arial" panose="020B0604020202020204" pitchFamily="34" charset="0"/>
              <a:cs typeface="Arial" panose="020B0604020202020204" pitchFamily="34" charset="0"/>
            </a:rPr>
            <a:t>ʼ</a:t>
          </a:r>
          <a:r>
            <a:rPr lang="uk-UA" sz="2800" kern="1200" dirty="0"/>
            <a:t>Я</a:t>
          </a:r>
          <a:endParaRPr lang="pl-PL" sz="2800" kern="1200" dirty="0"/>
        </a:p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+mn-lt"/>
            </a:rPr>
            <a:t>47,7 </a:t>
          </a:r>
          <a:r>
            <a:rPr lang="uk-UA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млн. євро</a:t>
          </a:r>
          <a:r>
            <a:rPr lang="pl-PL" sz="1800" kern="1200" dirty="0">
              <a:latin typeface="+mn-lt"/>
            </a:rPr>
            <a:t> (28%)</a:t>
          </a:r>
        </a:p>
      </dsp:txBody>
      <dsp:txXfrm>
        <a:off x="2839209" y="2820773"/>
        <a:ext cx="1800000" cy="1150620"/>
      </dsp:txXfrm>
    </dsp:sp>
    <dsp:sp modelId="{937658AC-EF82-471F-989B-A11EA21EA353}">
      <dsp:nvSpPr>
        <dsp:cNvPr id="0" name=""/>
        <dsp:cNvSpPr/>
      </dsp:nvSpPr>
      <dsp:spPr>
        <a:xfrm>
          <a:off x="5449209" y="1664682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B1DD8E-57E2-408C-96C8-BDF76EAE0649}">
      <dsp:nvSpPr>
        <dsp:cNvPr id="0" name=""/>
        <dsp:cNvSpPr/>
      </dsp:nvSpPr>
      <dsp:spPr>
        <a:xfrm>
          <a:off x="4954209" y="2820773"/>
          <a:ext cx="1800000" cy="1150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800" kern="1200" dirty="0"/>
            <a:t>ТУРИЗМ</a:t>
          </a:r>
          <a:endParaRPr lang="pl-PL" sz="2800" kern="1200" dirty="0"/>
        </a:p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+mn-lt"/>
            </a:rPr>
            <a:t>42,6 </a:t>
          </a:r>
          <a:r>
            <a:rPr lang="uk-UA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млн. євро</a:t>
          </a:r>
          <a:r>
            <a:rPr lang="pl-PL" sz="1800" kern="1200" dirty="0">
              <a:latin typeface="+mn-lt"/>
            </a:rPr>
            <a:t> (25%)</a:t>
          </a:r>
        </a:p>
      </dsp:txBody>
      <dsp:txXfrm>
        <a:off x="4954209" y="2820773"/>
        <a:ext cx="1800000" cy="1150620"/>
      </dsp:txXfrm>
    </dsp:sp>
    <dsp:sp modelId="{F38309D7-51E0-49FE-B5F7-34467A8D3465}">
      <dsp:nvSpPr>
        <dsp:cNvPr id="0" name=""/>
        <dsp:cNvSpPr/>
      </dsp:nvSpPr>
      <dsp:spPr>
        <a:xfrm>
          <a:off x="7794132" y="1664682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A38846-A197-4A9E-9295-336A2F2EA1CD}">
      <dsp:nvSpPr>
        <dsp:cNvPr id="0" name=""/>
        <dsp:cNvSpPr/>
      </dsp:nvSpPr>
      <dsp:spPr>
        <a:xfrm>
          <a:off x="7069209" y="2820773"/>
          <a:ext cx="2259845" cy="1150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800" kern="1200" dirty="0"/>
            <a:t>СПІВПРАЦЯ</a:t>
          </a:r>
          <a:endParaRPr lang="pl-PL" sz="2800" kern="1200" dirty="0"/>
        </a:p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+mn-lt"/>
            </a:rPr>
            <a:t>15,3 </a:t>
          </a:r>
          <a:r>
            <a:rPr lang="uk-UA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млн. євро</a:t>
          </a:r>
          <a:r>
            <a:rPr lang="pl-PL" sz="1800" kern="1200" dirty="0">
              <a:latin typeface="+mn-lt"/>
            </a:rPr>
            <a:t> (9%)</a:t>
          </a:r>
        </a:p>
      </dsp:txBody>
      <dsp:txXfrm>
        <a:off x="7069209" y="2820773"/>
        <a:ext cx="2259845" cy="1150620"/>
      </dsp:txXfrm>
    </dsp:sp>
    <dsp:sp modelId="{1B754A7F-CED0-49FB-A350-0413FAC7C288}">
      <dsp:nvSpPr>
        <dsp:cNvPr id="0" name=""/>
        <dsp:cNvSpPr/>
      </dsp:nvSpPr>
      <dsp:spPr>
        <a:xfrm>
          <a:off x="10139055" y="1664682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9E8E1C-C4F6-4A26-84E3-8A3B292AE9CE}">
      <dsp:nvSpPr>
        <dsp:cNvPr id="0" name=""/>
        <dsp:cNvSpPr/>
      </dsp:nvSpPr>
      <dsp:spPr>
        <a:xfrm>
          <a:off x="9644055" y="2820773"/>
          <a:ext cx="1800000" cy="1150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800" kern="1200" dirty="0"/>
            <a:t>КОРДОНИ</a:t>
          </a:r>
          <a:endParaRPr lang="pl-PL" sz="2800" kern="1200" dirty="0"/>
        </a:p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+mn-lt"/>
            </a:rPr>
            <a:t>8,5 </a:t>
          </a:r>
          <a:r>
            <a:rPr lang="uk-UA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млн. євро</a:t>
          </a:r>
          <a:r>
            <a:rPr lang="pl-PL" sz="1800" kern="1200" dirty="0">
              <a:latin typeface="+mn-lt"/>
            </a:rPr>
            <a:t> (5%)</a:t>
          </a:r>
        </a:p>
      </dsp:txBody>
      <dsp:txXfrm>
        <a:off x="9644055" y="2820773"/>
        <a:ext cx="1800000" cy="11506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B0756-0B78-42FD-B288-EAAFA11E824D}">
      <dsp:nvSpPr>
        <dsp:cNvPr id="0" name=""/>
        <dsp:cNvSpPr/>
      </dsp:nvSpPr>
      <dsp:spPr>
        <a:xfrm>
          <a:off x="0" y="2183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E2DA9F-673C-4AFB-BEDB-2B281F2FBEC3}">
      <dsp:nvSpPr>
        <dsp:cNvPr id="0" name=""/>
        <dsp:cNvSpPr/>
      </dsp:nvSpPr>
      <dsp:spPr>
        <a:xfrm>
          <a:off x="0" y="2183"/>
          <a:ext cx="7456715" cy="744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1. I </a:t>
          </a:r>
          <a:r>
            <a:rPr lang="uk-UA" sz="2200" kern="1200" dirty="0">
              <a:solidFill>
                <a:schemeClr val="tx2"/>
              </a:solidFill>
            </a:rPr>
            <a:t>конкурсний набір заявок</a:t>
          </a:r>
          <a:r>
            <a:rPr lang="pl-PL" sz="2200" kern="1200" dirty="0">
              <a:solidFill>
                <a:schemeClr val="tx2"/>
              </a:solidFill>
            </a:rPr>
            <a:t> – </a:t>
          </a:r>
          <a:r>
            <a:rPr lang="uk-UA" sz="2200" kern="1200" dirty="0">
              <a:solidFill>
                <a:schemeClr val="tx2"/>
              </a:solidFill>
            </a:rPr>
            <a:t>загальна інформація та часові рамки</a:t>
          </a:r>
          <a:endParaRPr lang="pl-PL" sz="2200" kern="1200" dirty="0">
            <a:solidFill>
              <a:srgbClr val="FF0000"/>
            </a:solidFill>
          </a:endParaRPr>
        </a:p>
      </dsp:txBody>
      <dsp:txXfrm>
        <a:off x="0" y="2183"/>
        <a:ext cx="7456715" cy="744617"/>
      </dsp:txXfrm>
    </dsp:sp>
    <dsp:sp modelId="{B219DB34-ED48-404D-A951-768DD9FAB00A}">
      <dsp:nvSpPr>
        <dsp:cNvPr id="0" name=""/>
        <dsp:cNvSpPr/>
      </dsp:nvSpPr>
      <dsp:spPr>
        <a:xfrm>
          <a:off x="0" y="746801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566F8-EBFB-4AF3-8420-91849CE58A7B}">
      <dsp:nvSpPr>
        <dsp:cNvPr id="0" name=""/>
        <dsp:cNvSpPr/>
      </dsp:nvSpPr>
      <dsp:spPr>
        <a:xfrm>
          <a:off x="0" y="746801"/>
          <a:ext cx="7456715" cy="744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2. </a:t>
          </a:r>
          <a:r>
            <a:rPr lang="uk-UA" sz="2200" kern="1200" dirty="0">
              <a:solidFill>
                <a:schemeClr val="tx2"/>
              </a:solidFill>
            </a:rPr>
            <a:t>Тематика</a:t>
          </a:r>
          <a:endParaRPr lang="pl-PL" sz="2200" kern="1200" dirty="0">
            <a:solidFill>
              <a:schemeClr val="tx2"/>
            </a:solidFill>
          </a:endParaRPr>
        </a:p>
      </dsp:txBody>
      <dsp:txXfrm>
        <a:off x="0" y="746801"/>
        <a:ext cx="7456715" cy="744617"/>
      </dsp:txXfrm>
    </dsp:sp>
    <dsp:sp modelId="{A0E02152-FB9E-42E9-A7F5-D82F1AFC61C6}">
      <dsp:nvSpPr>
        <dsp:cNvPr id="0" name=""/>
        <dsp:cNvSpPr/>
      </dsp:nvSpPr>
      <dsp:spPr>
        <a:xfrm>
          <a:off x="0" y="1491419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52279A-8815-40D4-95F0-EBD3C219FFB8}">
      <dsp:nvSpPr>
        <dsp:cNvPr id="0" name=""/>
        <dsp:cNvSpPr/>
      </dsp:nvSpPr>
      <dsp:spPr>
        <a:xfrm>
          <a:off x="0" y="1491419"/>
          <a:ext cx="7456715" cy="744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3. </a:t>
          </a:r>
          <a:r>
            <a:rPr lang="uk-UA" sz="2200" kern="1200" dirty="0">
              <a:solidFill>
                <a:schemeClr val="tx2"/>
              </a:solidFill>
            </a:rPr>
            <a:t>Пріоритет ДОВКІЛЛЯ</a:t>
          </a:r>
          <a:endParaRPr lang="pl-PL" sz="2200" kern="1200" dirty="0">
            <a:solidFill>
              <a:schemeClr val="tx2"/>
            </a:solidFill>
          </a:endParaRPr>
        </a:p>
      </dsp:txBody>
      <dsp:txXfrm>
        <a:off x="0" y="1491419"/>
        <a:ext cx="7456715" cy="744617"/>
      </dsp:txXfrm>
    </dsp:sp>
    <dsp:sp modelId="{5695A6D0-E692-4ABE-87CC-AB50A775B3B4}">
      <dsp:nvSpPr>
        <dsp:cNvPr id="0" name=""/>
        <dsp:cNvSpPr/>
      </dsp:nvSpPr>
      <dsp:spPr>
        <a:xfrm>
          <a:off x="0" y="2236037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2CB3B7-D09D-4815-9FC1-A83479F7AA12}">
      <dsp:nvSpPr>
        <dsp:cNvPr id="0" name=""/>
        <dsp:cNvSpPr/>
      </dsp:nvSpPr>
      <dsp:spPr>
        <a:xfrm>
          <a:off x="0" y="2236037"/>
          <a:ext cx="7456715" cy="744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4. </a:t>
          </a:r>
          <a:r>
            <a:rPr lang="uk-UA" sz="2200" kern="1200" dirty="0">
              <a:solidFill>
                <a:schemeClr val="tx2"/>
              </a:solidFill>
            </a:rPr>
            <a:t>Пріоритет ЗДОРОВʾЯ</a:t>
          </a:r>
          <a:endParaRPr lang="pl-PL" sz="2200" kern="1200" dirty="0">
            <a:solidFill>
              <a:schemeClr val="tx2"/>
            </a:solidFill>
          </a:endParaRPr>
        </a:p>
      </dsp:txBody>
      <dsp:txXfrm>
        <a:off x="0" y="2236037"/>
        <a:ext cx="7456715" cy="744617"/>
      </dsp:txXfrm>
    </dsp:sp>
    <dsp:sp modelId="{1AF26B12-6E78-47EA-9402-CD1973A8E4A6}">
      <dsp:nvSpPr>
        <dsp:cNvPr id="0" name=""/>
        <dsp:cNvSpPr/>
      </dsp:nvSpPr>
      <dsp:spPr>
        <a:xfrm>
          <a:off x="0" y="2980654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8090F1-10AA-4F60-B8D1-89E5EA25E48A}">
      <dsp:nvSpPr>
        <dsp:cNvPr id="0" name=""/>
        <dsp:cNvSpPr/>
      </dsp:nvSpPr>
      <dsp:spPr>
        <a:xfrm>
          <a:off x="0" y="2980654"/>
          <a:ext cx="7456715" cy="744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5. </a:t>
          </a:r>
          <a:r>
            <a:rPr lang="uk-UA" sz="2200" kern="1200" dirty="0">
              <a:solidFill>
                <a:schemeClr val="tx2"/>
              </a:solidFill>
            </a:rPr>
            <a:t>Партнерство у проєкті</a:t>
          </a:r>
          <a:endParaRPr lang="pl-PL" sz="2200" kern="1200" dirty="0">
            <a:solidFill>
              <a:schemeClr val="tx2"/>
            </a:solidFill>
          </a:endParaRPr>
        </a:p>
      </dsp:txBody>
      <dsp:txXfrm>
        <a:off x="0" y="2980654"/>
        <a:ext cx="7456715" cy="744617"/>
      </dsp:txXfrm>
    </dsp:sp>
    <dsp:sp modelId="{5D3D07BA-6F19-4F95-8F15-9F12D8F6992F}">
      <dsp:nvSpPr>
        <dsp:cNvPr id="0" name=""/>
        <dsp:cNvSpPr/>
      </dsp:nvSpPr>
      <dsp:spPr>
        <a:xfrm>
          <a:off x="0" y="3725272"/>
          <a:ext cx="745671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83A29C-0B89-4F3F-9935-CDD5A5DF7135}">
      <dsp:nvSpPr>
        <dsp:cNvPr id="0" name=""/>
        <dsp:cNvSpPr/>
      </dsp:nvSpPr>
      <dsp:spPr>
        <a:xfrm>
          <a:off x="0" y="3725272"/>
          <a:ext cx="7456715" cy="744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>
              <a:solidFill>
                <a:schemeClr val="tx2"/>
              </a:solidFill>
            </a:rPr>
            <a:t>6. </a:t>
          </a:r>
          <a:r>
            <a:rPr lang="uk-UA" sz="2200" kern="1200" dirty="0">
              <a:solidFill>
                <a:schemeClr val="tx2"/>
              </a:solidFill>
            </a:rPr>
            <a:t>Важливе під час вибору</a:t>
          </a:r>
          <a:endParaRPr lang="pl-PL" sz="2200" kern="1200" dirty="0">
            <a:solidFill>
              <a:schemeClr val="tx2"/>
            </a:solidFill>
          </a:endParaRPr>
        </a:p>
      </dsp:txBody>
      <dsp:txXfrm>
        <a:off x="0" y="3725272"/>
        <a:ext cx="7456715" cy="74461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220306-2734-4DB9-8B6E-AAA45F07B8AA}">
      <dsp:nvSpPr>
        <dsp:cNvPr id="0" name=""/>
        <dsp:cNvSpPr/>
      </dsp:nvSpPr>
      <dsp:spPr>
        <a:xfrm rot="5400000">
          <a:off x="7421798" y="-3235246"/>
          <a:ext cx="656787" cy="7294298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2000" kern="1200" dirty="0">
              <a:cs typeface="Tahoma" panose="020B0604030504040204" pitchFamily="34" charset="0"/>
            </a:rPr>
            <a:t>Пріоритет</a:t>
          </a:r>
          <a:r>
            <a:rPr lang="pl-PL" sz="2000" kern="1200" dirty="0">
              <a:cs typeface="Tahoma" panose="020B0604030504040204" pitchFamily="34" charset="0"/>
            </a:rPr>
            <a:t> </a:t>
          </a:r>
          <a:r>
            <a:rPr lang="uk-UA" sz="2000" b="1" kern="1200" dirty="0">
              <a:solidFill>
                <a:srgbClr val="FF0000"/>
              </a:solidFill>
              <a:cs typeface="Tahoma" panose="020B0604030504040204" pitchFamily="34" charset="0"/>
            </a:rPr>
            <a:t>ЗДОРОВʾЯ</a:t>
          </a:r>
          <a:r>
            <a:rPr lang="pl-PL" sz="2000" kern="1200" dirty="0">
              <a:cs typeface="Tahoma" panose="020B0604030504040204" pitchFamily="34" charset="0"/>
            </a:rPr>
            <a:t> (37,36 </a:t>
          </a:r>
          <a:r>
            <a:rPr lang="uk-UA" sz="2000" kern="1200" dirty="0">
              <a:cs typeface="Tahoma" panose="020B0604030504040204" pitchFamily="34" charset="0"/>
            </a:rPr>
            <a:t>млн. євро</a:t>
          </a:r>
          <a:r>
            <a:rPr lang="pl-PL" sz="2000" kern="1200" dirty="0">
              <a:cs typeface="Tahoma" panose="020B0604030504040204" pitchFamily="34" charset="0"/>
            </a:rPr>
            <a:t>)</a:t>
          </a:r>
          <a:endParaRPr lang="pl-PL" sz="3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2000" kern="1200" dirty="0">
              <a:cs typeface="Tahoma" panose="020B0604030504040204" pitchFamily="34" charset="0"/>
            </a:rPr>
            <a:t>Пріоритет</a:t>
          </a:r>
          <a:r>
            <a:rPr lang="pl-PL" sz="2000" kern="1200" dirty="0">
              <a:cs typeface="Tahoma" panose="020B0604030504040204" pitchFamily="34" charset="0"/>
            </a:rPr>
            <a:t> </a:t>
          </a:r>
          <a:r>
            <a:rPr lang="uk-UA" sz="2000" b="1" kern="1200" dirty="0">
              <a:solidFill>
                <a:srgbClr val="00B050"/>
              </a:solidFill>
              <a:cs typeface="Tahoma" panose="020B0604030504040204" pitchFamily="34" charset="0"/>
            </a:rPr>
            <a:t>ДОВКІЛЛЯ</a:t>
          </a:r>
          <a:r>
            <a:rPr lang="pl-PL" sz="2000" kern="1200" dirty="0">
              <a:cs typeface="Tahoma" panose="020B0604030504040204" pitchFamily="34" charset="0"/>
            </a:rPr>
            <a:t> (43,75 </a:t>
          </a:r>
          <a:r>
            <a:rPr lang="uk-UA" sz="2000" kern="1200" dirty="0">
              <a:cs typeface="Tahoma" panose="020B0604030504040204" pitchFamily="34" charset="0"/>
            </a:rPr>
            <a:t>млн. євро</a:t>
          </a:r>
          <a:r>
            <a:rPr lang="pl-PL" sz="2000" kern="1200" dirty="0">
              <a:cs typeface="Tahoma" panose="020B0604030504040204" pitchFamily="34" charset="0"/>
            </a:rPr>
            <a:t>)</a:t>
          </a:r>
          <a:endParaRPr lang="pl-PL" sz="2000" kern="1200" dirty="0"/>
        </a:p>
      </dsp:txBody>
      <dsp:txXfrm rot="-5400000">
        <a:off x="4103043" y="115571"/>
        <a:ext cx="7262236" cy="592663"/>
      </dsp:txXfrm>
    </dsp:sp>
    <dsp:sp modelId="{A9B005E2-7F19-497D-A97A-7CF1FE2FB0DA}">
      <dsp:nvSpPr>
        <dsp:cNvPr id="0" name=""/>
        <dsp:cNvSpPr/>
      </dsp:nvSpPr>
      <dsp:spPr>
        <a:xfrm>
          <a:off x="0" y="0"/>
          <a:ext cx="4103043" cy="820984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3000" kern="1200" dirty="0">
              <a:cs typeface="Tahoma" panose="020B0604030504040204" pitchFamily="34" charset="0"/>
            </a:rPr>
            <a:t>Тематична сфера</a:t>
          </a:r>
          <a:endParaRPr lang="pl-PL" sz="3000" kern="1200" dirty="0"/>
        </a:p>
      </dsp:txBody>
      <dsp:txXfrm>
        <a:off x="40077" y="40077"/>
        <a:ext cx="4022889" cy="740830"/>
      </dsp:txXfrm>
    </dsp:sp>
    <dsp:sp modelId="{26213341-52EC-469C-9F5D-A3EBE135E6D7}">
      <dsp:nvSpPr>
        <dsp:cNvPr id="0" name=""/>
        <dsp:cNvSpPr/>
      </dsp:nvSpPr>
      <dsp:spPr>
        <a:xfrm rot="5400000">
          <a:off x="7368377" y="-2373212"/>
          <a:ext cx="656787" cy="7294298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000" kern="1200" dirty="0">
              <a:cs typeface="Tahoma" panose="020B0604030504040204" pitchFamily="34" charset="0"/>
            </a:rPr>
            <a:t>200 000 </a:t>
          </a:r>
          <a:r>
            <a:rPr lang="uk-UA" sz="2000" kern="1200" dirty="0">
              <a:cs typeface="Tahoma" panose="020B0604030504040204" pitchFamily="34" charset="0"/>
            </a:rPr>
            <a:t>євро</a:t>
          </a:r>
          <a:r>
            <a:rPr lang="pl-PL" sz="2000" kern="1200" dirty="0">
              <a:cs typeface="Tahoma" panose="020B0604030504040204" pitchFamily="34" charset="0"/>
            </a:rPr>
            <a:t> </a:t>
          </a:r>
          <a:r>
            <a:rPr lang="pl-PL" sz="2000" kern="1200" dirty="0"/>
            <a:t>– </a:t>
          </a:r>
          <a:r>
            <a:rPr lang="pl-PL" sz="2000" kern="1200" dirty="0">
              <a:cs typeface="Tahoma" panose="020B0604030504040204" pitchFamily="34" charset="0"/>
            </a:rPr>
            <a:t>2 500 000 </a:t>
          </a:r>
          <a:r>
            <a:rPr lang="uk-UA" sz="2000" kern="1200" dirty="0">
              <a:cs typeface="Tahoma" panose="020B0604030504040204" pitchFamily="34" charset="0"/>
            </a:rPr>
            <a:t>євро</a:t>
          </a:r>
          <a:r>
            <a:rPr lang="pl-PL" sz="2000" kern="1200" dirty="0">
              <a:cs typeface="Tahoma" panose="020B0604030504040204" pitchFamily="34" charset="0"/>
            </a:rPr>
            <a:t>, </a:t>
          </a:r>
          <a:endParaRPr lang="pl-PL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2000" b="1" kern="1200" dirty="0">
              <a:cs typeface="Tahoma" panose="020B0604030504040204" pitchFamily="34" charset="0"/>
            </a:rPr>
            <a:t>макс.</a:t>
          </a:r>
          <a:r>
            <a:rPr lang="pl-PL" sz="2000" b="1" kern="1200" dirty="0">
              <a:cs typeface="Tahoma" panose="020B0604030504040204" pitchFamily="34" charset="0"/>
            </a:rPr>
            <a:t> 90% </a:t>
          </a:r>
          <a:r>
            <a:rPr lang="ru-RU" sz="2000" b="0" i="0" u="none" kern="1200" baseline="0" dirty="0"/>
            <a:t>від загальної суми прийнятних коштів</a:t>
          </a:r>
          <a:endParaRPr lang="pl-PL" sz="2000" kern="1200" dirty="0"/>
        </a:p>
      </dsp:txBody>
      <dsp:txXfrm rot="-5400000">
        <a:off x="4049622" y="977605"/>
        <a:ext cx="7262236" cy="592663"/>
      </dsp:txXfrm>
    </dsp:sp>
    <dsp:sp modelId="{DB40C3CC-DBB3-4753-904D-3A7B2D556675}">
      <dsp:nvSpPr>
        <dsp:cNvPr id="0" name=""/>
        <dsp:cNvSpPr/>
      </dsp:nvSpPr>
      <dsp:spPr>
        <a:xfrm>
          <a:off x="0" y="863444"/>
          <a:ext cx="4103043" cy="820984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119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3000" kern="1200" dirty="0"/>
            <a:t>Співфінансування Програми</a:t>
          </a:r>
          <a:endParaRPr lang="pl-PL" sz="3000" kern="1200" dirty="0"/>
        </a:p>
      </dsp:txBody>
      <dsp:txXfrm>
        <a:off x="40077" y="903521"/>
        <a:ext cx="4022889" cy="740830"/>
      </dsp:txXfrm>
    </dsp:sp>
    <dsp:sp modelId="{2CC780FF-A834-46CC-9741-A883C2BE7B8A}">
      <dsp:nvSpPr>
        <dsp:cNvPr id="0" name=""/>
        <dsp:cNvSpPr/>
      </dsp:nvSpPr>
      <dsp:spPr>
        <a:xfrm rot="5400000">
          <a:off x="7358865" y="-1511178"/>
          <a:ext cx="782654" cy="7294298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uk-UA" sz="2000" b="1" i="0" u="none" kern="1200" baseline="0" dirty="0"/>
            <a:t>мін.</a:t>
          </a:r>
          <a:r>
            <a:rPr lang="pl" sz="2000" b="0" i="0" u="none" kern="1200" baseline="0" dirty="0"/>
            <a:t> </a:t>
          </a:r>
          <a:r>
            <a:rPr lang="pl" sz="2000" b="1" i="0" u="none" kern="1200" baseline="0" dirty="0"/>
            <a:t>10% </a:t>
          </a:r>
          <a:r>
            <a:rPr lang="ru-RU" sz="2000" b="0" i="0" u="none" kern="1200" baseline="0" dirty="0"/>
            <a:t>від загальної суми прийнятних коштів</a:t>
          </a:r>
          <a:endParaRPr lang="pl-PL" sz="2000" kern="1200" dirty="0"/>
        </a:p>
      </dsp:txBody>
      <dsp:txXfrm rot="-5400000">
        <a:off x="4103043" y="1782850"/>
        <a:ext cx="7256092" cy="706242"/>
      </dsp:txXfrm>
    </dsp:sp>
    <dsp:sp modelId="{13ABF3F2-BAFD-44FF-8D62-2E86FB72C28C}">
      <dsp:nvSpPr>
        <dsp:cNvPr id="0" name=""/>
        <dsp:cNvSpPr/>
      </dsp:nvSpPr>
      <dsp:spPr>
        <a:xfrm>
          <a:off x="0" y="1725478"/>
          <a:ext cx="4103043" cy="820984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239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3000" kern="1200" dirty="0"/>
            <a:t>Власний внесок партнерів</a:t>
          </a:r>
          <a:endParaRPr lang="pl-PL" sz="3000" kern="1200" dirty="0"/>
        </a:p>
      </dsp:txBody>
      <dsp:txXfrm>
        <a:off x="40077" y="1765555"/>
        <a:ext cx="4022889" cy="740830"/>
      </dsp:txXfrm>
    </dsp:sp>
    <dsp:sp modelId="{564ADDF5-3F02-47BB-B572-40C5935C4BA7}">
      <dsp:nvSpPr>
        <dsp:cNvPr id="0" name=""/>
        <dsp:cNvSpPr/>
      </dsp:nvSpPr>
      <dsp:spPr>
        <a:xfrm rot="5400000">
          <a:off x="7421798" y="-649144"/>
          <a:ext cx="656787" cy="7294298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uk-UA" sz="2000" kern="1200" dirty="0"/>
            <a:t>до</a:t>
          </a:r>
          <a:r>
            <a:rPr lang="pl-PL" sz="2000" kern="1200" dirty="0"/>
            <a:t> </a:t>
          </a:r>
          <a:r>
            <a:rPr lang="pl-PL" sz="2000" b="1" kern="1200" dirty="0"/>
            <a:t>24</a:t>
          </a:r>
          <a:r>
            <a:rPr lang="pl-PL" sz="2000" kern="1200" dirty="0"/>
            <a:t> </a:t>
          </a:r>
          <a:r>
            <a:rPr lang="uk-UA" sz="2000" kern="1200" dirty="0"/>
            <a:t>місяців</a:t>
          </a:r>
          <a:endParaRPr lang="pl-PL" sz="2000" kern="1200" dirty="0"/>
        </a:p>
      </dsp:txBody>
      <dsp:txXfrm rot="-5400000">
        <a:off x="4103043" y="2701673"/>
        <a:ext cx="7262236" cy="592663"/>
      </dsp:txXfrm>
    </dsp:sp>
    <dsp:sp modelId="{0CD072BE-8CB5-4A57-A71A-601C69ABCD4E}">
      <dsp:nvSpPr>
        <dsp:cNvPr id="0" name=""/>
        <dsp:cNvSpPr/>
      </dsp:nvSpPr>
      <dsp:spPr>
        <a:xfrm>
          <a:off x="0" y="2587512"/>
          <a:ext cx="4103043" cy="820984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359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uk-UA" sz="3000" kern="1200" dirty="0"/>
            <a:t>Тривалість проєктів</a:t>
          </a:r>
          <a:endParaRPr lang="pl-PL" sz="3000" kern="1200" dirty="0"/>
        </a:p>
      </dsp:txBody>
      <dsp:txXfrm>
        <a:off x="40077" y="2627589"/>
        <a:ext cx="4022889" cy="740830"/>
      </dsp:txXfrm>
    </dsp:sp>
    <dsp:sp modelId="{54C668B0-6854-45A8-B661-42118AE25103}">
      <dsp:nvSpPr>
        <dsp:cNvPr id="0" name=""/>
        <dsp:cNvSpPr/>
      </dsp:nvSpPr>
      <dsp:spPr>
        <a:xfrm rot="5400000">
          <a:off x="7421798" y="212889"/>
          <a:ext cx="656787" cy="7294298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uk-UA" sz="2000" kern="1200" dirty="0">
              <a:cs typeface="Tahoma" panose="020B0604030504040204" pitchFamily="34" charset="0"/>
            </a:rPr>
            <a:t>інфраструктурні</a:t>
          </a:r>
          <a:r>
            <a:rPr lang="pl-PL" sz="2000" kern="1200" dirty="0">
              <a:cs typeface="Tahoma" panose="020B0604030504040204" pitchFamily="34" charset="0"/>
            </a:rPr>
            <a:t>, </a:t>
          </a:r>
          <a:r>
            <a:rPr lang="uk-UA" sz="2000" kern="1200" dirty="0">
              <a:cs typeface="Tahoma" panose="020B0604030504040204" pitchFamily="34" charset="0"/>
            </a:rPr>
            <a:t>інвестиційні</a:t>
          </a:r>
          <a:r>
            <a:rPr lang="pl-PL" sz="2000" kern="1200" dirty="0">
              <a:cs typeface="Tahoma" panose="020B0604030504040204" pitchFamily="34" charset="0"/>
            </a:rPr>
            <a:t>, </a:t>
          </a:r>
          <a:r>
            <a:rPr lang="uk-UA" sz="2000" kern="1200" dirty="0">
              <a:cs typeface="Tahoma" panose="020B0604030504040204" pitchFamily="34" charset="0"/>
            </a:rPr>
            <a:t>мʾякі</a:t>
          </a:r>
          <a:endParaRPr lang="pl-PL" sz="2000" kern="1200" dirty="0"/>
        </a:p>
      </dsp:txBody>
      <dsp:txXfrm rot="-5400000">
        <a:off x="4103043" y="3563706"/>
        <a:ext cx="7262236" cy="592663"/>
      </dsp:txXfrm>
    </dsp:sp>
    <dsp:sp modelId="{E2348776-42FC-4B29-9C07-80488C4D66E6}">
      <dsp:nvSpPr>
        <dsp:cNvPr id="0" name=""/>
        <dsp:cNvSpPr/>
      </dsp:nvSpPr>
      <dsp:spPr>
        <a:xfrm>
          <a:off x="0" y="3449546"/>
          <a:ext cx="4103043" cy="820984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239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3000" kern="1200" dirty="0">
              <a:cs typeface="Tahoma" panose="020B0604030504040204" pitchFamily="34" charset="0"/>
            </a:rPr>
            <a:t>Характер проєктів</a:t>
          </a:r>
          <a:endParaRPr lang="pl-PL" sz="3000" kern="1200" dirty="0"/>
        </a:p>
      </dsp:txBody>
      <dsp:txXfrm>
        <a:off x="40077" y="3489623"/>
        <a:ext cx="4022889" cy="740830"/>
      </dsp:txXfrm>
    </dsp:sp>
    <dsp:sp modelId="{2D1F47E9-F3A2-4404-B9EB-840D1388A4E3}">
      <dsp:nvSpPr>
        <dsp:cNvPr id="0" name=""/>
        <dsp:cNvSpPr/>
      </dsp:nvSpPr>
      <dsp:spPr>
        <a:xfrm rot="5400000">
          <a:off x="7421798" y="1074923"/>
          <a:ext cx="656787" cy="7294298"/>
        </a:xfrm>
        <a:prstGeom prst="round2Same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uk-UA" sz="2000" b="1" kern="1200" dirty="0"/>
            <a:t>Лише</a:t>
          </a:r>
          <a:r>
            <a:rPr lang="pl-PL" sz="2000" b="1" kern="1200" dirty="0"/>
            <a:t> </a:t>
          </a:r>
          <a:r>
            <a:rPr lang="pl-PL" sz="2000" b="1" kern="1200" dirty="0">
              <a:solidFill>
                <a:srgbClr val="FF0000"/>
              </a:solidFill>
            </a:rPr>
            <a:t>1 </a:t>
          </a:r>
          <a:r>
            <a:rPr lang="uk-UA" sz="2000" b="1" kern="1200" dirty="0">
              <a:solidFill>
                <a:srgbClr val="FF0000"/>
              </a:solidFill>
            </a:rPr>
            <a:t>етап</a:t>
          </a:r>
          <a:r>
            <a:rPr lang="pl-PL" sz="2000" b="1" kern="1200" dirty="0">
              <a:solidFill>
                <a:srgbClr val="FF0000"/>
              </a:solidFill>
            </a:rPr>
            <a:t> </a:t>
          </a:r>
          <a:r>
            <a:rPr lang="pl-PL" sz="2000" kern="1200" dirty="0"/>
            <a:t>(</a:t>
          </a:r>
          <a:r>
            <a:rPr lang="uk-UA" sz="2000" kern="1200" dirty="0"/>
            <a:t>без концепції проєкту</a:t>
          </a:r>
          <a:r>
            <a:rPr lang="pl-PL" sz="2000" kern="1200" dirty="0">
              <a:cs typeface="Tahoma" panose="020B0604030504040204" pitchFamily="34" charset="0"/>
            </a:rPr>
            <a:t>)</a:t>
          </a:r>
          <a:endParaRPr lang="pl-PL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uk-UA" sz="2000" b="1" kern="1200" dirty="0"/>
            <a:t>Онлайн</a:t>
          </a:r>
          <a:r>
            <a:rPr lang="pl-PL" sz="2000" b="1" kern="1200" dirty="0"/>
            <a:t> </a:t>
          </a:r>
          <a:r>
            <a:rPr lang="pl-PL" sz="2000" kern="1200" dirty="0"/>
            <a:t>(</a:t>
          </a:r>
          <a:r>
            <a:rPr lang="uk-UA" sz="2000" kern="1200" dirty="0"/>
            <a:t>за допомогою додатку</a:t>
          </a:r>
          <a:r>
            <a:rPr lang="pl-PL" sz="2000" kern="1200" dirty="0"/>
            <a:t> WOD2021)</a:t>
          </a:r>
        </a:p>
      </dsp:txBody>
      <dsp:txXfrm rot="-5400000">
        <a:off x="4103043" y="4425740"/>
        <a:ext cx="7262236" cy="592663"/>
      </dsp:txXfrm>
    </dsp:sp>
    <dsp:sp modelId="{2316D2B8-0326-4E26-9788-87FAAB1B29C9}">
      <dsp:nvSpPr>
        <dsp:cNvPr id="0" name=""/>
        <dsp:cNvSpPr/>
      </dsp:nvSpPr>
      <dsp:spPr>
        <a:xfrm>
          <a:off x="0" y="4311580"/>
          <a:ext cx="4103043" cy="820984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119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uk-UA" sz="3000" kern="1200" dirty="0"/>
            <a:t>Організація набору</a:t>
          </a:r>
          <a:endParaRPr lang="pl-PL" sz="3000" kern="1200" dirty="0"/>
        </a:p>
      </dsp:txBody>
      <dsp:txXfrm>
        <a:off x="40077" y="4351657"/>
        <a:ext cx="4022889" cy="74083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73F0E9-F45E-4BDE-92DE-14B47329B035}">
      <dsp:nvSpPr>
        <dsp:cNvPr id="0" name=""/>
        <dsp:cNvSpPr/>
      </dsp:nvSpPr>
      <dsp:spPr>
        <a:xfrm>
          <a:off x="3303265" y="1295645"/>
          <a:ext cx="72755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27551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00" kern="1200" dirty="0"/>
        </a:p>
      </dsp:txBody>
      <dsp:txXfrm>
        <a:off x="3648087" y="1337574"/>
        <a:ext cx="37907" cy="7581"/>
      </dsp:txXfrm>
    </dsp:sp>
    <dsp:sp modelId="{5E7381A2-A80F-4BF5-BE32-091060B11638}">
      <dsp:nvSpPr>
        <dsp:cNvPr id="0" name=""/>
        <dsp:cNvSpPr/>
      </dsp:nvSpPr>
      <dsp:spPr>
        <a:xfrm>
          <a:off x="8756" y="352472"/>
          <a:ext cx="3296308" cy="19777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966"/>
            </a:spcAft>
            <a:buNone/>
          </a:pPr>
          <a:r>
            <a:rPr lang="uk-UA" sz="2400" b="1" kern="1200" dirty="0">
              <a:cs typeface="Tahoma" panose="020B0604030504040204" pitchFamily="34" charset="0"/>
            </a:rPr>
            <a:t>Подання заявок</a:t>
          </a:r>
          <a:endParaRPr lang="pl-PL" sz="2400" b="1" kern="1200" dirty="0">
            <a:cs typeface="Tahoma" panose="020B0604030504040204" pitchFamily="34" charset="0"/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cs typeface="Tahoma" panose="020B0604030504040204" pitchFamily="34" charset="0"/>
            </a:rPr>
            <a:t>31.05 – 31.07.2023</a:t>
          </a:r>
          <a:endParaRPr lang="pl-PL" sz="2400" b="1" kern="1200" dirty="0"/>
        </a:p>
      </dsp:txBody>
      <dsp:txXfrm>
        <a:off x="8756" y="352472"/>
        <a:ext cx="3296308" cy="1977785"/>
      </dsp:txXfrm>
    </dsp:sp>
    <dsp:sp modelId="{800E6C25-4E2F-49A3-80A1-F09D369D3373}">
      <dsp:nvSpPr>
        <dsp:cNvPr id="0" name=""/>
        <dsp:cNvSpPr/>
      </dsp:nvSpPr>
      <dsp:spPr>
        <a:xfrm>
          <a:off x="7357725" y="1295645"/>
          <a:ext cx="72755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27551" y="45720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00" kern="1200" dirty="0"/>
        </a:p>
      </dsp:txBody>
      <dsp:txXfrm>
        <a:off x="7702547" y="1337574"/>
        <a:ext cx="37907" cy="7581"/>
      </dsp:txXfrm>
    </dsp:sp>
    <dsp:sp modelId="{9AF037D6-0C5C-47E6-84FA-D252BA7CBD15}">
      <dsp:nvSpPr>
        <dsp:cNvPr id="0" name=""/>
        <dsp:cNvSpPr/>
      </dsp:nvSpPr>
      <dsp:spPr>
        <a:xfrm>
          <a:off x="4063216" y="352472"/>
          <a:ext cx="3296308" cy="19777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200" b="1" kern="1200" dirty="0">
            <a:cs typeface="Tahoma" panose="020B0604030504040204" pitchFamily="34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300" b="1" kern="1200" dirty="0">
              <a:cs typeface="Tahoma" panose="020B0604030504040204" pitchFamily="34" charset="0"/>
            </a:rPr>
            <a:t>Оцінка заявок</a:t>
          </a:r>
          <a:endParaRPr lang="pl-PL" sz="2300" b="1" kern="1200" dirty="0">
            <a:cs typeface="Tahoma" panose="020B0604030504040204" pitchFamily="34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08.2023 – 10.2023 </a:t>
          </a:r>
          <a:r>
            <a:rPr lang="uk-UA" sz="2000" b="1" kern="1200" dirty="0">
              <a:solidFill>
                <a:srgbClr val="FF0000"/>
              </a:solidFill>
              <a:cs typeface="Tahoma" panose="020B0604030504040204" pitchFamily="34" charset="0"/>
            </a:rPr>
            <a:t>З</a:t>
          </a:r>
          <a:endParaRPr lang="pl-PL" sz="2300" b="1" kern="1200" dirty="0"/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pl-PL" sz="2000" kern="1200" dirty="0">
              <a:cs typeface="Tahoma" panose="020B0604030504040204" pitchFamily="34" charset="0"/>
            </a:rPr>
            <a:t>11.2023 – 01.2024 </a:t>
          </a:r>
          <a:r>
            <a:rPr lang="uk-UA" sz="2000" b="1" kern="1200" dirty="0">
              <a:solidFill>
                <a:srgbClr val="00B050"/>
              </a:solidFill>
            </a:rPr>
            <a:t>Д</a:t>
          </a:r>
          <a:endParaRPr lang="pl-PL" sz="2000" kern="1200" dirty="0"/>
        </a:p>
      </dsp:txBody>
      <dsp:txXfrm>
        <a:off x="4063216" y="352472"/>
        <a:ext cx="3296308" cy="1977785"/>
      </dsp:txXfrm>
    </dsp:sp>
    <dsp:sp modelId="{2DD9D7DA-1B76-4092-BF6C-54A26E6E673E}">
      <dsp:nvSpPr>
        <dsp:cNvPr id="0" name=""/>
        <dsp:cNvSpPr/>
      </dsp:nvSpPr>
      <dsp:spPr>
        <a:xfrm>
          <a:off x="1648154" y="2328457"/>
          <a:ext cx="8117676" cy="714853"/>
        </a:xfrm>
        <a:custGeom>
          <a:avLst/>
          <a:gdLst/>
          <a:ahLst/>
          <a:cxnLst/>
          <a:rect l="0" t="0" r="0" b="0"/>
          <a:pathLst>
            <a:path>
              <a:moveTo>
                <a:pt x="8117676" y="0"/>
              </a:moveTo>
              <a:lnTo>
                <a:pt x="8117676" y="374526"/>
              </a:lnTo>
              <a:lnTo>
                <a:pt x="0" y="374526"/>
              </a:lnTo>
              <a:lnTo>
                <a:pt x="0" y="714853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00" kern="1200" dirty="0"/>
        </a:p>
      </dsp:txBody>
      <dsp:txXfrm>
        <a:off x="5503196" y="2682094"/>
        <a:ext cx="407591" cy="7581"/>
      </dsp:txXfrm>
    </dsp:sp>
    <dsp:sp modelId="{BC15B43A-0EA2-418C-8D36-F1D71962E792}">
      <dsp:nvSpPr>
        <dsp:cNvPr id="0" name=""/>
        <dsp:cNvSpPr/>
      </dsp:nvSpPr>
      <dsp:spPr>
        <a:xfrm>
          <a:off x="8117676" y="352472"/>
          <a:ext cx="3296308" cy="19777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" sz="1200" b="1" i="0" u="none" kern="1200" baseline="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300" b="1" i="0" u="none" kern="1200" baseline="0" dirty="0"/>
            <a:t>Відбір проєктів</a:t>
          </a:r>
          <a:endParaRPr lang="pl" sz="2300" b="1" i="0" u="none" kern="1200" baseline="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" sz="2000" b="0" i="0" u="none" kern="1200" baseline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10.2023</a:t>
          </a:r>
          <a:r>
            <a:rPr lang="pl" sz="2000" b="0" i="0" u="none" kern="1200" baseline="0" dirty="0"/>
            <a:t> </a:t>
          </a:r>
          <a:r>
            <a:rPr lang="uk-UA" sz="2000" b="0" i="0" u="none" kern="1200" baseline="0" dirty="0">
              <a:solidFill>
                <a:srgbClr val="FF0000"/>
              </a:solidFill>
            </a:rPr>
            <a:t>З</a:t>
          </a:r>
          <a:r>
            <a:rPr lang="pl" sz="1800" b="0" i="0" u="none" kern="1200" baseline="0" dirty="0">
              <a:solidFill>
                <a:srgbClr val="FF0000"/>
              </a:solidFill>
            </a:rPr>
            <a:t>	</a:t>
          </a:r>
          <a:endParaRPr lang="pl-PL" sz="2300" b="1" kern="1200" dirty="0">
            <a:solidFill>
              <a:srgbClr val="FF0000"/>
            </a:solidFill>
          </a:endParaRP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pl" sz="2000" b="0" i="0" u="none" kern="1200" baseline="0" dirty="0"/>
            <a:t>02.2024 </a:t>
          </a:r>
          <a:r>
            <a:rPr lang="uk-UA" sz="2000" b="1" kern="1200" dirty="0">
              <a:solidFill>
                <a:srgbClr val="00B050"/>
              </a:solidFill>
            </a:rPr>
            <a:t>Д</a:t>
          </a:r>
          <a:endParaRPr lang="pl-PL" sz="1800" kern="1200" dirty="0"/>
        </a:p>
      </dsp:txBody>
      <dsp:txXfrm>
        <a:off x="8117676" y="352472"/>
        <a:ext cx="3296308" cy="1977785"/>
      </dsp:txXfrm>
    </dsp:sp>
    <dsp:sp modelId="{C3E3998F-A8CF-404E-BA75-246A6F04FE3D}">
      <dsp:nvSpPr>
        <dsp:cNvPr id="0" name=""/>
        <dsp:cNvSpPr/>
      </dsp:nvSpPr>
      <dsp:spPr>
        <a:xfrm>
          <a:off x="3294508" y="4018884"/>
          <a:ext cx="73630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5253" y="45720"/>
              </a:lnTo>
              <a:lnTo>
                <a:pt x="385253" y="49952"/>
              </a:lnTo>
              <a:lnTo>
                <a:pt x="736307" y="49952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00" kern="1200" dirty="0"/>
        </a:p>
      </dsp:txBody>
      <dsp:txXfrm>
        <a:off x="3643489" y="4060813"/>
        <a:ext cx="38345" cy="7581"/>
      </dsp:txXfrm>
    </dsp:sp>
    <dsp:sp modelId="{24D6CCA0-E102-4384-87D7-7987FC08CA0F}">
      <dsp:nvSpPr>
        <dsp:cNvPr id="0" name=""/>
        <dsp:cNvSpPr/>
      </dsp:nvSpPr>
      <dsp:spPr>
        <a:xfrm>
          <a:off x="0" y="3075711"/>
          <a:ext cx="3296308" cy="197778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" sz="1600" b="1" kern="1200" dirty="0">
            <a:solidFill>
              <a:prstClr val="white"/>
            </a:solidFill>
            <a:latin typeface="Calibri" panose="020F0502020204030204"/>
            <a:ea typeface="+mn-ea"/>
            <a:cs typeface="Tahoma" panose="020B0604030504040204" pitchFamily="34" charset="0"/>
          </a:endParaRP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300" b="1" kern="1200" dirty="0">
              <a:solidFill>
                <a:prstClr val="white"/>
              </a:solidFill>
              <a:latin typeface="Calibri" panose="020F0502020204030204"/>
              <a:ea typeface="+mn-ea"/>
              <a:cs typeface="Tahoma" panose="020B0604030504040204" pitchFamily="34" charset="0"/>
            </a:rPr>
            <a:t>Контрактування</a:t>
          </a:r>
          <a:endParaRPr lang="pl" sz="2300" b="1" kern="1200" dirty="0">
            <a:solidFill>
              <a:prstClr val="white"/>
            </a:solidFill>
            <a:latin typeface="Calibri" panose="020F0502020204030204"/>
            <a:ea typeface="+mn-ea"/>
            <a:cs typeface="Tahoma" panose="020B0604030504040204" pitchFamily="34" charset="0"/>
          </a:endParaRP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11.2023 – 02.2024 </a:t>
          </a:r>
          <a:r>
            <a:rPr lang="uk-UA" sz="1800" b="1" kern="1200" dirty="0">
              <a:solidFill>
                <a:srgbClr val="FF0000"/>
              </a:solidFill>
              <a:cs typeface="Tahoma" panose="020B0604030504040204" pitchFamily="34" charset="0"/>
            </a:rPr>
            <a:t>З</a:t>
          </a:r>
          <a:endParaRPr lang="pl-PL" sz="2300" b="1" kern="1200" dirty="0">
            <a:solidFill>
              <a:prstClr val="white"/>
            </a:solidFill>
            <a:latin typeface="Calibri" panose="020F0502020204030204"/>
            <a:ea typeface="+mn-ea"/>
            <a:cs typeface="Tahoma" panose="020B0604030504040204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r>
            <a:rPr lang="pl" sz="1800" b="0" i="0" u="none" kern="1200" baseline="0" dirty="0"/>
            <a:t>03 – 06.2024 </a:t>
          </a:r>
          <a:r>
            <a:rPr lang="uk-UA" sz="1800" b="1" kern="1200" dirty="0">
              <a:solidFill>
                <a:schemeClr val="accent6">
                  <a:lumMod val="50000"/>
                </a:schemeClr>
              </a:solidFill>
            </a:rPr>
            <a:t>Д</a:t>
          </a:r>
          <a:endParaRPr lang="pl-PL" sz="18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0" y="3075711"/>
        <a:ext cx="3296308" cy="1977785"/>
      </dsp:txXfrm>
    </dsp:sp>
    <dsp:sp modelId="{859AE371-0714-4462-A7F3-846F7854DCC1}">
      <dsp:nvSpPr>
        <dsp:cNvPr id="0" name=""/>
        <dsp:cNvSpPr/>
      </dsp:nvSpPr>
      <dsp:spPr>
        <a:xfrm>
          <a:off x="4063216" y="3079944"/>
          <a:ext cx="3296308" cy="197778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300" b="1" kern="1200" dirty="0">
              <a:cs typeface="Tahoma" panose="020B0604030504040204" pitchFamily="34" charset="0"/>
            </a:rPr>
            <a:t>Реалізація проєктів</a:t>
          </a:r>
          <a:endParaRPr lang="pl-PL" sz="2300" b="1" kern="1200" dirty="0">
            <a:cs typeface="Tahoma" panose="020B0604030504040204" pitchFamily="34" charset="0"/>
          </a:endParaRP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cs typeface="Tahoma" panose="020B0604030504040204" pitchFamily="34" charset="0"/>
            </a:rPr>
            <a:t>12.2023 – 12.2029 </a:t>
          </a:r>
          <a:r>
            <a:rPr lang="uk-UA" sz="2000" b="1" kern="1200" dirty="0">
              <a:solidFill>
                <a:srgbClr val="FF0000"/>
              </a:solidFill>
              <a:cs typeface="Tahoma" panose="020B0604030504040204" pitchFamily="34" charset="0"/>
            </a:rPr>
            <a:t>З</a:t>
          </a:r>
          <a:r>
            <a:rPr lang="pl-PL" sz="2000" kern="1200" dirty="0">
              <a:cs typeface="Tahoma" panose="020B0604030504040204" pitchFamily="34" charset="0"/>
            </a:rPr>
            <a:t> 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cs typeface="Tahoma" panose="020B0604030504040204" pitchFamily="34" charset="0"/>
            </a:rPr>
            <a:t>03.2024 – 12.2029 </a:t>
          </a:r>
          <a:r>
            <a:rPr lang="uk-UA" sz="2000" b="1" kern="1200" dirty="0">
              <a:solidFill>
                <a:schemeClr val="accent6">
                  <a:lumMod val="50000"/>
                </a:schemeClr>
              </a:solidFill>
            </a:rPr>
            <a:t>Д</a:t>
          </a:r>
          <a:endParaRPr lang="pl-PL" sz="2300" b="1" kern="1200" dirty="0"/>
        </a:p>
      </dsp:txBody>
      <dsp:txXfrm>
        <a:off x="4063216" y="3079944"/>
        <a:ext cx="3296308" cy="197778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230A29-1870-4D03-A097-953E92E42D90}">
      <dsp:nvSpPr>
        <dsp:cNvPr id="0" name=""/>
        <dsp:cNvSpPr/>
      </dsp:nvSpPr>
      <dsp:spPr>
        <a:xfrm>
          <a:off x="0" y="553"/>
          <a:ext cx="1121228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3C864D-9F5A-41C3-B40D-0105DE123326}">
      <dsp:nvSpPr>
        <dsp:cNvPr id="0" name=""/>
        <dsp:cNvSpPr/>
      </dsp:nvSpPr>
      <dsp:spPr>
        <a:xfrm>
          <a:off x="0" y="553"/>
          <a:ext cx="11212284" cy="905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2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органи державної та регіональної влади, органи місцевого самоврядування</a:t>
          </a:r>
          <a:r>
            <a:rPr lang="pl-PL" sz="22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, </a:t>
          </a:r>
          <a:r>
            <a:rPr lang="uk-UA" sz="22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об</a:t>
          </a:r>
          <a:r>
            <a:rPr lang="pl-PL" sz="22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’</a:t>
          </a:r>
          <a:r>
            <a:rPr lang="uk-UA" sz="22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єднання цих органів та підпорядковані їм установи</a:t>
          </a:r>
          <a:endParaRPr lang="pl-PL" sz="2200" kern="1200" dirty="0">
            <a:solidFill>
              <a:schemeClr val="tx2"/>
            </a:solidFill>
            <a:latin typeface="+mn-lt"/>
          </a:endParaRPr>
        </a:p>
      </dsp:txBody>
      <dsp:txXfrm>
        <a:off x="0" y="553"/>
        <a:ext cx="11212284" cy="905953"/>
      </dsp:txXfrm>
    </dsp:sp>
    <dsp:sp modelId="{829A126E-D728-4CE8-962E-1655C0DFB92E}">
      <dsp:nvSpPr>
        <dsp:cNvPr id="0" name=""/>
        <dsp:cNvSpPr/>
      </dsp:nvSpPr>
      <dsp:spPr>
        <a:xfrm>
          <a:off x="0" y="906507"/>
          <a:ext cx="1121228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CD119B-B15A-4A75-9F64-623983C5BB05}">
      <dsp:nvSpPr>
        <dsp:cNvPr id="0" name=""/>
        <dsp:cNvSpPr/>
      </dsp:nvSpPr>
      <dsp:spPr>
        <a:xfrm>
          <a:off x="0" y="906507"/>
          <a:ext cx="11212284" cy="905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2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рятувальні та пожежні служби, а також органи правопорядку та прикордонна служба</a:t>
          </a:r>
          <a:endParaRPr lang="pl-PL" sz="2200" kern="1200" dirty="0">
            <a:solidFill>
              <a:schemeClr val="tx2"/>
            </a:solidFill>
            <a:latin typeface="+mn-lt"/>
          </a:endParaRPr>
        </a:p>
      </dsp:txBody>
      <dsp:txXfrm>
        <a:off x="0" y="906507"/>
        <a:ext cx="11212284" cy="905953"/>
      </dsp:txXfrm>
    </dsp:sp>
    <dsp:sp modelId="{9E2AE8EA-077B-4EFF-8098-23914F939DB6}">
      <dsp:nvSpPr>
        <dsp:cNvPr id="0" name=""/>
        <dsp:cNvSpPr/>
      </dsp:nvSpPr>
      <dsp:spPr>
        <a:xfrm>
          <a:off x="0" y="1812461"/>
          <a:ext cx="1121228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1A01D4-1A40-4F13-953F-D3D49B429B23}">
      <dsp:nvSpPr>
        <dsp:cNvPr id="0" name=""/>
        <dsp:cNvSpPr/>
      </dsp:nvSpPr>
      <dsp:spPr>
        <a:xfrm>
          <a:off x="0" y="1812461"/>
          <a:ext cx="11212284" cy="905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2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інші суб'єкти публічного права</a:t>
          </a:r>
          <a:r>
            <a:rPr lang="pl-PL" sz="22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 (</a:t>
          </a:r>
          <a:r>
            <a:rPr lang="uk-UA" sz="22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напр., палати</a:t>
          </a:r>
          <a:r>
            <a:rPr lang="pl-PL" sz="22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, </a:t>
          </a:r>
          <a:r>
            <a:rPr lang="uk-UA" sz="22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органи державної влади</a:t>
          </a:r>
          <a:r>
            <a:rPr lang="pl-PL" sz="22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), </a:t>
          </a:r>
          <a:endParaRPr lang="pl-PL" sz="2200" kern="1200" dirty="0">
            <a:solidFill>
              <a:schemeClr val="tx2"/>
            </a:solidFill>
            <a:latin typeface="+mn-lt"/>
          </a:endParaRPr>
        </a:p>
      </dsp:txBody>
      <dsp:txXfrm>
        <a:off x="0" y="1812461"/>
        <a:ext cx="11212284" cy="905953"/>
      </dsp:txXfrm>
    </dsp:sp>
    <dsp:sp modelId="{51A9C808-5B07-417C-B220-682273CA1EFE}">
      <dsp:nvSpPr>
        <dsp:cNvPr id="0" name=""/>
        <dsp:cNvSpPr/>
      </dsp:nvSpPr>
      <dsp:spPr>
        <a:xfrm>
          <a:off x="0" y="2718414"/>
          <a:ext cx="1121228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BE37C9-9631-47C4-922C-7F8114AA7795}">
      <dsp:nvSpPr>
        <dsp:cNvPr id="0" name=""/>
        <dsp:cNvSpPr/>
      </dsp:nvSpPr>
      <dsp:spPr>
        <a:xfrm>
          <a:off x="0" y="2718414"/>
          <a:ext cx="11212284" cy="905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2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вищі навчальні заклади та науково-дослідні установи</a:t>
          </a:r>
          <a:r>
            <a:rPr lang="pl-PL" sz="22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,</a:t>
          </a:r>
          <a:endParaRPr lang="pl-PL" sz="2200" kern="1200" dirty="0">
            <a:solidFill>
              <a:schemeClr val="tx2"/>
            </a:solidFill>
            <a:latin typeface="+mn-lt"/>
          </a:endParaRPr>
        </a:p>
      </dsp:txBody>
      <dsp:txXfrm>
        <a:off x="0" y="2718414"/>
        <a:ext cx="11212284" cy="905953"/>
      </dsp:txXfrm>
    </dsp:sp>
    <dsp:sp modelId="{AF7F15F6-090E-47E5-ADD4-7F0FA2184B30}">
      <dsp:nvSpPr>
        <dsp:cNvPr id="0" name=""/>
        <dsp:cNvSpPr/>
      </dsp:nvSpPr>
      <dsp:spPr>
        <a:xfrm>
          <a:off x="0" y="3624368"/>
          <a:ext cx="1121228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E32442-0A0B-49FB-A595-0DCBBCCEAD5B}">
      <dsp:nvSpPr>
        <dsp:cNvPr id="0" name=""/>
        <dsp:cNvSpPr/>
      </dsp:nvSpPr>
      <dsp:spPr>
        <a:xfrm>
          <a:off x="0" y="3624368"/>
          <a:ext cx="11212284" cy="905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2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громадські організації</a:t>
          </a:r>
          <a:endParaRPr lang="pl-PL" sz="2200" kern="1200" dirty="0">
            <a:solidFill>
              <a:schemeClr val="tx2"/>
            </a:solidFill>
            <a:latin typeface="+mn-lt"/>
          </a:endParaRPr>
        </a:p>
      </dsp:txBody>
      <dsp:txXfrm>
        <a:off x="0" y="3624368"/>
        <a:ext cx="11212284" cy="90595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230A29-1870-4D03-A097-953E92E42D90}">
      <dsp:nvSpPr>
        <dsp:cNvPr id="0" name=""/>
        <dsp:cNvSpPr/>
      </dsp:nvSpPr>
      <dsp:spPr>
        <a:xfrm>
          <a:off x="0" y="553"/>
          <a:ext cx="1121228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3C864D-9F5A-41C3-B40D-0105DE123326}">
      <dsp:nvSpPr>
        <dsp:cNvPr id="0" name=""/>
        <dsp:cNvSpPr/>
      </dsp:nvSpPr>
      <dsp:spPr>
        <a:xfrm>
          <a:off x="0" y="553"/>
          <a:ext cx="11212284" cy="647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органи державної та регіональної влади, органи місцевого самоврядування</a:t>
          </a:r>
          <a:r>
            <a:rPr lang="pl-PL" sz="20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, </a:t>
          </a:r>
          <a:r>
            <a:rPr lang="uk-UA" sz="20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об</a:t>
          </a:r>
          <a:r>
            <a:rPr lang="pl-PL" sz="20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’</a:t>
          </a:r>
          <a:r>
            <a:rPr lang="uk-UA" sz="20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єднання цих органів та підпорядковані їм заклади охорони здоров’я</a:t>
          </a:r>
          <a:r>
            <a:rPr lang="pl-PL" sz="20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,</a:t>
          </a:r>
          <a:endParaRPr lang="pl-PL" sz="2000" b="0" kern="1200" dirty="0">
            <a:solidFill>
              <a:schemeClr val="tx2"/>
            </a:solidFill>
            <a:latin typeface="+mn-lt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553"/>
        <a:ext cx="11212284" cy="647109"/>
      </dsp:txXfrm>
    </dsp:sp>
    <dsp:sp modelId="{C2A1B84B-6239-4C7D-B2BC-4D46A6C34A25}">
      <dsp:nvSpPr>
        <dsp:cNvPr id="0" name=""/>
        <dsp:cNvSpPr/>
      </dsp:nvSpPr>
      <dsp:spPr>
        <a:xfrm>
          <a:off x="0" y="647663"/>
          <a:ext cx="1121228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C1E3EE-1AF8-43AE-BA2E-3D2F20F50780}">
      <dsp:nvSpPr>
        <dsp:cNvPr id="0" name=""/>
        <dsp:cNvSpPr/>
      </dsp:nvSpPr>
      <dsp:spPr>
        <a:xfrm>
          <a:off x="0" y="647663"/>
          <a:ext cx="11212284" cy="647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заклади охорони здоров'я, в тому числі ті, що надають тривалий догляд</a:t>
          </a:r>
          <a:r>
            <a:rPr lang="pl-PL" sz="20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, </a:t>
          </a:r>
          <a:endParaRPr lang="pl-PL" sz="2000" b="0" kern="1200" dirty="0">
            <a:solidFill>
              <a:schemeClr val="tx2"/>
            </a:solidFill>
            <a:effectLst/>
            <a:latin typeface="+mn-lt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647663"/>
        <a:ext cx="11212284" cy="647109"/>
      </dsp:txXfrm>
    </dsp:sp>
    <dsp:sp modelId="{75AE4B29-B688-4EC7-BE66-49DB19378FCA}">
      <dsp:nvSpPr>
        <dsp:cNvPr id="0" name=""/>
        <dsp:cNvSpPr/>
      </dsp:nvSpPr>
      <dsp:spPr>
        <a:xfrm>
          <a:off x="0" y="1294773"/>
          <a:ext cx="1121228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77E844-6389-44A9-A4C2-CF469038C87D}">
      <dsp:nvSpPr>
        <dsp:cNvPr id="0" name=""/>
        <dsp:cNvSpPr/>
      </dsp:nvSpPr>
      <dsp:spPr>
        <a:xfrm>
          <a:off x="0" y="1294773"/>
          <a:ext cx="11212284" cy="647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медичний персонал, включаючи екстрені служби (напр., гірські рятувальні служби),</a:t>
          </a:r>
          <a:endParaRPr lang="pl-PL" sz="2000" b="0" kern="1200" dirty="0">
            <a:solidFill>
              <a:schemeClr val="tx2"/>
            </a:solidFill>
            <a:effectLst/>
            <a:latin typeface="+mn-lt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294773"/>
        <a:ext cx="11212284" cy="647109"/>
      </dsp:txXfrm>
    </dsp:sp>
    <dsp:sp modelId="{3FE1A9FA-CBD4-460D-98B8-997366388D74}">
      <dsp:nvSpPr>
        <dsp:cNvPr id="0" name=""/>
        <dsp:cNvSpPr/>
      </dsp:nvSpPr>
      <dsp:spPr>
        <a:xfrm>
          <a:off x="0" y="1941883"/>
          <a:ext cx="1121228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A1C986-717F-4490-A0B5-FA40EA8A9E6E}">
      <dsp:nvSpPr>
        <dsp:cNvPr id="0" name=""/>
        <dsp:cNvSpPr/>
      </dsp:nvSpPr>
      <dsp:spPr>
        <a:xfrm>
          <a:off x="0" y="1941883"/>
          <a:ext cx="11212284" cy="647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вищі навчальні заклади медичного спрямування (у тому числі медичні університети, освітні установи у сфері охорони здоров'я)</a:t>
          </a:r>
          <a:r>
            <a:rPr lang="pl-PL" sz="20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,</a:t>
          </a:r>
          <a:endParaRPr lang="pl-PL" sz="2000" b="0" kern="1200" dirty="0">
            <a:solidFill>
              <a:schemeClr val="tx2"/>
            </a:solidFill>
            <a:effectLst/>
            <a:latin typeface="+mn-lt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941883"/>
        <a:ext cx="11212284" cy="647109"/>
      </dsp:txXfrm>
    </dsp:sp>
    <dsp:sp modelId="{5D8BCF1F-9FB5-44AA-B54C-00EAFAA45B8C}">
      <dsp:nvSpPr>
        <dsp:cNvPr id="0" name=""/>
        <dsp:cNvSpPr/>
      </dsp:nvSpPr>
      <dsp:spPr>
        <a:xfrm>
          <a:off x="0" y="2588992"/>
          <a:ext cx="1121228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8C9F1D-4645-42E8-89A9-549EBCD90E5F}">
      <dsp:nvSpPr>
        <dsp:cNvPr id="0" name=""/>
        <dsp:cNvSpPr/>
      </dsp:nvSpPr>
      <dsp:spPr>
        <a:xfrm>
          <a:off x="0" y="2588992"/>
          <a:ext cx="11212284" cy="647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громадські організації (включаючи організації, що працюють з мігрантами та біженцями, а також рятувальні організації та асоціації)</a:t>
          </a:r>
          <a:endParaRPr lang="pl-PL" sz="2000" b="0" kern="1200" dirty="0">
            <a:solidFill>
              <a:schemeClr val="tx2"/>
            </a:solidFill>
            <a:latin typeface="+mn-lt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588992"/>
        <a:ext cx="11212284" cy="647109"/>
      </dsp:txXfrm>
    </dsp:sp>
    <dsp:sp modelId="{5F59DFFE-4993-4AEB-B219-DC6111674CD8}">
      <dsp:nvSpPr>
        <dsp:cNvPr id="0" name=""/>
        <dsp:cNvSpPr/>
      </dsp:nvSpPr>
      <dsp:spPr>
        <a:xfrm>
          <a:off x="0" y="3236102"/>
          <a:ext cx="1121228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8018F7-6555-4875-94F3-08972DB6A5B5}">
      <dsp:nvSpPr>
        <dsp:cNvPr id="0" name=""/>
        <dsp:cNvSpPr/>
      </dsp:nvSpPr>
      <dsp:spPr>
        <a:xfrm>
          <a:off x="0" y="3236102"/>
          <a:ext cx="11212284" cy="647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kern="1200" dirty="0">
              <a:solidFill>
                <a:schemeClr val="tx2"/>
              </a:solidFill>
              <a:effectLst/>
              <a:latin typeface="+mn-lt"/>
              <a:ea typeface="Open Sans" panose="020B0606030504020204" pitchFamily="34" charset="0"/>
              <a:cs typeface="Open Sans" panose="020B0606030504020204" pitchFamily="34" charset="0"/>
            </a:rPr>
            <a:t>установи, які організовують або опікуються особливо вразливими групами</a:t>
          </a:r>
          <a:endParaRPr lang="pl-PL" sz="2000" b="0" kern="1200" dirty="0">
            <a:solidFill>
              <a:schemeClr val="tx2"/>
            </a:solidFill>
            <a:effectLst/>
            <a:latin typeface="+mn-lt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236102"/>
        <a:ext cx="11212284" cy="647109"/>
      </dsp:txXfrm>
    </dsp:sp>
    <dsp:sp modelId="{C1BF32D1-1590-401F-8190-71FF2383BB94}">
      <dsp:nvSpPr>
        <dsp:cNvPr id="0" name=""/>
        <dsp:cNvSpPr/>
      </dsp:nvSpPr>
      <dsp:spPr>
        <a:xfrm>
          <a:off x="0" y="3883212"/>
          <a:ext cx="11212284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D59ADD-88AE-4669-9ED6-6CD41BBB1B7C}">
      <dsp:nvSpPr>
        <dsp:cNvPr id="0" name=""/>
        <dsp:cNvSpPr/>
      </dsp:nvSpPr>
      <dsp:spPr>
        <a:xfrm>
          <a:off x="0" y="3883212"/>
          <a:ext cx="11212284" cy="647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kern="1200" dirty="0">
              <a:solidFill>
                <a:schemeClr val="accent1">
                  <a:lumMod val="50000"/>
                </a:schemeClr>
              </a:solidFill>
              <a:latin typeface="+mn-lt"/>
              <a:cs typeface="Lato" panose="020F0502020204030203" pitchFamily="34" charset="0"/>
            </a:rPr>
            <a:t>установи, що працюють з мігрантами та біженцями </a:t>
          </a:r>
          <a:endParaRPr lang="pl-PL" sz="2000" b="0" kern="1200" dirty="0">
            <a:solidFill>
              <a:schemeClr val="tx2"/>
            </a:solidFill>
            <a:latin typeface="+mn-lt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883212"/>
        <a:ext cx="11212284" cy="64710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6EB95F-39D7-4408-9D43-4A8A6B1C4DEF}">
      <dsp:nvSpPr>
        <dsp:cNvPr id="0" name=""/>
        <dsp:cNvSpPr/>
      </dsp:nvSpPr>
      <dsp:spPr>
        <a:xfrm>
          <a:off x="1730" y="1165974"/>
          <a:ext cx="2293470" cy="229347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400" kern="1200" dirty="0"/>
            <a:t>PL </a:t>
          </a:r>
          <a:r>
            <a:rPr lang="uk-UA" sz="3400" kern="1200" dirty="0"/>
            <a:t>партнер</a:t>
          </a:r>
          <a:endParaRPr lang="pl-PL" sz="3400" kern="1200" dirty="0"/>
        </a:p>
      </dsp:txBody>
      <dsp:txXfrm>
        <a:off x="337601" y="1501845"/>
        <a:ext cx="1621728" cy="1621728"/>
      </dsp:txXfrm>
    </dsp:sp>
    <dsp:sp modelId="{56B1B6E0-4576-41AD-8F82-E75EFFD3649E}">
      <dsp:nvSpPr>
        <dsp:cNvPr id="0" name=""/>
        <dsp:cNvSpPr/>
      </dsp:nvSpPr>
      <dsp:spPr>
        <a:xfrm>
          <a:off x="2481431" y="1647602"/>
          <a:ext cx="1330213" cy="1330213"/>
        </a:xfrm>
        <a:prstGeom prst="mathPlu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200" kern="1200" dirty="0"/>
        </a:p>
      </dsp:txBody>
      <dsp:txXfrm>
        <a:off x="2657751" y="2156275"/>
        <a:ext cx="977573" cy="312867"/>
      </dsp:txXfrm>
    </dsp:sp>
    <dsp:sp modelId="{402355F2-56AD-431C-913A-B730EED92716}">
      <dsp:nvSpPr>
        <dsp:cNvPr id="0" name=""/>
        <dsp:cNvSpPr/>
      </dsp:nvSpPr>
      <dsp:spPr>
        <a:xfrm>
          <a:off x="3997874" y="1165974"/>
          <a:ext cx="2293470" cy="2293470"/>
        </a:xfrm>
        <a:prstGeom prst="ellipse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400" kern="1200" dirty="0"/>
            <a:t>UA </a:t>
          </a:r>
          <a:r>
            <a:rPr lang="uk-UA" sz="3400" kern="1200" dirty="0"/>
            <a:t>партнер</a:t>
          </a:r>
          <a:endParaRPr lang="pl-PL" sz="3400" kern="1200" dirty="0"/>
        </a:p>
      </dsp:txBody>
      <dsp:txXfrm>
        <a:off x="4333745" y="1501845"/>
        <a:ext cx="1621728" cy="1621728"/>
      </dsp:txXfrm>
    </dsp:sp>
    <dsp:sp modelId="{77BBF4DB-4F63-454C-8E60-1BCA83B7A35D}">
      <dsp:nvSpPr>
        <dsp:cNvPr id="0" name=""/>
        <dsp:cNvSpPr/>
      </dsp:nvSpPr>
      <dsp:spPr>
        <a:xfrm>
          <a:off x="6477574" y="1647602"/>
          <a:ext cx="1330213" cy="1330213"/>
        </a:xfrm>
        <a:prstGeom prst="mathEqual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700" kern="1200" dirty="0"/>
        </a:p>
      </dsp:txBody>
      <dsp:txXfrm>
        <a:off x="6653894" y="1921626"/>
        <a:ext cx="977573" cy="782165"/>
      </dsp:txXfrm>
    </dsp:sp>
    <dsp:sp modelId="{C9878502-8838-4115-8256-38D1A2FF42D2}">
      <dsp:nvSpPr>
        <dsp:cNvPr id="0" name=""/>
        <dsp:cNvSpPr/>
      </dsp:nvSpPr>
      <dsp:spPr>
        <a:xfrm>
          <a:off x="7994017" y="1165974"/>
          <a:ext cx="2293470" cy="2293470"/>
        </a:xfrm>
        <a:prstGeom prst="ellipse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3400" kern="1200" dirty="0"/>
            <a:t>Проєкт </a:t>
          </a:r>
          <a:r>
            <a:rPr lang="pl-PL" sz="3400" kern="1200" dirty="0"/>
            <a:t>PL-UA </a:t>
          </a:r>
        </a:p>
      </dsp:txBody>
      <dsp:txXfrm>
        <a:off x="8329888" y="1501845"/>
        <a:ext cx="1621728" cy="16217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8EC06-3777-45FD-8CE2-21488C5CD7FA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74871-F8B5-43C3-86E9-F76BF248F865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88225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BEBF71-6508-991F-75ED-5D7DB68DEA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E5A811C-C222-B625-CD1D-3EB1646558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3AD6426-614E-C5BB-A0EA-0E3CC9FB6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5EF89BC-DBF2-44ED-6FA5-5A92A3CF9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FC57B87-4ABF-4D77-07DA-EF06A9CDA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0309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6CB84F3-2F43-9F5D-CA9B-359442D02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8D54C57-96CB-35D9-0BDE-61B363EC35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27B2618-25FF-C787-C8AC-0728D1E3A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A866A28-8A4D-EDE5-FA44-D99FC30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0E5CEA4-6DA9-E819-5215-5200FF3AA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467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5ADF755-1A23-4D6B-85CC-7F63AA5CB2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ED87057-370B-7964-DE14-CD376DCC49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EB694B-45A4-B9D1-E5FD-3AC0ECBB8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7D18CB2-11B4-4122-0483-B303F67AB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A65B89A-4AED-BDFF-A344-1EC32E7E3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9981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56A23F3-2348-9C5F-4CB6-6EC619978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B529600-F1C2-F845-D892-2A1261C46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8AD21BA-DFEB-D2AA-44EE-264E2BF92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9604BAD-FB8E-278A-61AE-5D050587E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FCF2807-F987-454E-3783-952363069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84401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0A263B-9774-0D0E-89AA-1B9C3769C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4886C7E-0562-8261-6D66-63BBB28B14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9F3C83-C143-86D0-E1E0-3D8DCB6D9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EEB578E-DB3D-CCE7-5747-7DC4BD6B7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699CB4-6582-D48B-AD71-2D725C60D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2234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54CA7C7-F48B-9DB6-9595-D959E43C8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D4A7253-E1DC-EAB3-769A-337459129D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6F9EB41-CA55-EC1A-4F4D-D26B915A3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E4AB802-A89D-B3DA-055F-EE0287230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CECCA31-6683-2293-402C-D0066D11A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0507373-275C-1B2D-A831-875126B0E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9792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6F589B-42B8-E832-7D2E-47E96F851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BD9C958-86E2-AC89-2F94-3B56FD568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5351DDD-0C89-971C-42FE-A4491B22F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D3C9D12-98B3-7E8B-69CC-6AC3A2C8B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015ED9D8-FF7E-8327-7A6A-FB41D80A9C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7A2DF21F-9DA0-9DE6-71E6-D59FCF303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033C4A78-EB65-8327-8F7E-691D1DB90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2438FEFA-9343-F74D-8507-83C3982D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303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F4361A-1964-E42F-50E1-79DCF5E6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930CBA4B-47AC-3DCD-E23D-142D88C38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6A41FEA-ACF5-268E-E603-A8D99B7F4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3B504D2-EB2A-3CCF-CC7B-8A1D6142A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71994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2F4DA75-8CCF-D062-94B7-2DB60F685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98B8D6F4-62B0-25C0-AE83-8D1F0EFCB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D0F228F-9E34-5E76-10D0-5B40D4662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9040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6689ED-0F13-7D20-5C0C-0DE0787A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F20C426-37FF-F0EB-D398-435366444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5CFE13A-3388-43EC-38F8-AD3A07E15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D6FDAF7-4E79-FA9F-B55B-B21C5523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AF831DC-C7BE-A168-C001-2EE9EEC71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B4CB3A6-16AE-07D5-2FD9-78AE88885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1757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EE7241-8CCE-F6C9-451E-39EEBFBF6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A36C0BA7-F5FB-3C9C-A637-260155B4AA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F56D19F-CCD8-26B9-563A-7D34125E6F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D006D9C-CFA6-3DB5-D793-5E766485B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55577BA-C817-0C33-872B-521A3962B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BCA4D2D-3C72-AFA1-1041-8A3AC712A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2131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51BEBC21-8EC6-2AB4-F547-6E17478A2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878FB89-F995-3986-7EAB-4F2B5AEBE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841E6AC-11BD-7242-FD67-C512549AFE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D1FE1-C415-45BF-8DF5-7AE3A69D6FD2}" type="datetimeFigureOut">
              <a:rPr lang="pl-PL" smtClean="0"/>
              <a:t>26.06.2023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5B9F8B8-2B5A-E79A-D2F7-E5BFF65820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3038E00-16C8-003B-86DF-8462CB989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E21DA-63D3-4FEA-A96C-69B6190ADD0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698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1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1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1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1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1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mailto:js@pl-ua.eu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B3A2D1A-45FC-4F95-B150-1C13EF2F6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C3C864-C625-4883-B868-9A4C470F4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291" y="3296652"/>
            <a:ext cx="12202113" cy="3561346"/>
          </a:xfrm>
          <a:custGeom>
            <a:avLst/>
            <a:gdLst>
              <a:gd name="connsiteX0" fmla="*/ 0 w 12202113"/>
              <a:gd name="connsiteY0" fmla="*/ 3188466 h 3188466"/>
              <a:gd name="connsiteX1" fmla="*/ 10116 w 12202113"/>
              <a:gd name="connsiteY1" fmla="*/ 2657641 h 3188466"/>
              <a:gd name="connsiteX2" fmla="*/ 10116 w 12202113"/>
              <a:gd name="connsiteY2" fmla="*/ 0 h 3188466"/>
              <a:gd name="connsiteX3" fmla="*/ 12202113 w 12202113"/>
              <a:gd name="connsiteY3" fmla="*/ 0 h 3188466"/>
              <a:gd name="connsiteX4" fmla="*/ 12202113 w 12202113"/>
              <a:gd name="connsiteY4" fmla="*/ 2879832 h 3188466"/>
              <a:gd name="connsiteX5" fmla="*/ 12198167 w 12202113"/>
              <a:gd name="connsiteY5" fmla="*/ 2880360 h 3188466"/>
              <a:gd name="connsiteX6" fmla="*/ 12122128 w 12202113"/>
              <a:gd name="connsiteY6" fmla="*/ 2887194 h 3188466"/>
              <a:gd name="connsiteX7" fmla="*/ 12028868 w 12202113"/>
              <a:gd name="connsiteY7" fmla="*/ 2911786 h 3188466"/>
              <a:gd name="connsiteX8" fmla="*/ 11995238 w 12202113"/>
              <a:gd name="connsiteY8" fmla="*/ 2914090 h 3188466"/>
              <a:gd name="connsiteX9" fmla="*/ 11996460 w 12202113"/>
              <a:gd name="connsiteY9" fmla="*/ 2918442 h 3188466"/>
              <a:gd name="connsiteX10" fmla="*/ 11983968 w 12202113"/>
              <a:gd name="connsiteY10" fmla="*/ 2918762 h 3188466"/>
              <a:gd name="connsiteX11" fmla="*/ 11956084 w 12202113"/>
              <a:gd name="connsiteY11" fmla="*/ 2918868 h 3188466"/>
              <a:gd name="connsiteX12" fmla="*/ 11872586 w 12202113"/>
              <a:gd name="connsiteY12" fmla="*/ 2920076 h 3188466"/>
              <a:gd name="connsiteX13" fmla="*/ 11849804 w 12202113"/>
              <a:gd name="connsiteY13" fmla="*/ 2928420 h 3188466"/>
              <a:gd name="connsiteX14" fmla="*/ 11828254 w 12202113"/>
              <a:gd name="connsiteY14" fmla="*/ 2928551 h 3188466"/>
              <a:gd name="connsiteX15" fmla="*/ 11703277 w 12202113"/>
              <a:gd name="connsiteY15" fmla="*/ 2939735 h 3188466"/>
              <a:gd name="connsiteX16" fmla="*/ 11686094 w 12202113"/>
              <a:gd name="connsiteY16" fmla="*/ 2940570 h 3188466"/>
              <a:gd name="connsiteX17" fmla="*/ 11676788 w 12202113"/>
              <a:gd name="connsiteY17" fmla="*/ 2944321 h 3188466"/>
              <a:gd name="connsiteX18" fmla="*/ 11643464 w 12202113"/>
              <a:gd name="connsiteY18" fmla="*/ 2945066 h 3188466"/>
              <a:gd name="connsiteX19" fmla="*/ 11641922 w 12202113"/>
              <a:gd name="connsiteY19" fmla="*/ 2947200 h 3188466"/>
              <a:gd name="connsiteX20" fmla="*/ 11532386 w 12202113"/>
              <a:gd name="connsiteY20" fmla="*/ 2965529 h 3188466"/>
              <a:gd name="connsiteX21" fmla="*/ 11513619 w 12202113"/>
              <a:gd name="connsiteY21" fmla="*/ 2968556 h 3188466"/>
              <a:gd name="connsiteX22" fmla="*/ 11497404 w 12202113"/>
              <a:gd name="connsiteY22" fmla="*/ 2967639 h 3188466"/>
              <a:gd name="connsiteX23" fmla="*/ 11407630 w 12202113"/>
              <a:gd name="connsiteY23" fmla="*/ 2970255 h 3188466"/>
              <a:gd name="connsiteX24" fmla="*/ 11386276 w 12202113"/>
              <a:gd name="connsiteY24" fmla="*/ 2968648 h 3188466"/>
              <a:gd name="connsiteX25" fmla="*/ 11377296 w 12202113"/>
              <a:gd name="connsiteY25" fmla="*/ 2965257 h 3188466"/>
              <a:gd name="connsiteX26" fmla="*/ 11342536 w 12202113"/>
              <a:gd name="connsiteY26" fmla="*/ 2971666 h 3188466"/>
              <a:gd name="connsiteX27" fmla="*/ 11288902 w 12202113"/>
              <a:gd name="connsiteY27" fmla="*/ 2976058 h 3188466"/>
              <a:gd name="connsiteX28" fmla="*/ 11263411 w 12202113"/>
              <a:gd name="connsiteY28" fmla="*/ 2979228 h 3188466"/>
              <a:gd name="connsiteX29" fmla="*/ 11242843 w 12202113"/>
              <a:gd name="connsiteY29" fmla="*/ 2977303 h 3188466"/>
              <a:gd name="connsiteX30" fmla="*/ 11125798 w 12202113"/>
              <a:gd name="connsiteY30" fmla="*/ 2976816 h 3188466"/>
              <a:gd name="connsiteX31" fmla="*/ 11098884 w 12202113"/>
              <a:gd name="connsiteY31" fmla="*/ 2973758 h 3188466"/>
              <a:gd name="connsiteX32" fmla="*/ 11086128 w 12202113"/>
              <a:gd name="connsiteY32" fmla="*/ 2967663 h 3188466"/>
              <a:gd name="connsiteX33" fmla="*/ 11076132 w 12202113"/>
              <a:gd name="connsiteY33" fmla="*/ 2969836 h 3188466"/>
              <a:gd name="connsiteX34" fmla="*/ 11005337 w 12202113"/>
              <a:gd name="connsiteY34" fmla="*/ 2970053 h 3188466"/>
              <a:gd name="connsiteX35" fmla="*/ 10959154 w 12202113"/>
              <a:gd name="connsiteY35" fmla="*/ 2970750 h 3188466"/>
              <a:gd name="connsiteX36" fmla="*/ 10956347 w 12202113"/>
              <a:gd name="connsiteY36" fmla="*/ 2979118 h 3188466"/>
              <a:gd name="connsiteX37" fmla="*/ 10915223 w 12202113"/>
              <a:gd name="connsiteY37" fmla="*/ 2982099 h 3188466"/>
              <a:gd name="connsiteX38" fmla="*/ 10871398 w 12202113"/>
              <a:gd name="connsiteY38" fmla="*/ 2976728 h 3188466"/>
              <a:gd name="connsiteX39" fmla="*/ 10819743 w 12202113"/>
              <a:gd name="connsiteY39" fmla="*/ 2977481 h 3188466"/>
              <a:gd name="connsiteX40" fmla="*/ 10788834 w 12202113"/>
              <a:gd name="connsiteY40" fmla="*/ 2977840 h 3188466"/>
              <a:gd name="connsiteX41" fmla="*/ 10707711 w 12202113"/>
              <a:gd name="connsiteY41" fmla="*/ 2985644 h 3188466"/>
              <a:gd name="connsiteX42" fmla="*/ 10576086 w 12202113"/>
              <a:gd name="connsiteY42" fmla="*/ 3015319 h 3188466"/>
              <a:gd name="connsiteX43" fmla="*/ 10534761 w 12202113"/>
              <a:gd name="connsiteY43" fmla="*/ 3019524 h 3188466"/>
              <a:gd name="connsiteX44" fmla="*/ 10527537 w 12202113"/>
              <a:gd name="connsiteY44" fmla="*/ 3017814 h 3188466"/>
              <a:gd name="connsiteX45" fmla="*/ 10321799 w 12202113"/>
              <a:gd name="connsiteY45" fmla="*/ 3035635 h 3188466"/>
              <a:gd name="connsiteX46" fmla="*/ 10284989 w 12202113"/>
              <a:gd name="connsiteY46" fmla="*/ 3036679 h 3188466"/>
              <a:gd name="connsiteX47" fmla="*/ 10257423 w 12202113"/>
              <a:gd name="connsiteY47" fmla="*/ 3036027 h 3188466"/>
              <a:gd name="connsiteX48" fmla="*/ 10191450 w 12202113"/>
              <a:gd name="connsiteY48" fmla="*/ 3041963 h 3188466"/>
              <a:gd name="connsiteX49" fmla="*/ 10083845 w 12202113"/>
              <a:gd name="connsiteY49" fmla="*/ 3054978 h 3188466"/>
              <a:gd name="connsiteX50" fmla="*/ 10060611 w 12202113"/>
              <a:gd name="connsiteY50" fmla="*/ 3057035 h 3188466"/>
              <a:gd name="connsiteX51" fmla="*/ 10039363 w 12202113"/>
              <a:gd name="connsiteY51" fmla="*/ 3055961 h 3188466"/>
              <a:gd name="connsiteX52" fmla="*/ 10033322 w 12202113"/>
              <a:gd name="connsiteY52" fmla="*/ 3053238 h 3188466"/>
              <a:gd name="connsiteX53" fmla="*/ 10020337 w 12202113"/>
              <a:gd name="connsiteY53" fmla="*/ 3053912 h 3188466"/>
              <a:gd name="connsiteX54" fmla="*/ 10016616 w 12202113"/>
              <a:gd name="connsiteY54" fmla="*/ 3053498 h 3188466"/>
              <a:gd name="connsiteX55" fmla="*/ 9995549 w 12202113"/>
              <a:gd name="connsiteY55" fmla="*/ 3051719 h 3188466"/>
              <a:gd name="connsiteX56" fmla="*/ 9957212 w 12202113"/>
              <a:gd name="connsiteY56" fmla="*/ 3062663 h 3188466"/>
              <a:gd name="connsiteX57" fmla="*/ 9904584 w 12202113"/>
              <a:gd name="connsiteY57" fmla="*/ 3063999 h 3188466"/>
              <a:gd name="connsiteX58" fmla="*/ 9713857 w 12202113"/>
              <a:gd name="connsiteY58" fmla="*/ 3087955 h 3188466"/>
              <a:gd name="connsiteX59" fmla="*/ 9678879 w 12202113"/>
              <a:gd name="connsiteY59" fmla="*/ 3079676 h 3188466"/>
              <a:gd name="connsiteX60" fmla="*/ 9598760 w 12202113"/>
              <a:gd name="connsiteY60" fmla="*/ 3085228 h 3188466"/>
              <a:gd name="connsiteX61" fmla="*/ 9488796 w 12202113"/>
              <a:gd name="connsiteY61" fmla="*/ 3115384 h 3188466"/>
              <a:gd name="connsiteX62" fmla="*/ 9341972 w 12202113"/>
              <a:gd name="connsiteY62" fmla="*/ 3126583 h 3188466"/>
              <a:gd name="connsiteX63" fmla="*/ 9333795 w 12202113"/>
              <a:gd name="connsiteY63" fmla="*/ 3132083 h 3188466"/>
              <a:gd name="connsiteX64" fmla="*/ 9321736 w 12202113"/>
              <a:gd name="connsiteY64" fmla="*/ 3135834 h 3188466"/>
              <a:gd name="connsiteX65" fmla="*/ 9319405 w 12202113"/>
              <a:gd name="connsiteY65" fmla="*/ 3135561 h 3188466"/>
              <a:gd name="connsiteX66" fmla="*/ 9302847 w 12202113"/>
              <a:gd name="connsiteY66" fmla="*/ 3137746 h 3188466"/>
              <a:gd name="connsiteX67" fmla="*/ 9300930 w 12202113"/>
              <a:gd name="connsiteY67" fmla="*/ 3139687 h 3188466"/>
              <a:gd name="connsiteX68" fmla="*/ 9290106 w 12202113"/>
              <a:gd name="connsiteY68" fmla="*/ 3141645 h 3188466"/>
              <a:gd name="connsiteX69" fmla="*/ 9270220 w 12202113"/>
              <a:gd name="connsiteY69" fmla="*/ 3146737 h 3188466"/>
              <a:gd name="connsiteX70" fmla="*/ 9265150 w 12202113"/>
              <a:gd name="connsiteY70" fmla="*/ 3146531 h 3188466"/>
              <a:gd name="connsiteX71" fmla="*/ 9233057 w 12202113"/>
              <a:gd name="connsiteY71" fmla="*/ 3152408 h 3188466"/>
              <a:gd name="connsiteX72" fmla="*/ 9231974 w 12202113"/>
              <a:gd name="connsiteY72" fmla="*/ 3151938 h 3188466"/>
              <a:gd name="connsiteX73" fmla="*/ 9220130 w 12202113"/>
              <a:gd name="connsiteY73" fmla="*/ 3151189 h 3188466"/>
              <a:gd name="connsiteX74" fmla="*/ 9198955 w 12202113"/>
              <a:gd name="connsiteY74" fmla="*/ 3151015 h 3188466"/>
              <a:gd name="connsiteX75" fmla="*/ 9142196 w 12202113"/>
              <a:gd name="connsiteY75" fmla="*/ 3143802 h 3188466"/>
              <a:gd name="connsiteX76" fmla="*/ 9108665 w 12202113"/>
              <a:gd name="connsiteY76" fmla="*/ 3149868 h 3188466"/>
              <a:gd name="connsiteX77" fmla="*/ 9014086 w 12202113"/>
              <a:gd name="connsiteY77" fmla="*/ 3150791 h 3188466"/>
              <a:gd name="connsiteX78" fmla="*/ 8915037 w 12202113"/>
              <a:gd name="connsiteY78" fmla="*/ 3140020 h 3188466"/>
              <a:gd name="connsiteX79" fmla="*/ 8815667 w 12202113"/>
              <a:gd name="connsiteY79" fmla="*/ 3138606 h 3188466"/>
              <a:gd name="connsiteX80" fmla="*/ 8779688 w 12202113"/>
              <a:gd name="connsiteY80" fmla="*/ 3138895 h 3188466"/>
              <a:gd name="connsiteX81" fmla="*/ 8715556 w 12202113"/>
              <a:gd name="connsiteY81" fmla="*/ 3135878 h 3188466"/>
              <a:gd name="connsiteX82" fmla="*/ 8686183 w 12202113"/>
              <a:gd name="connsiteY82" fmla="*/ 3132307 h 3188466"/>
              <a:gd name="connsiteX83" fmla="*/ 8684895 w 12202113"/>
              <a:gd name="connsiteY83" fmla="*/ 3132527 h 3188466"/>
              <a:gd name="connsiteX84" fmla="*/ 8682270 w 12202113"/>
              <a:gd name="connsiteY84" fmla="*/ 3130989 h 3188466"/>
              <a:gd name="connsiteX85" fmla="*/ 8676836 w 12202113"/>
              <a:gd name="connsiteY85" fmla="*/ 3130278 h 3188466"/>
              <a:gd name="connsiteX86" fmla="*/ 8662002 w 12202113"/>
              <a:gd name="connsiteY86" fmla="*/ 3130735 h 3188466"/>
              <a:gd name="connsiteX87" fmla="*/ 8656423 w 12202113"/>
              <a:gd name="connsiteY87" fmla="*/ 3131304 h 3188466"/>
              <a:gd name="connsiteX88" fmla="*/ 8648261 w 12202113"/>
              <a:gd name="connsiteY88" fmla="*/ 3131294 h 3188466"/>
              <a:gd name="connsiteX89" fmla="*/ 8648057 w 12202113"/>
              <a:gd name="connsiteY89" fmla="*/ 3131167 h 3188466"/>
              <a:gd name="connsiteX90" fmla="*/ 8640412 w 12202113"/>
              <a:gd name="connsiteY90" fmla="*/ 3131403 h 3188466"/>
              <a:gd name="connsiteX91" fmla="*/ 8603003 w 12202113"/>
              <a:gd name="connsiteY91" fmla="*/ 3134155 h 3188466"/>
              <a:gd name="connsiteX92" fmla="*/ 8553571 w 12202113"/>
              <a:gd name="connsiteY92" fmla="*/ 3122125 h 3188466"/>
              <a:gd name="connsiteX93" fmla="*/ 8533128 w 12202113"/>
              <a:gd name="connsiteY93" fmla="*/ 3120039 h 3188466"/>
              <a:gd name="connsiteX94" fmla="*/ 8522209 w 12202113"/>
              <a:gd name="connsiteY94" fmla="*/ 3118252 h 3188466"/>
              <a:gd name="connsiteX95" fmla="*/ 8521532 w 12202113"/>
              <a:gd name="connsiteY95" fmla="*/ 3117705 h 3188466"/>
              <a:gd name="connsiteX96" fmla="*/ 8485667 w 12202113"/>
              <a:gd name="connsiteY96" fmla="*/ 3120406 h 3188466"/>
              <a:gd name="connsiteX97" fmla="*/ 8480905 w 12202113"/>
              <a:gd name="connsiteY97" fmla="*/ 3119749 h 3188466"/>
              <a:gd name="connsiteX98" fmla="*/ 8457530 w 12202113"/>
              <a:gd name="connsiteY98" fmla="*/ 3122810 h 3188466"/>
              <a:gd name="connsiteX99" fmla="*/ 8445451 w 12202113"/>
              <a:gd name="connsiteY99" fmla="*/ 3123697 h 3188466"/>
              <a:gd name="connsiteX100" fmla="*/ 8442039 w 12202113"/>
              <a:gd name="connsiteY100" fmla="*/ 3125378 h 3188466"/>
              <a:gd name="connsiteX101" fmla="*/ 8424215 w 12202113"/>
              <a:gd name="connsiteY101" fmla="*/ 3125963 h 3188466"/>
              <a:gd name="connsiteX102" fmla="*/ 8422165 w 12202113"/>
              <a:gd name="connsiteY102" fmla="*/ 3125491 h 3188466"/>
              <a:gd name="connsiteX103" fmla="*/ 8407465 w 12202113"/>
              <a:gd name="connsiteY103" fmla="*/ 3127979 h 3188466"/>
              <a:gd name="connsiteX104" fmla="*/ 8395146 w 12202113"/>
              <a:gd name="connsiteY104" fmla="*/ 3132488 h 3188466"/>
              <a:gd name="connsiteX105" fmla="*/ 8243538 w 12202113"/>
              <a:gd name="connsiteY105" fmla="*/ 3129873 h 3188466"/>
              <a:gd name="connsiteX106" fmla="*/ 8112685 w 12202113"/>
              <a:gd name="connsiteY106" fmla="*/ 3148698 h 3188466"/>
              <a:gd name="connsiteX107" fmla="*/ 8026741 w 12202113"/>
              <a:gd name="connsiteY107" fmla="*/ 3154015 h 3188466"/>
              <a:gd name="connsiteX108" fmla="*/ 8030400 w 12202113"/>
              <a:gd name="connsiteY108" fmla="*/ 3146736 h 3188466"/>
              <a:gd name="connsiteX109" fmla="*/ 8002987 w 12202113"/>
              <a:gd name="connsiteY109" fmla="*/ 3135663 h 3188466"/>
              <a:gd name="connsiteX110" fmla="*/ 7798568 w 12202113"/>
              <a:gd name="connsiteY110" fmla="*/ 3141249 h 3188466"/>
              <a:gd name="connsiteX111" fmla="*/ 7746353 w 12202113"/>
              <a:gd name="connsiteY111" fmla="*/ 3137755 h 3188466"/>
              <a:gd name="connsiteX112" fmla="*/ 7700395 w 12202113"/>
              <a:gd name="connsiteY112" fmla="*/ 3144729 h 3188466"/>
              <a:gd name="connsiteX113" fmla="*/ 7681335 w 12202113"/>
              <a:gd name="connsiteY113" fmla="*/ 3141120 h 3188466"/>
              <a:gd name="connsiteX114" fmla="*/ 7678044 w 12202113"/>
              <a:gd name="connsiteY114" fmla="*/ 3140387 h 3188466"/>
              <a:gd name="connsiteX115" fmla="*/ 7664890 w 12202113"/>
              <a:gd name="connsiteY115" fmla="*/ 3139855 h 3188466"/>
              <a:gd name="connsiteX116" fmla="*/ 7661183 w 12202113"/>
              <a:gd name="connsiteY116" fmla="*/ 3136706 h 3188466"/>
              <a:gd name="connsiteX117" fmla="*/ 7641383 w 12202113"/>
              <a:gd name="connsiteY117" fmla="*/ 3133755 h 3188466"/>
              <a:gd name="connsiteX118" fmla="*/ 7617169 w 12202113"/>
              <a:gd name="connsiteY118" fmla="*/ 3133614 h 3188466"/>
              <a:gd name="connsiteX119" fmla="*/ 7531143 w 12202113"/>
              <a:gd name="connsiteY119" fmla="*/ 3132781 h 3188466"/>
              <a:gd name="connsiteX120" fmla="*/ 7517113 w 12202113"/>
              <a:gd name="connsiteY120" fmla="*/ 3134483 h 3188466"/>
              <a:gd name="connsiteX121" fmla="*/ 7471320 w 12202113"/>
              <a:gd name="connsiteY121" fmla="*/ 3131645 h 3188466"/>
              <a:gd name="connsiteX122" fmla="*/ 7430512 w 12202113"/>
              <a:gd name="connsiteY122" fmla="*/ 3131007 h 3188466"/>
              <a:gd name="connsiteX123" fmla="*/ 7404071 w 12202113"/>
              <a:gd name="connsiteY123" fmla="*/ 3132361 h 3188466"/>
              <a:gd name="connsiteX124" fmla="*/ 7397140 w 12202113"/>
              <a:gd name="connsiteY124" fmla="*/ 3131239 h 3188466"/>
              <a:gd name="connsiteX125" fmla="*/ 7370514 w 12202113"/>
              <a:gd name="connsiteY125" fmla="*/ 3130516 h 3188466"/>
              <a:gd name="connsiteX126" fmla="*/ 7356953 w 12202113"/>
              <a:gd name="connsiteY126" fmla="*/ 3132179 h 3188466"/>
              <a:gd name="connsiteX127" fmla="*/ 7343567 w 12202113"/>
              <a:gd name="connsiteY127" fmla="*/ 3128350 h 3188466"/>
              <a:gd name="connsiteX128" fmla="*/ 7340295 w 12202113"/>
              <a:gd name="connsiteY128" fmla="*/ 3125545 h 3188466"/>
              <a:gd name="connsiteX129" fmla="*/ 7321348 w 12202113"/>
              <a:gd name="connsiteY129" fmla="*/ 3126804 h 3188466"/>
              <a:gd name="connsiteX130" fmla="*/ 7305815 w 12202113"/>
              <a:gd name="connsiteY130" fmla="*/ 3124063 h 3188466"/>
              <a:gd name="connsiteX131" fmla="*/ 7292274 w 12202113"/>
              <a:gd name="connsiteY131" fmla="*/ 3125855 h 3188466"/>
              <a:gd name="connsiteX132" fmla="*/ 7286654 w 12202113"/>
              <a:gd name="connsiteY132" fmla="*/ 3125451 h 3188466"/>
              <a:gd name="connsiteX133" fmla="*/ 7272685 w 12202113"/>
              <a:gd name="connsiteY133" fmla="*/ 3124094 h 3188466"/>
              <a:gd name="connsiteX134" fmla="*/ 7248584 w 12202113"/>
              <a:gd name="connsiteY134" fmla="*/ 3121080 h 3188466"/>
              <a:gd name="connsiteX135" fmla="*/ 7241065 w 12202113"/>
              <a:gd name="connsiteY135" fmla="*/ 3120661 h 3188466"/>
              <a:gd name="connsiteX136" fmla="*/ 7224696 w 12202113"/>
              <a:gd name="connsiteY136" fmla="*/ 3116051 h 3188466"/>
              <a:gd name="connsiteX137" fmla="*/ 7193009 w 12202113"/>
              <a:gd name="connsiteY137" fmla="*/ 3112108 h 3188466"/>
              <a:gd name="connsiteX138" fmla="*/ 7137220 w 12202113"/>
              <a:gd name="connsiteY138" fmla="*/ 3098354 h 3188466"/>
              <a:gd name="connsiteX139" fmla="*/ 7104427 w 12202113"/>
              <a:gd name="connsiteY139" fmla="*/ 3091790 h 3188466"/>
              <a:gd name="connsiteX140" fmla="*/ 7082240 w 12202113"/>
              <a:gd name="connsiteY140" fmla="*/ 3085740 h 3188466"/>
              <a:gd name="connsiteX141" fmla="*/ 7016754 w 12202113"/>
              <a:gd name="connsiteY141" fmla="*/ 3077196 h 3188466"/>
              <a:gd name="connsiteX142" fmla="*/ 6904436 w 12202113"/>
              <a:gd name="connsiteY142" fmla="*/ 3065900 h 3188466"/>
              <a:gd name="connsiteX143" fmla="*/ 6881434 w 12202113"/>
              <a:gd name="connsiteY143" fmla="*/ 3062865 h 3188466"/>
              <a:gd name="connsiteX144" fmla="*/ 6865273 w 12202113"/>
              <a:gd name="connsiteY144" fmla="*/ 3057749 h 3188466"/>
              <a:gd name="connsiteX145" fmla="*/ 6864671 w 12202113"/>
              <a:gd name="connsiteY145" fmla="*/ 3054378 h 3188466"/>
              <a:gd name="connsiteX146" fmla="*/ 6852599 w 12202113"/>
              <a:gd name="connsiteY146" fmla="*/ 3052306 h 3188466"/>
              <a:gd name="connsiteX147" fmla="*/ 6850143 w 12202113"/>
              <a:gd name="connsiteY147" fmla="*/ 3051232 h 3188466"/>
              <a:gd name="connsiteX148" fmla="*/ 6835301 w 12202113"/>
              <a:gd name="connsiteY148" fmla="*/ 3045593 h 3188466"/>
              <a:gd name="connsiteX149" fmla="*/ 6784871 w 12202113"/>
              <a:gd name="connsiteY149" fmla="*/ 3046562 h 3188466"/>
              <a:gd name="connsiteX150" fmla="*/ 6738245 w 12202113"/>
              <a:gd name="connsiteY150" fmla="*/ 3037055 h 3188466"/>
              <a:gd name="connsiteX151" fmla="*/ 6537703 w 12202113"/>
              <a:gd name="connsiteY151" fmla="*/ 3017736 h 3188466"/>
              <a:gd name="connsiteX152" fmla="*/ 6521858 w 12202113"/>
              <a:gd name="connsiteY152" fmla="*/ 3004158 h 3188466"/>
              <a:gd name="connsiteX153" fmla="*/ 6445069 w 12202113"/>
              <a:gd name="connsiteY153" fmla="*/ 2992470 h 3188466"/>
              <a:gd name="connsiteX154" fmla="*/ 6302447 w 12202113"/>
              <a:gd name="connsiteY154" fmla="*/ 2994274 h 3188466"/>
              <a:gd name="connsiteX155" fmla="*/ 6160029 w 12202113"/>
              <a:gd name="connsiteY155" fmla="*/ 2973666 h 3188466"/>
              <a:gd name="connsiteX156" fmla="*/ 6144046 w 12202113"/>
              <a:gd name="connsiteY156" fmla="*/ 2976380 h 3188466"/>
              <a:gd name="connsiteX157" fmla="*/ 6127670 w 12202113"/>
              <a:gd name="connsiteY157" fmla="*/ 2976929 h 3188466"/>
              <a:gd name="connsiteX158" fmla="*/ 6126155 w 12202113"/>
              <a:gd name="connsiteY158" fmla="*/ 2976245 h 3188466"/>
              <a:gd name="connsiteX159" fmla="*/ 6108575 w 12202113"/>
              <a:gd name="connsiteY159" fmla="*/ 2974651 h 3188466"/>
              <a:gd name="connsiteX160" fmla="*/ 6103746 w 12202113"/>
              <a:gd name="connsiteY160" fmla="*/ 2975803 h 3188466"/>
              <a:gd name="connsiteX161" fmla="*/ 6091377 w 12202113"/>
              <a:gd name="connsiteY161" fmla="*/ 2975180 h 3188466"/>
              <a:gd name="connsiteX162" fmla="*/ 6066183 w 12202113"/>
              <a:gd name="connsiteY162" fmla="*/ 2975222 h 3188466"/>
              <a:gd name="connsiteX163" fmla="*/ 6063287 w 12202113"/>
              <a:gd name="connsiteY163" fmla="*/ 2974353 h 3188466"/>
              <a:gd name="connsiteX164" fmla="*/ 6054813 w 12202113"/>
              <a:gd name="connsiteY164" fmla="*/ 2974911 h 3188466"/>
              <a:gd name="connsiteX165" fmla="*/ 6050809 w 12202113"/>
              <a:gd name="connsiteY165" fmla="*/ 2973985 h 3188466"/>
              <a:gd name="connsiteX166" fmla="*/ 6013979 w 12202113"/>
              <a:gd name="connsiteY166" fmla="*/ 2974553 h 3188466"/>
              <a:gd name="connsiteX167" fmla="*/ 6013800 w 12202113"/>
              <a:gd name="connsiteY167" fmla="*/ 2973973 h 3188466"/>
              <a:gd name="connsiteX168" fmla="*/ 6004866 w 12202113"/>
              <a:gd name="connsiteY168" fmla="*/ 2971570 h 3188466"/>
              <a:gd name="connsiteX169" fmla="*/ 5987036 w 12202113"/>
              <a:gd name="connsiteY169" fmla="*/ 2968315 h 3188466"/>
              <a:gd name="connsiteX170" fmla="*/ 5950027 w 12202113"/>
              <a:gd name="connsiteY170" fmla="*/ 2953546 h 3188466"/>
              <a:gd name="connsiteX171" fmla="*/ 5911668 w 12202113"/>
              <a:gd name="connsiteY171" fmla="*/ 2954074 h 3188466"/>
              <a:gd name="connsiteX172" fmla="*/ 5904110 w 12202113"/>
              <a:gd name="connsiteY172" fmla="*/ 2953861 h 3188466"/>
              <a:gd name="connsiteX173" fmla="*/ 5904026 w 12202113"/>
              <a:gd name="connsiteY173" fmla="*/ 2953724 h 3188466"/>
              <a:gd name="connsiteX174" fmla="*/ 5896189 w 12202113"/>
              <a:gd name="connsiteY174" fmla="*/ 2953236 h 3188466"/>
              <a:gd name="connsiteX175" fmla="*/ 5890331 w 12202113"/>
              <a:gd name="connsiteY175" fmla="*/ 2953471 h 3188466"/>
              <a:gd name="connsiteX176" fmla="*/ 5875672 w 12202113"/>
              <a:gd name="connsiteY176" fmla="*/ 2953056 h 3188466"/>
              <a:gd name="connsiteX177" fmla="*/ 5871070 w 12202113"/>
              <a:gd name="connsiteY177" fmla="*/ 2952035 h 3188466"/>
              <a:gd name="connsiteX178" fmla="*/ 5869888 w 12202113"/>
              <a:gd name="connsiteY178" fmla="*/ 2950364 h 3188466"/>
              <a:gd name="connsiteX179" fmla="*/ 5868461 w 12202113"/>
              <a:gd name="connsiteY179" fmla="*/ 2950506 h 3188466"/>
              <a:gd name="connsiteX180" fmla="*/ 5843343 w 12202113"/>
              <a:gd name="connsiteY180" fmla="*/ 2945262 h 3188466"/>
              <a:gd name="connsiteX181" fmla="*/ 5784331 w 12202113"/>
              <a:gd name="connsiteY181" fmla="*/ 2938531 h 3188466"/>
              <a:gd name="connsiteX182" fmla="*/ 5749498 w 12202113"/>
              <a:gd name="connsiteY182" fmla="*/ 2936713 h 3188466"/>
              <a:gd name="connsiteX183" fmla="*/ 5655214 w 12202113"/>
              <a:gd name="connsiteY183" fmla="*/ 2929503 h 3188466"/>
              <a:gd name="connsiteX184" fmla="*/ 5561446 w 12202113"/>
              <a:gd name="connsiteY184" fmla="*/ 2920575 h 3188466"/>
              <a:gd name="connsiteX185" fmla="*/ 5519456 w 12202113"/>
              <a:gd name="connsiteY185" fmla="*/ 2906631 h 3188466"/>
              <a:gd name="connsiteX186" fmla="*/ 5514099 w 12202113"/>
              <a:gd name="connsiteY186" fmla="*/ 2906097 h 3188466"/>
              <a:gd name="connsiteX187" fmla="*/ 5499273 w 12202113"/>
              <a:gd name="connsiteY187" fmla="*/ 2907057 h 3188466"/>
              <a:gd name="connsiteX188" fmla="*/ 5493664 w 12202113"/>
              <a:gd name="connsiteY188" fmla="*/ 2907817 h 3188466"/>
              <a:gd name="connsiteX189" fmla="*/ 5485530 w 12202113"/>
              <a:gd name="connsiteY189" fmla="*/ 2908080 h 3188466"/>
              <a:gd name="connsiteX190" fmla="*/ 5485337 w 12202113"/>
              <a:gd name="connsiteY190" fmla="*/ 2907959 h 3188466"/>
              <a:gd name="connsiteX191" fmla="*/ 5477696 w 12202113"/>
              <a:gd name="connsiteY191" fmla="*/ 2908455 h 3188466"/>
              <a:gd name="connsiteX192" fmla="*/ 5440170 w 12202113"/>
              <a:gd name="connsiteY192" fmla="*/ 2912482 h 3188466"/>
              <a:gd name="connsiteX193" fmla="*/ 5391911 w 12202113"/>
              <a:gd name="connsiteY193" fmla="*/ 2902040 h 3188466"/>
              <a:gd name="connsiteX194" fmla="*/ 5371708 w 12202113"/>
              <a:gd name="connsiteY194" fmla="*/ 2900629 h 3188466"/>
              <a:gd name="connsiteX195" fmla="*/ 5360976 w 12202113"/>
              <a:gd name="connsiteY195" fmla="*/ 2899197 h 3188466"/>
              <a:gd name="connsiteX196" fmla="*/ 5360345 w 12202113"/>
              <a:gd name="connsiteY196" fmla="*/ 2898671 h 3188466"/>
              <a:gd name="connsiteX197" fmla="*/ 5324367 w 12202113"/>
              <a:gd name="connsiteY197" fmla="*/ 2902593 h 3188466"/>
              <a:gd name="connsiteX198" fmla="*/ 5319673 w 12202113"/>
              <a:gd name="connsiteY198" fmla="*/ 2902094 h 3188466"/>
              <a:gd name="connsiteX199" fmla="*/ 5296114 w 12202113"/>
              <a:gd name="connsiteY199" fmla="*/ 2905958 h 3188466"/>
              <a:gd name="connsiteX200" fmla="*/ 5283999 w 12202113"/>
              <a:gd name="connsiteY200" fmla="*/ 2907258 h 3188466"/>
              <a:gd name="connsiteX201" fmla="*/ 5280460 w 12202113"/>
              <a:gd name="connsiteY201" fmla="*/ 2909063 h 3188466"/>
              <a:gd name="connsiteX202" fmla="*/ 5262637 w 12202113"/>
              <a:gd name="connsiteY202" fmla="*/ 2910250 h 3188466"/>
              <a:gd name="connsiteX203" fmla="*/ 5260635 w 12202113"/>
              <a:gd name="connsiteY203" fmla="*/ 2909845 h 3188466"/>
              <a:gd name="connsiteX204" fmla="*/ 5245770 w 12202113"/>
              <a:gd name="connsiteY204" fmla="*/ 2912842 h 3188466"/>
              <a:gd name="connsiteX205" fmla="*/ 5233108 w 12202113"/>
              <a:gd name="connsiteY205" fmla="*/ 2917794 h 3188466"/>
              <a:gd name="connsiteX206" fmla="*/ 5082201 w 12202113"/>
              <a:gd name="connsiteY206" fmla="*/ 2920260 h 3188466"/>
              <a:gd name="connsiteX207" fmla="*/ 4939211 w 12202113"/>
              <a:gd name="connsiteY207" fmla="*/ 2931760 h 3188466"/>
              <a:gd name="connsiteX208" fmla="*/ 4794309 w 12202113"/>
              <a:gd name="connsiteY208" fmla="*/ 2937227 h 3188466"/>
              <a:gd name="connsiteX209" fmla="*/ 4637676 w 12202113"/>
              <a:gd name="connsiteY209" fmla="*/ 2946666 h 3188466"/>
              <a:gd name="connsiteX210" fmla="*/ 4585922 w 12202113"/>
              <a:gd name="connsiteY210" fmla="*/ 2944906 h 3188466"/>
              <a:gd name="connsiteX211" fmla="*/ 4539516 w 12202113"/>
              <a:gd name="connsiteY211" fmla="*/ 2953466 h 3188466"/>
              <a:gd name="connsiteX212" fmla="*/ 4520819 w 12202113"/>
              <a:gd name="connsiteY212" fmla="*/ 2950477 h 3188466"/>
              <a:gd name="connsiteX213" fmla="*/ 4517604 w 12202113"/>
              <a:gd name="connsiteY213" fmla="*/ 2949852 h 3188466"/>
              <a:gd name="connsiteX214" fmla="*/ 4504537 w 12202113"/>
              <a:gd name="connsiteY214" fmla="*/ 2949759 h 3188466"/>
              <a:gd name="connsiteX215" fmla="*/ 4501104 w 12202113"/>
              <a:gd name="connsiteY215" fmla="*/ 2946715 h 3188466"/>
              <a:gd name="connsiteX216" fmla="*/ 4342695 w 12202113"/>
              <a:gd name="connsiteY216" fmla="*/ 2951638 h 3188466"/>
              <a:gd name="connsiteX217" fmla="*/ 4274096 w 12202113"/>
              <a:gd name="connsiteY217" fmla="*/ 2953640 h 3188466"/>
              <a:gd name="connsiteX218" fmla="*/ 4248170 w 12202113"/>
              <a:gd name="connsiteY218" fmla="*/ 2951384 h 3188466"/>
              <a:gd name="connsiteX219" fmla="*/ 4147924 w 12202113"/>
              <a:gd name="connsiteY219" fmla="*/ 2945945 h 3188466"/>
              <a:gd name="connsiteX220" fmla="*/ 4061825 w 12202113"/>
              <a:gd name="connsiteY220" fmla="*/ 2944206 h 3188466"/>
              <a:gd name="connsiteX221" fmla="*/ 3998557 w 12202113"/>
              <a:gd name="connsiteY221" fmla="*/ 2955821 h 3188466"/>
              <a:gd name="connsiteX222" fmla="*/ 3993107 w 12202113"/>
              <a:gd name="connsiteY222" fmla="*/ 2953708 h 3188466"/>
              <a:gd name="connsiteX223" fmla="*/ 3949713 w 12202113"/>
              <a:gd name="connsiteY223" fmla="*/ 2955441 h 3188466"/>
              <a:gd name="connsiteX224" fmla="*/ 3797284 w 12202113"/>
              <a:gd name="connsiteY224" fmla="*/ 2977037 h 3188466"/>
              <a:gd name="connsiteX225" fmla="*/ 3712498 w 12202113"/>
              <a:gd name="connsiteY225" fmla="*/ 2979996 h 3188466"/>
              <a:gd name="connsiteX226" fmla="*/ 3682471 w 12202113"/>
              <a:gd name="connsiteY226" fmla="*/ 2978543 h 3188466"/>
              <a:gd name="connsiteX227" fmla="*/ 3632163 w 12202113"/>
              <a:gd name="connsiteY227" fmla="*/ 2976264 h 3188466"/>
              <a:gd name="connsiteX228" fmla="*/ 3594728 w 12202113"/>
              <a:gd name="connsiteY228" fmla="*/ 2968398 h 3188466"/>
              <a:gd name="connsiteX229" fmla="*/ 3552594 w 12202113"/>
              <a:gd name="connsiteY229" fmla="*/ 2968934 h 3188466"/>
              <a:gd name="connsiteX230" fmla="*/ 3542589 w 12202113"/>
              <a:gd name="connsiteY230" fmla="*/ 2977031 h 3188466"/>
              <a:gd name="connsiteX231" fmla="*/ 3497591 w 12202113"/>
              <a:gd name="connsiteY231" fmla="*/ 2975018 h 3188466"/>
              <a:gd name="connsiteX232" fmla="*/ 3429352 w 12202113"/>
              <a:gd name="connsiteY232" fmla="*/ 2971090 h 3188466"/>
              <a:gd name="connsiteX233" fmla="*/ 3389938 w 12202113"/>
              <a:gd name="connsiteY233" fmla="*/ 2970884 h 3188466"/>
              <a:gd name="connsiteX234" fmla="*/ 3282344 w 12202113"/>
              <a:gd name="connsiteY234" fmla="*/ 2968084 h 3188466"/>
              <a:gd name="connsiteX235" fmla="*/ 3174624 w 12202113"/>
              <a:gd name="connsiteY235" fmla="*/ 2963576 h 3188466"/>
              <a:gd name="connsiteX236" fmla="*/ 3111077 w 12202113"/>
              <a:gd name="connsiteY236" fmla="*/ 2951285 h 3188466"/>
              <a:gd name="connsiteX237" fmla="*/ 3022501 w 12202113"/>
              <a:gd name="connsiteY237" fmla="*/ 2948619 h 3188466"/>
              <a:gd name="connsiteX238" fmla="*/ 3007714 w 12202113"/>
              <a:gd name="connsiteY238" fmla="*/ 2946762 h 3188466"/>
              <a:gd name="connsiteX239" fmla="*/ 2903098 w 12202113"/>
              <a:gd name="connsiteY239" fmla="*/ 2940576 h 3188466"/>
              <a:gd name="connsiteX240" fmla="*/ 2781591 w 12202113"/>
              <a:gd name="connsiteY240" fmla="*/ 2946394 h 3188466"/>
              <a:gd name="connsiteX241" fmla="*/ 2627942 w 12202113"/>
              <a:gd name="connsiteY241" fmla="*/ 2919996 h 3188466"/>
              <a:gd name="connsiteX242" fmla="*/ 2354959 w 12202113"/>
              <a:gd name="connsiteY242" fmla="*/ 2882080 h 3188466"/>
              <a:gd name="connsiteX243" fmla="*/ 2063184 w 12202113"/>
              <a:gd name="connsiteY243" fmla="*/ 2879109 h 3188466"/>
              <a:gd name="connsiteX244" fmla="*/ 1986946 w 12202113"/>
              <a:gd name="connsiteY244" fmla="*/ 2887619 h 3188466"/>
              <a:gd name="connsiteX245" fmla="*/ 1763479 w 12202113"/>
              <a:gd name="connsiteY245" fmla="*/ 2909077 h 3188466"/>
              <a:gd name="connsiteX246" fmla="*/ 1537980 w 12202113"/>
              <a:gd name="connsiteY246" fmla="*/ 2960398 h 3188466"/>
              <a:gd name="connsiteX247" fmla="*/ 1395229 w 12202113"/>
              <a:gd name="connsiteY247" fmla="*/ 2975625 h 3188466"/>
              <a:gd name="connsiteX248" fmla="*/ 1327834 w 12202113"/>
              <a:gd name="connsiteY248" fmla="*/ 2989485 h 3188466"/>
              <a:gd name="connsiteX249" fmla="*/ 1280757 w 12202113"/>
              <a:gd name="connsiteY249" fmla="*/ 2992959 h 3188466"/>
              <a:gd name="connsiteX250" fmla="*/ 1252582 w 12202113"/>
              <a:gd name="connsiteY250" fmla="*/ 2995877 h 3188466"/>
              <a:gd name="connsiteX251" fmla="*/ 1204670 w 12202113"/>
              <a:gd name="connsiteY251" fmla="*/ 3014826 h 3188466"/>
              <a:gd name="connsiteX252" fmla="*/ 1020457 w 12202113"/>
              <a:gd name="connsiteY252" fmla="*/ 3031603 h 3188466"/>
              <a:gd name="connsiteX253" fmla="*/ 843248 w 12202113"/>
              <a:gd name="connsiteY253" fmla="*/ 3026954 h 3188466"/>
              <a:gd name="connsiteX254" fmla="*/ 583517 w 12202113"/>
              <a:gd name="connsiteY254" fmla="*/ 3089095 h 3188466"/>
              <a:gd name="connsiteX255" fmla="*/ 556836 w 12202113"/>
              <a:gd name="connsiteY255" fmla="*/ 3094374 h 3188466"/>
              <a:gd name="connsiteX256" fmla="*/ 412089 w 12202113"/>
              <a:gd name="connsiteY256" fmla="*/ 3121334 h 3188466"/>
              <a:gd name="connsiteX257" fmla="*/ 83929 w 12202113"/>
              <a:gd name="connsiteY257" fmla="*/ 3150566 h 318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202113" h="3188466">
                <a:moveTo>
                  <a:pt x="0" y="3188466"/>
                </a:moveTo>
                <a:lnTo>
                  <a:pt x="10116" y="2657641"/>
                </a:lnTo>
                <a:lnTo>
                  <a:pt x="10116" y="0"/>
                </a:lnTo>
                <a:lnTo>
                  <a:pt x="12202113" y="0"/>
                </a:lnTo>
                <a:lnTo>
                  <a:pt x="12202113" y="2879832"/>
                </a:lnTo>
                <a:lnTo>
                  <a:pt x="12198167" y="2880360"/>
                </a:lnTo>
                <a:cubicBezTo>
                  <a:pt x="12163116" y="2884349"/>
                  <a:pt x="12143771" y="2884544"/>
                  <a:pt x="12122128" y="2887194"/>
                </a:cubicBezTo>
                <a:cubicBezTo>
                  <a:pt x="12087086" y="2893347"/>
                  <a:pt x="12050015" y="2907304"/>
                  <a:pt x="12028868" y="2911786"/>
                </a:cubicBezTo>
                <a:lnTo>
                  <a:pt x="11995238" y="2914090"/>
                </a:lnTo>
                <a:lnTo>
                  <a:pt x="11996460" y="2918442"/>
                </a:lnTo>
                <a:lnTo>
                  <a:pt x="11983968" y="2918762"/>
                </a:lnTo>
                <a:lnTo>
                  <a:pt x="11956084" y="2918868"/>
                </a:lnTo>
                <a:cubicBezTo>
                  <a:pt x="11938684" y="2919526"/>
                  <a:pt x="11890300" y="2918483"/>
                  <a:pt x="11872586" y="2920076"/>
                </a:cubicBezTo>
                <a:cubicBezTo>
                  <a:pt x="11867476" y="2924717"/>
                  <a:pt x="11859589" y="2927247"/>
                  <a:pt x="11849804" y="2928420"/>
                </a:cubicBezTo>
                <a:lnTo>
                  <a:pt x="11828254" y="2928551"/>
                </a:lnTo>
                <a:lnTo>
                  <a:pt x="11703277" y="2939735"/>
                </a:lnTo>
                <a:lnTo>
                  <a:pt x="11686094" y="2940570"/>
                </a:lnTo>
                <a:lnTo>
                  <a:pt x="11676788" y="2944321"/>
                </a:lnTo>
                <a:cubicBezTo>
                  <a:pt x="11669684" y="2945069"/>
                  <a:pt x="11649276" y="2944585"/>
                  <a:pt x="11643464" y="2945066"/>
                </a:cubicBezTo>
                <a:lnTo>
                  <a:pt x="11641922" y="2947200"/>
                </a:lnTo>
                <a:cubicBezTo>
                  <a:pt x="11623408" y="2950611"/>
                  <a:pt x="11553770" y="2961969"/>
                  <a:pt x="11532386" y="2965529"/>
                </a:cubicBezTo>
                <a:cubicBezTo>
                  <a:pt x="11528114" y="2962248"/>
                  <a:pt x="11518548" y="2967430"/>
                  <a:pt x="11513619" y="2968556"/>
                </a:cubicBezTo>
                <a:cubicBezTo>
                  <a:pt x="11512856" y="2966346"/>
                  <a:pt x="11500924" y="2965672"/>
                  <a:pt x="11497404" y="2967639"/>
                </a:cubicBezTo>
                <a:cubicBezTo>
                  <a:pt x="11413522" y="2978420"/>
                  <a:pt x="11455510" y="2956141"/>
                  <a:pt x="11407630" y="2970255"/>
                </a:cubicBezTo>
                <a:cubicBezTo>
                  <a:pt x="11399160" y="2971190"/>
                  <a:pt x="11392296" y="2970299"/>
                  <a:pt x="11386276" y="2968648"/>
                </a:cubicBezTo>
                <a:lnTo>
                  <a:pt x="11377296" y="2965257"/>
                </a:lnTo>
                <a:lnTo>
                  <a:pt x="11342536" y="2971666"/>
                </a:lnTo>
                <a:cubicBezTo>
                  <a:pt x="11325414" y="2973900"/>
                  <a:pt x="11307393" y="2975381"/>
                  <a:pt x="11288902" y="2976058"/>
                </a:cubicBezTo>
                <a:cubicBezTo>
                  <a:pt x="11284753" y="2971542"/>
                  <a:pt x="11270239" y="2977957"/>
                  <a:pt x="11263411" y="2979228"/>
                </a:cubicBezTo>
                <a:cubicBezTo>
                  <a:pt x="11263340" y="2976278"/>
                  <a:pt x="11248212" y="2974865"/>
                  <a:pt x="11242843" y="2977303"/>
                </a:cubicBezTo>
                <a:cubicBezTo>
                  <a:pt x="11130019" y="2987845"/>
                  <a:pt x="11193504" y="2960297"/>
                  <a:pt x="11125798" y="2976816"/>
                </a:cubicBezTo>
                <a:cubicBezTo>
                  <a:pt x="11114472" y="2977677"/>
                  <a:pt x="11105974" y="2976199"/>
                  <a:pt x="11098884" y="2973758"/>
                </a:cubicBezTo>
                <a:lnTo>
                  <a:pt x="11086128" y="2967663"/>
                </a:lnTo>
                <a:lnTo>
                  <a:pt x="11076132" y="2969836"/>
                </a:lnTo>
                <a:cubicBezTo>
                  <a:pt x="11038408" y="2970007"/>
                  <a:pt x="11027285" y="2963760"/>
                  <a:pt x="11005337" y="2970053"/>
                </a:cubicBezTo>
                <a:cubicBezTo>
                  <a:pt x="10972902" y="2956973"/>
                  <a:pt x="10983824" y="2968749"/>
                  <a:pt x="10959154" y="2970750"/>
                </a:cubicBezTo>
                <a:cubicBezTo>
                  <a:pt x="10939692" y="2973358"/>
                  <a:pt x="10975422" y="2978377"/>
                  <a:pt x="10956347" y="2979118"/>
                </a:cubicBezTo>
                <a:cubicBezTo>
                  <a:pt x="10935712" y="2975741"/>
                  <a:pt x="10936682" y="2986229"/>
                  <a:pt x="10915223" y="2982099"/>
                </a:cubicBezTo>
                <a:cubicBezTo>
                  <a:pt x="10920436" y="2974198"/>
                  <a:pt x="10872877" y="2983630"/>
                  <a:pt x="10871398" y="2976728"/>
                </a:cubicBezTo>
                <a:cubicBezTo>
                  <a:pt x="10853171" y="2986599"/>
                  <a:pt x="10844013" y="2974439"/>
                  <a:pt x="10819743" y="2977481"/>
                </a:cubicBezTo>
                <a:cubicBezTo>
                  <a:pt x="10808314" y="2981215"/>
                  <a:pt x="10800068" y="2981856"/>
                  <a:pt x="10788834" y="2977840"/>
                </a:cubicBezTo>
                <a:cubicBezTo>
                  <a:pt x="10736185" y="2996020"/>
                  <a:pt x="10756982" y="2978653"/>
                  <a:pt x="10707711" y="2985644"/>
                </a:cubicBezTo>
                <a:cubicBezTo>
                  <a:pt x="10665262" y="2992997"/>
                  <a:pt x="10617142" y="2997767"/>
                  <a:pt x="10576086" y="3015319"/>
                </a:cubicBezTo>
                <a:cubicBezTo>
                  <a:pt x="10568550" y="3020292"/>
                  <a:pt x="10550046" y="3022174"/>
                  <a:pt x="10534761" y="3019524"/>
                </a:cubicBezTo>
                <a:cubicBezTo>
                  <a:pt x="10532134" y="3019067"/>
                  <a:pt x="10529698" y="3018490"/>
                  <a:pt x="10527537" y="3017814"/>
                </a:cubicBezTo>
                <a:cubicBezTo>
                  <a:pt x="10492044" y="3020498"/>
                  <a:pt x="10362224" y="3032491"/>
                  <a:pt x="10321799" y="3035635"/>
                </a:cubicBezTo>
                <a:cubicBezTo>
                  <a:pt x="10318526" y="3029246"/>
                  <a:pt x="10298084" y="3040774"/>
                  <a:pt x="10284989" y="3036679"/>
                </a:cubicBezTo>
                <a:cubicBezTo>
                  <a:pt x="10275610" y="3033085"/>
                  <a:pt x="10267220" y="3035744"/>
                  <a:pt x="10257423" y="3036027"/>
                </a:cubicBezTo>
                <a:cubicBezTo>
                  <a:pt x="10244517" y="3033202"/>
                  <a:pt x="10202424" y="3038304"/>
                  <a:pt x="10191450" y="3041963"/>
                </a:cubicBezTo>
                <a:cubicBezTo>
                  <a:pt x="10165225" y="3054679"/>
                  <a:pt x="10105634" y="3045236"/>
                  <a:pt x="10083845" y="3054978"/>
                </a:cubicBezTo>
                <a:cubicBezTo>
                  <a:pt x="10075939" y="3056408"/>
                  <a:pt x="10068203" y="3056986"/>
                  <a:pt x="10060611" y="3057035"/>
                </a:cubicBezTo>
                <a:lnTo>
                  <a:pt x="10039363" y="3055961"/>
                </a:lnTo>
                <a:lnTo>
                  <a:pt x="10033322" y="3053238"/>
                </a:lnTo>
                <a:lnTo>
                  <a:pt x="10020337" y="3053912"/>
                </a:lnTo>
                <a:lnTo>
                  <a:pt x="10016616" y="3053498"/>
                </a:lnTo>
                <a:cubicBezTo>
                  <a:pt x="10009508" y="3052695"/>
                  <a:pt x="10002492" y="3051995"/>
                  <a:pt x="9995549" y="3051719"/>
                </a:cubicBezTo>
                <a:cubicBezTo>
                  <a:pt x="10004680" y="3065377"/>
                  <a:pt x="9937988" y="3051618"/>
                  <a:pt x="9957212" y="3062663"/>
                </a:cubicBezTo>
                <a:cubicBezTo>
                  <a:pt x="9920646" y="3063519"/>
                  <a:pt x="9948538" y="3073806"/>
                  <a:pt x="9904584" y="3063999"/>
                </a:cubicBezTo>
                <a:cubicBezTo>
                  <a:pt x="9847813" y="3075166"/>
                  <a:pt x="9758323" y="3071010"/>
                  <a:pt x="9713857" y="3087955"/>
                </a:cubicBezTo>
                <a:cubicBezTo>
                  <a:pt x="9719380" y="3081485"/>
                  <a:pt x="9695453" y="3076466"/>
                  <a:pt x="9678879" y="3079676"/>
                </a:cubicBezTo>
                <a:cubicBezTo>
                  <a:pt x="9698255" y="3054291"/>
                  <a:pt x="9613348" y="3102551"/>
                  <a:pt x="9598760" y="3085228"/>
                </a:cubicBezTo>
                <a:cubicBezTo>
                  <a:pt x="9598041" y="3101310"/>
                  <a:pt x="9523758" y="3128579"/>
                  <a:pt x="9488796" y="3115384"/>
                </a:cubicBezTo>
                <a:cubicBezTo>
                  <a:pt x="9435532" y="3118605"/>
                  <a:pt x="9397815" y="3131898"/>
                  <a:pt x="9341972" y="3126583"/>
                </a:cubicBezTo>
                <a:cubicBezTo>
                  <a:pt x="9340239" y="3128735"/>
                  <a:pt x="9337399" y="3130536"/>
                  <a:pt x="9333795" y="3132083"/>
                </a:cubicBezTo>
                <a:lnTo>
                  <a:pt x="9321736" y="3135834"/>
                </a:lnTo>
                <a:lnTo>
                  <a:pt x="9319405" y="3135561"/>
                </a:lnTo>
                <a:cubicBezTo>
                  <a:pt x="9310247" y="3135512"/>
                  <a:pt x="9305558" y="3136419"/>
                  <a:pt x="9302847" y="3137746"/>
                </a:cubicBezTo>
                <a:lnTo>
                  <a:pt x="9300930" y="3139687"/>
                </a:lnTo>
                <a:lnTo>
                  <a:pt x="9290106" y="3141645"/>
                </a:lnTo>
                <a:lnTo>
                  <a:pt x="9270220" y="3146737"/>
                </a:lnTo>
                <a:lnTo>
                  <a:pt x="9265150" y="3146531"/>
                </a:lnTo>
                <a:lnTo>
                  <a:pt x="9233057" y="3152408"/>
                </a:lnTo>
                <a:lnTo>
                  <a:pt x="9231974" y="3151938"/>
                </a:lnTo>
                <a:cubicBezTo>
                  <a:pt x="9228816" y="3151020"/>
                  <a:pt x="9225099" y="3150595"/>
                  <a:pt x="9220130" y="3151189"/>
                </a:cubicBezTo>
                <a:cubicBezTo>
                  <a:pt x="9218372" y="3142213"/>
                  <a:pt x="9213458" y="3148467"/>
                  <a:pt x="9198955" y="3151015"/>
                </a:cubicBezTo>
                <a:cubicBezTo>
                  <a:pt x="9192986" y="3137641"/>
                  <a:pt x="9157451" y="3149750"/>
                  <a:pt x="9142196" y="3143802"/>
                </a:cubicBezTo>
                <a:cubicBezTo>
                  <a:pt x="9131673" y="3145976"/>
                  <a:pt x="9120437" y="3148030"/>
                  <a:pt x="9108665" y="3149868"/>
                </a:cubicBezTo>
                <a:lnTo>
                  <a:pt x="9014086" y="3150791"/>
                </a:lnTo>
                <a:lnTo>
                  <a:pt x="8915037" y="3140020"/>
                </a:lnTo>
                <a:cubicBezTo>
                  <a:pt x="8878400" y="3139785"/>
                  <a:pt x="8846675" y="3135786"/>
                  <a:pt x="8815667" y="3138606"/>
                </a:cubicBezTo>
                <a:cubicBezTo>
                  <a:pt x="8803071" y="3135495"/>
                  <a:pt x="8791199" y="3134238"/>
                  <a:pt x="8779688" y="3138895"/>
                </a:cubicBezTo>
                <a:cubicBezTo>
                  <a:pt x="8745498" y="3137342"/>
                  <a:pt x="8737221" y="3130691"/>
                  <a:pt x="8715556" y="3135878"/>
                </a:cubicBezTo>
                <a:cubicBezTo>
                  <a:pt x="8696347" y="3125121"/>
                  <a:pt x="8695210" y="3129227"/>
                  <a:pt x="8686183" y="3132307"/>
                </a:cubicBezTo>
                <a:lnTo>
                  <a:pt x="8684895" y="3132527"/>
                </a:lnTo>
                <a:lnTo>
                  <a:pt x="8682270" y="3130989"/>
                </a:lnTo>
                <a:lnTo>
                  <a:pt x="8676836" y="3130278"/>
                </a:lnTo>
                <a:lnTo>
                  <a:pt x="8662002" y="3130735"/>
                </a:lnTo>
                <a:lnTo>
                  <a:pt x="8656423" y="3131304"/>
                </a:lnTo>
                <a:cubicBezTo>
                  <a:pt x="8652581" y="3131550"/>
                  <a:pt x="8650028" y="3131521"/>
                  <a:pt x="8648261" y="3131294"/>
                </a:cubicBezTo>
                <a:lnTo>
                  <a:pt x="8648057" y="3131167"/>
                </a:lnTo>
                <a:lnTo>
                  <a:pt x="8640412" y="3131403"/>
                </a:lnTo>
                <a:cubicBezTo>
                  <a:pt x="8627510" y="3132092"/>
                  <a:pt x="8614954" y="3133035"/>
                  <a:pt x="8603003" y="3134155"/>
                </a:cubicBezTo>
                <a:cubicBezTo>
                  <a:pt x="8592897" y="3127095"/>
                  <a:pt x="8548738" y="3135435"/>
                  <a:pt x="8553571" y="3122125"/>
                </a:cubicBezTo>
                <a:cubicBezTo>
                  <a:pt x="8537450" y="3123243"/>
                  <a:pt x="8527699" y="3128769"/>
                  <a:pt x="8533128" y="3120039"/>
                </a:cubicBezTo>
                <a:cubicBezTo>
                  <a:pt x="8527821" y="3120156"/>
                  <a:pt x="8524551" y="3119414"/>
                  <a:pt x="8522209" y="3118252"/>
                </a:cubicBezTo>
                <a:lnTo>
                  <a:pt x="8521532" y="3117705"/>
                </a:lnTo>
                <a:lnTo>
                  <a:pt x="8485667" y="3120406"/>
                </a:lnTo>
                <a:lnTo>
                  <a:pt x="8480905" y="3119749"/>
                </a:lnTo>
                <a:lnTo>
                  <a:pt x="8457530" y="3122810"/>
                </a:lnTo>
                <a:lnTo>
                  <a:pt x="8445451" y="3123697"/>
                </a:lnTo>
                <a:lnTo>
                  <a:pt x="8442039" y="3125378"/>
                </a:lnTo>
                <a:cubicBezTo>
                  <a:pt x="8438355" y="3126399"/>
                  <a:pt x="8433075" y="3126839"/>
                  <a:pt x="8424215" y="3125963"/>
                </a:cubicBezTo>
                <a:lnTo>
                  <a:pt x="8422165" y="3125491"/>
                </a:lnTo>
                <a:lnTo>
                  <a:pt x="8407465" y="3127979"/>
                </a:lnTo>
                <a:cubicBezTo>
                  <a:pt x="8402731" y="3129129"/>
                  <a:pt x="8398540" y="3130592"/>
                  <a:pt x="8395146" y="3132488"/>
                </a:cubicBezTo>
                <a:cubicBezTo>
                  <a:pt x="8345093" y="3122354"/>
                  <a:pt x="8297866" y="3131626"/>
                  <a:pt x="8243538" y="3129873"/>
                </a:cubicBezTo>
                <a:cubicBezTo>
                  <a:pt x="8220052" y="3114107"/>
                  <a:pt x="8126172" y="3133411"/>
                  <a:pt x="8112685" y="3148698"/>
                </a:cubicBezTo>
                <a:cubicBezTo>
                  <a:pt x="8112380" y="3135302"/>
                  <a:pt x="8044302" y="3153542"/>
                  <a:pt x="8026741" y="3154015"/>
                </a:cubicBezTo>
                <a:cubicBezTo>
                  <a:pt x="8020887" y="3154173"/>
                  <a:pt x="8020646" y="3152357"/>
                  <a:pt x="8030400" y="3146736"/>
                </a:cubicBezTo>
                <a:cubicBezTo>
                  <a:pt x="8011739" y="3148301"/>
                  <a:pt x="7992477" y="3141339"/>
                  <a:pt x="8002987" y="3135663"/>
                </a:cubicBezTo>
                <a:cubicBezTo>
                  <a:pt x="7946297" y="3147811"/>
                  <a:pt x="7862627" y="3135732"/>
                  <a:pt x="7798568" y="3141249"/>
                </a:cubicBezTo>
                <a:cubicBezTo>
                  <a:pt x="7763645" y="3127901"/>
                  <a:pt x="7782577" y="3140251"/>
                  <a:pt x="7746353" y="3137755"/>
                </a:cubicBezTo>
                <a:cubicBezTo>
                  <a:pt x="7756261" y="3150042"/>
                  <a:pt x="7702377" y="3130861"/>
                  <a:pt x="7700395" y="3144729"/>
                </a:cubicBezTo>
                <a:cubicBezTo>
                  <a:pt x="7693866" y="3143835"/>
                  <a:pt x="7687603" y="3142532"/>
                  <a:pt x="7681335" y="3141120"/>
                </a:cubicBezTo>
                <a:lnTo>
                  <a:pt x="7678044" y="3140387"/>
                </a:lnTo>
                <a:lnTo>
                  <a:pt x="7664890" y="3139855"/>
                </a:lnTo>
                <a:lnTo>
                  <a:pt x="7661183" y="3136706"/>
                </a:lnTo>
                <a:lnTo>
                  <a:pt x="7641383" y="3133755"/>
                </a:lnTo>
                <a:cubicBezTo>
                  <a:pt x="7633967" y="3133115"/>
                  <a:pt x="7625987" y="3132967"/>
                  <a:pt x="7617169" y="3133614"/>
                </a:cubicBezTo>
                <a:cubicBezTo>
                  <a:pt x="7595475" y="3139109"/>
                  <a:pt x="7561695" y="3132374"/>
                  <a:pt x="7531143" y="3132781"/>
                </a:cubicBezTo>
                <a:lnTo>
                  <a:pt x="7517113" y="3134483"/>
                </a:lnTo>
                <a:lnTo>
                  <a:pt x="7471320" y="3131645"/>
                </a:lnTo>
                <a:cubicBezTo>
                  <a:pt x="7458285" y="3131095"/>
                  <a:pt x="7444756" y="3130805"/>
                  <a:pt x="7430512" y="3131007"/>
                </a:cubicBezTo>
                <a:lnTo>
                  <a:pt x="7404071" y="3132361"/>
                </a:lnTo>
                <a:lnTo>
                  <a:pt x="7397140" y="3131239"/>
                </a:lnTo>
                <a:cubicBezTo>
                  <a:pt x="7385068" y="3131364"/>
                  <a:pt x="7369091" y="3135313"/>
                  <a:pt x="7370514" y="3130516"/>
                </a:cubicBezTo>
                <a:lnTo>
                  <a:pt x="7356953" y="3132179"/>
                </a:lnTo>
                <a:lnTo>
                  <a:pt x="7343567" y="3128350"/>
                </a:lnTo>
                <a:cubicBezTo>
                  <a:pt x="7342101" y="3127461"/>
                  <a:pt x="7340998" y="3126514"/>
                  <a:pt x="7340295" y="3125545"/>
                </a:cubicBezTo>
                <a:lnTo>
                  <a:pt x="7321348" y="3126804"/>
                </a:lnTo>
                <a:lnTo>
                  <a:pt x="7305815" y="3124063"/>
                </a:lnTo>
                <a:lnTo>
                  <a:pt x="7292274" y="3125855"/>
                </a:lnTo>
                <a:lnTo>
                  <a:pt x="7286654" y="3125451"/>
                </a:lnTo>
                <a:lnTo>
                  <a:pt x="7272685" y="3124094"/>
                </a:lnTo>
                <a:cubicBezTo>
                  <a:pt x="7265523" y="3123143"/>
                  <a:pt x="7257508" y="3121997"/>
                  <a:pt x="7248584" y="3121080"/>
                </a:cubicBezTo>
                <a:lnTo>
                  <a:pt x="7241065" y="3120661"/>
                </a:lnTo>
                <a:lnTo>
                  <a:pt x="7224696" y="3116051"/>
                </a:lnTo>
                <a:cubicBezTo>
                  <a:pt x="7212786" y="3112566"/>
                  <a:pt x="7203412" y="3110217"/>
                  <a:pt x="7193009" y="3112108"/>
                </a:cubicBezTo>
                <a:cubicBezTo>
                  <a:pt x="7175276" y="3107606"/>
                  <a:pt x="7162888" y="3094987"/>
                  <a:pt x="7137220" y="3098354"/>
                </a:cubicBezTo>
                <a:cubicBezTo>
                  <a:pt x="7145010" y="3092637"/>
                  <a:pt x="7108715" y="3097662"/>
                  <a:pt x="7104427" y="3091790"/>
                </a:cubicBezTo>
                <a:cubicBezTo>
                  <a:pt x="7102447" y="3087061"/>
                  <a:pt x="7090976" y="3087484"/>
                  <a:pt x="7082240" y="3085740"/>
                </a:cubicBezTo>
                <a:cubicBezTo>
                  <a:pt x="7076014" y="3080911"/>
                  <a:pt x="7032058" y="3076501"/>
                  <a:pt x="7016754" y="3077196"/>
                </a:cubicBezTo>
                <a:cubicBezTo>
                  <a:pt x="6973620" y="3082001"/>
                  <a:pt x="6938923" y="3062558"/>
                  <a:pt x="6904436" y="3065900"/>
                </a:cubicBezTo>
                <a:cubicBezTo>
                  <a:pt x="6895406" y="3065445"/>
                  <a:pt x="6887919" y="3064350"/>
                  <a:pt x="6881434" y="3062865"/>
                </a:cubicBezTo>
                <a:lnTo>
                  <a:pt x="6865273" y="3057749"/>
                </a:lnTo>
                <a:cubicBezTo>
                  <a:pt x="6865072" y="3056626"/>
                  <a:pt x="6864871" y="3055502"/>
                  <a:pt x="6864671" y="3054378"/>
                </a:cubicBezTo>
                <a:lnTo>
                  <a:pt x="6852599" y="3052306"/>
                </a:lnTo>
                <a:lnTo>
                  <a:pt x="6850143" y="3051232"/>
                </a:lnTo>
                <a:cubicBezTo>
                  <a:pt x="6845470" y="3049168"/>
                  <a:pt x="6840704" y="3047206"/>
                  <a:pt x="6835301" y="3045593"/>
                </a:cubicBezTo>
                <a:cubicBezTo>
                  <a:pt x="6820447" y="3058242"/>
                  <a:pt x="6786888" y="3033956"/>
                  <a:pt x="6784871" y="3046562"/>
                </a:cubicBezTo>
                <a:cubicBezTo>
                  <a:pt x="6752593" y="3039899"/>
                  <a:pt x="6759140" y="3053646"/>
                  <a:pt x="6738245" y="3037055"/>
                </a:cubicBezTo>
                <a:cubicBezTo>
                  <a:pt x="6671880" y="3034501"/>
                  <a:pt x="6603220" y="3013245"/>
                  <a:pt x="6537703" y="3017736"/>
                </a:cubicBezTo>
                <a:cubicBezTo>
                  <a:pt x="6553051" y="3013722"/>
                  <a:pt x="6541149" y="3004943"/>
                  <a:pt x="6521858" y="3004158"/>
                </a:cubicBezTo>
                <a:cubicBezTo>
                  <a:pt x="6580141" y="2987944"/>
                  <a:pt x="6428765" y="3009117"/>
                  <a:pt x="6445069" y="2992470"/>
                </a:cubicBezTo>
                <a:cubicBezTo>
                  <a:pt x="6417897" y="3005060"/>
                  <a:pt x="6310156" y="3011743"/>
                  <a:pt x="6302447" y="2994274"/>
                </a:cubicBezTo>
                <a:cubicBezTo>
                  <a:pt x="6252173" y="2986131"/>
                  <a:pt x="6198382" y="2989085"/>
                  <a:pt x="6160029" y="2973666"/>
                </a:cubicBezTo>
                <a:cubicBezTo>
                  <a:pt x="6155014" y="2975022"/>
                  <a:pt x="6149642" y="2975878"/>
                  <a:pt x="6144046" y="2976380"/>
                </a:cubicBezTo>
                <a:lnTo>
                  <a:pt x="6127670" y="2976929"/>
                </a:lnTo>
                <a:lnTo>
                  <a:pt x="6126155" y="2976245"/>
                </a:lnTo>
                <a:cubicBezTo>
                  <a:pt x="6118509" y="2974369"/>
                  <a:pt x="6113052" y="2974144"/>
                  <a:pt x="6108575" y="2974651"/>
                </a:cubicBezTo>
                <a:lnTo>
                  <a:pt x="6103746" y="2975803"/>
                </a:lnTo>
                <a:lnTo>
                  <a:pt x="6091377" y="2975180"/>
                </a:lnTo>
                <a:lnTo>
                  <a:pt x="6066183" y="2975222"/>
                </a:lnTo>
                <a:lnTo>
                  <a:pt x="6063287" y="2974353"/>
                </a:lnTo>
                <a:lnTo>
                  <a:pt x="6054813" y="2974911"/>
                </a:lnTo>
                <a:lnTo>
                  <a:pt x="6050809" y="2973985"/>
                </a:lnTo>
                <a:lnTo>
                  <a:pt x="6013979" y="2974553"/>
                </a:lnTo>
                <a:cubicBezTo>
                  <a:pt x="6013918" y="2974361"/>
                  <a:pt x="6013860" y="2974167"/>
                  <a:pt x="6013800" y="2973973"/>
                </a:cubicBezTo>
                <a:cubicBezTo>
                  <a:pt x="6012565" y="2972689"/>
                  <a:pt x="6010070" y="2971765"/>
                  <a:pt x="6004866" y="2971570"/>
                </a:cubicBezTo>
                <a:cubicBezTo>
                  <a:pt x="6017706" y="2963268"/>
                  <a:pt x="6003515" y="2968156"/>
                  <a:pt x="5987036" y="2968315"/>
                </a:cubicBezTo>
                <a:cubicBezTo>
                  <a:pt x="6003302" y="2955458"/>
                  <a:pt x="5953573" y="2961108"/>
                  <a:pt x="5950027" y="2953546"/>
                </a:cubicBezTo>
                <a:cubicBezTo>
                  <a:pt x="5937559" y="2953953"/>
                  <a:pt x="5924668" y="2954151"/>
                  <a:pt x="5911668" y="2954074"/>
                </a:cubicBezTo>
                <a:lnTo>
                  <a:pt x="5904110" y="2953861"/>
                </a:lnTo>
                <a:cubicBezTo>
                  <a:pt x="5904082" y="2953815"/>
                  <a:pt x="5904053" y="2953769"/>
                  <a:pt x="5904026" y="2953724"/>
                </a:cubicBezTo>
                <a:cubicBezTo>
                  <a:pt x="5902528" y="2953395"/>
                  <a:pt x="5900097" y="2953219"/>
                  <a:pt x="5896189" y="2953236"/>
                </a:cubicBezTo>
                <a:lnTo>
                  <a:pt x="5890331" y="2953471"/>
                </a:lnTo>
                <a:lnTo>
                  <a:pt x="5875672" y="2953056"/>
                </a:lnTo>
                <a:lnTo>
                  <a:pt x="5871070" y="2952035"/>
                </a:lnTo>
                <a:lnTo>
                  <a:pt x="5869888" y="2950364"/>
                </a:lnTo>
                <a:lnTo>
                  <a:pt x="5868461" y="2950506"/>
                </a:lnTo>
                <a:cubicBezTo>
                  <a:pt x="5857092" y="2953019"/>
                  <a:pt x="5852416" y="2957005"/>
                  <a:pt x="5843343" y="2945262"/>
                </a:cubicBezTo>
                <a:cubicBezTo>
                  <a:pt x="5817989" y="2949116"/>
                  <a:pt x="5815840" y="2942065"/>
                  <a:pt x="5784331" y="2938531"/>
                </a:cubicBezTo>
                <a:cubicBezTo>
                  <a:pt x="5769202" y="2942455"/>
                  <a:pt x="5758885" y="2940521"/>
                  <a:pt x="5749498" y="2936713"/>
                </a:cubicBezTo>
                <a:cubicBezTo>
                  <a:pt x="5717228" y="2937683"/>
                  <a:pt x="5690227" y="2931877"/>
                  <a:pt x="5655214" y="2929503"/>
                </a:cubicBezTo>
                <a:cubicBezTo>
                  <a:pt x="5614827" y="2933899"/>
                  <a:pt x="5598877" y="2923069"/>
                  <a:pt x="5561446" y="2920575"/>
                </a:cubicBezTo>
                <a:cubicBezTo>
                  <a:pt x="5525084" y="2929276"/>
                  <a:pt x="5537471" y="2911136"/>
                  <a:pt x="5519456" y="2906631"/>
                </a:cubicBezTo>
                <a:lnTo>
                  <a:pt x="5514099" y="2906097"/>
                </a:lnTo>
                <a:lnTo>
                  <a:pt x="5499273" y="2907057"/>
                </a:lnTo>
                <a:lnTo>
                  <a:pt x="5493664" y="2907817"/>
                </a:lnTo>
                <a:cubicBezTo>
                  <a:pt x="5489815" y="2908191"/>
                  <a:pt x="5487270" y="2908250"/>
                  <a:pt x="5485530" y="2908080"/>
                </a:cubicBezTo>
                <a:lnTo>
                  <a:pt x="5485337" y="2907959"/>
                </a:lnTo>
                <a:lnTo>
                  <a:pt x="5477696" y="2908455"/>
                </a:lnTo>
                <a:cubicBezTo>
                  <a:pt x="5464775" y="2909581"/>
                  <a:pt x="5452182" y="2910951"/>
                  <a:pt x="5440170" y="2912482"/>
                </a:cubicBezTo>
                <a:cubicBezTo>
                  <a:pt x="5430698" y="2905718"/>
                  <a:pt x="5385970" y="2915593"/>
                  <a:pt x="5391911" y="2902040"/>
                </a:cubicBezTo>
                <a:cubicBezTo>
                  <a:pt x="5375744" y="2903707"/>
                  <a:pt x="5365560" y="2909594"/>
                  <a:pt x="5371708" y="2900629"/>
                </a:cubicBezTo>
                <a:cubicBezTo>
                  <a:pt x="5366408" y="2900926"/>
                  <a:pt x="5363213" y="2900288"/>
                  <a:pt x="5360976" y="2899197"/>
                </a:cubicBezTo>
                <a:lnTo>
                  <a:pt x="5360345" y="2898671"/>
                </a:lnTo>
                <a:lnTo>
                  <a:pt x="5324367" y="2902593"/>
                </a:lnTo>
                <a:lnTo>
                  <a:pt x="5319673" y="2902094"/>
                </a:lnTo>
                <a:lnTo>
                  <a:pt x="5296114" y="2905958"/>
                </a:lnTo>
                <a:lnTo>
                  <a:pt x="5283999" y="2907258"/>
                </a:lnTo>
                <a:lnTo>
                  <a:pt x="5280460" y="2909063"/>
                </a:lnTo>
                <a:cubicBezTo>
                  <a:pt x="5276699" y="2910214"/>
                  <a:pt x="5271395" y="2910834"/>
                  <a:pt x="5262637" y="2910250"/>
                </a:cubicBezTo>
                <a:lnTo>
                  <a:pt x="5260635" y="2909845"/>
                </a:lnTo>
                <a:lnTo>
                  <a:pt x="5245770" y="2912842"/>
                </a:lnTo>
                <a:cubicBezTo>
                  <a:pt x="5240955" y="2914159"/>
                  <a:pt x="5236652" y="2915770"/>
                  <a:pt x="5233108" y="2917794"/>
                </a:cubicBezTo>
                <a:cubicBezTo>
                  <a:pt x="5184071" y="2909280"/>
                  <a:pt x="5136210" y="2920197"/>
                  <a:pt x="5082201" y="2920260"/>
                </a:cubicBezTo>
                <a:lnTo>
                  <a:pt x="4939211" y="2931760"/>
                </a:lnTo>
                <a:cubicBezTo>
                  <a:pt x="4920477" y="2933960"/>
                  <a:pt x="4783353" y="2943291"/>
                  <a:pt x="4794309" y="2937227"/>
                </a:cubicBezTo>
                <a:cubicBezTo>
                  <a:pt x="4736776" y="2951353"/>
                  <a:pt x="4701995" y="2938961"/>
                  <a:pt x="4637676" y="2946666"/>
                </a:cubicBezTo>
                <a:cubicBezTo>
                  <a:pt x="4603987" y="2934412"/>
                  <a:pt x="4621816" y="2946201"/>
                  <a:pt x="4585922" y="2944906"/>
                </a:cubicBezTo>
                <a:cubicBezTo>
                  <a:pt x="4594760" y="2956935"/>
                  <a:pt x="4542663" y="2939450"/>
                  <a:pt x="4539516" y="2953466"/>
                </a:cubicBezTo>
                <a:cubicBezTo>
                  <a:pt x="4533082" y="2952789"/>
                  <a:pt x="4526953" y="2951687"/>
                  <a:pt x="4520819" y="2950477"/>
                </a:cubicBezTo>
                <a:lnTo>
                  <a:pt x="4517604" y="2949852"/>
                </a:lnTo>
                <a:lnTo>
                  <a:pt x="4504537" y="2949759"/>
                </a:lnTo>
                <a:lnTo>
                  <a:pt x="4501104" y="2946715"/>
                </a:lnTo>
                <a:lnTo>
                  <a:pt x="4342695" y="2951638"/>
                </a:lnTo>
                <a:cubicBezTo>
                  <a:pt x="4328954" y="2954609"/>
                  <a:pt x="4284038" y="2957184"/>
                  <a:pt x="4274096" y="2953640"/>
                </a:cubicBezTo>
                <a:cubicBezTo>
                  <a:pt x="4264434" y="2953346"/>
                  <a:pt x="4254047" y="2955481"/>
                  <a:pt x="4248170" y="2951384"/>
                </a:cubicBezTo>
                <a:lnTo>
                  <a:pt x="4147924" y="2945945"/>
                </a:lnTo>
                <a:cubicBezTo>
                  <a:pt x="4131656" y="2952619"/>
                  <a:pt x="4104816" y="2942907"/>
                  <a:pt x="4061825" y="2944206"/>
                </a:cubicBezTo>
                <a:cubicBezTo>
                  <a:pt x="4044045" y="2951860"/>
                  <a:pt x="4032845" y="2944993"/>
                  <a:pt x="3998557" y="2955821"/>
                </a:cubicBezTo>
                <a:cubicBezTo>
                  <a:pt x="3997072" y="2955023"/>
                  <a:pt x="3995237" y="2954313"/>
                  <a:pt x="3993107" y="2953708"/>
                </a:cubicBezTo>
                <a:cubicBezTo>
                  <a:pt x="3980729" y="2950196"/>
                  <a:pt x="3961302" y="2950972"/>
                  <a:pt x="3949713" y="2955441"/>
                </a:cubicBezTo>
                <a:cubicBezTo>
                  <a:pt x="3894925" y="2970367"/>
                  <a:pt x="3844508" y="2972262"/>
                  <a:pt x="3797284" y="2977037"/>
                </a:cubicBezTo>
                <a:cubicBezTo>
                  <a:pt x="3743822" y="2981057"/>
                  <a:pt x="3778974" y="2965129"/>
                  <a:pt x="3712498" y="2979996"/>
                </a:cubicBezTo>
                <a:cubicBezTo>
                  <a:pt x="3705202" y="2975373"/>
                  <a:pt x="3696720" y="2975524"/>
                  <a:pt x="3682471" y="2978543"/>
                </a:cubicBezTo>
                <a:cubicBezTo>
                  <a:pt x="3656488" y="2980127"/>
                  <a:pt x="3658300" y="2967587"/>
                  <a:pt x="3632163" y="2976264"/>
                </a:cubicBezTo>
                <a:cubicBezTo>
                  <a:pt x="3636766" y="2969363"/>
                  <a:pt x="3582819" y="2975892"/>
                  <a:pt x="3594728" y="2968398"/>
                </a:cubicBezTo>
                <a:cubicBezTo>
                  <a:pt x="3577705" y="2963064"/>
                  <a:pt x="3569481" y="2973476"/>
                  <a:pt x="3552594" y="2968934"/>
                </a:cubicBezTo>
                <a:cubicBezTo>
                  <a:pt x="3533613" y="2968552"/>
                  <a:pt x="3563577" y="2975594"/>
                  <a:pt x="3542589" y="2977031"/>
                </a:cubicBezTo>
                <a:cubicBezTo>
                  <a:pt x="3517131" y="2977564"/>
                  <a:pt x="3517346" y="2989828"/>
                  <a:pt x="3497591" y="2975018"/>
                </a:cubicBezTo>
                <a:lnTo>
                  <a:pt x="3429352" y="2971090"/>
                </a:lnTo>
                <a:cubicBezTo>
                  <a:pt x="3414141" y="2975624"/>
                  <a:pt x="3401904" y="2974195"/>
                  <a:pt x="3389938" y="2970884"/>
                </a:cubicBezTo>
                <a:cubicBezTo>
                  <a:pt x="3354504" y="2973297"/>
                  <a:pt x="3322178" y="2968827"/>
                  <a:pt x="3282344" y="2968084"/>
                </a:cubicBezTo>
                <a:cubicBezTo>
                  <a:pt x="3239277" y="2974224"/>
                  <a:pt x="3217192" y="2964327"/>
                  <a:pt x="3174624" y="2963576"/>
                </a:cubicBezTo>
                <a:cubicBezTo>
                  <a:pt x="3132504" y="2975210"/>
                  <a:pt x="3146911" y="2949576"/>
                  <a:pt x="3111077" y="2951285"/>
                </a:cubicBezTo>
                <a:cubicBezTo>
                  <a:pt x="3052732" y="2962418"/>
                  <a:pt x="3112543" y="2942881"/>
                  <a:pt x="3022501" y="2948619"/>
                </a:cubicBezTo>
                <a:cubicBezTo>
                  <a:pt x="3017399" y="2950352"/>
                  <a:pt x="3006521" y="2948989"/>
                  <a:pt x="3007714" y="2946762"/>
                </a:cubicBezTo>
                <a:cubicBezTo>
                  <a:pt x="2987987" y="2948105"/>
                  <a:pt x="2931270" y="2937206"/>
                  <a:pt x="2903098" y="2940576"/>
                </a:cubicBezTo>
                <a:cubicBezTo>
                  <a:pt x="2848155" y="2935894"/>
                  <a:pt x="2821430" y="2947095"/>
                  <a:pt x="2781591" y="2946394"/>
                </a:cubicBezTo>
                <a:cubicBezTo>
                  <a:pt x="2735559" y="2940279"/>
                  <a:pt x="2708563" y="2934146"/>
                  <a:pt x="2627942" y="2919996"/>
                </a:cubicBezTo>
                <a:lnTo>
                  <a:pt x="2354959" y="2882080"/>
                </a:lnTo>
                <a:cubicBezTo>
                  <a:pt x="2252426" y="2847776"/>
                  <a:pt x="2124519" y="2878188"/>
                  <a:pt x="2063184" y="2879109"/>
                </a:cubicBezTo>
                <a:cubicBezTo>
                  <a:pt x="2038620" y="2892844"/>
                  <a:pt x="2017217" y="2880735"/>
                  <a:pt x="1986946" y="2887619"/>
                </a:cubicBezTo>
                <a:cubicBezTo>
                  <a:pt x="1919067" y="2894646"/>
                  <a:pt x="1852404" y="2912737"/>
                  <a:pt x="1763479" y="2909077"/>
                </a:cubicBezTo>
                <a:cubicBezTo>
                  <a:pt x="1726097" y="2949538"/>
                  <a:pt x="1621108" y="2933327"/>
                  <a:pt x="1537980" y="2960398"/>
                </a:cubicBezTo>
                <a:cubicBezTo>
                  <a:pt x="1489205" y="2967965"/>
                  <a:pt x="1410921" y="2954082"/>
                  <a:pt x="1395229" y="2975625"/>
                </a:cubicBezTo>
                <a:cubicBezTo>
                  <a:pt x="1371975" y="2964548"/>
                  <a:pt x="1352259" y="2986116"/>
                  <a:pt x="1327834" y="2989485"/>
                </a:cubicBezTo>
                <a:cubicBezTo>
                  <a:pt x="1307734" y="2982782"/>
                  <a:pt x="1298456" y="2990289"/>
                  <a:pt x="1280757" y="2992959"/>
                </a:cubicBezTo>
                <a:cubicBezTo>
                  <a:pt x="1272383" y="2988567"/>
                  <a:pt x="1257337" y="2989790"/>
                  <a:pt x="1252582" y="2995877"/>
                </a:cubicBezTo>
                <a:cubicBezTo>
                  <a:pt x="1260705" y="3008688"/>
                  <a:pt x="1207969" y="3005420"/>
                  <a:pt x="1204670" y="3014826"/>
                </a:cubicBezTo>
                <a:cubicBezTo>
                  <a:pt x="1174431" y="3018683"/>
                  <a:pt x="1041848" y="3015513"/>
                  <a:pt x="1020457" y="3031603"/>
                </a:cubicBezTo>
                <a:cubicBezTo>
                  <a:pt x="959520" y="3042500"/>
                  <a:pt x="869308" y="3024872"/>
                  <a:pt x="843248" y="3026954"/>
                </a:cubicBezTo>
                <a:cubicBezTo>
                  <a:pt x="815646" y="3001836"/>
                  <a:pt x="694189" y="3080490"/>
                  <a:pt x="583517" y="3089095"/>
                </a:cubicBezTo>
                <a:cubicBezTo>
                  <a:pt x="568425" y="3087467"/>
                  <a:pt x="560448" y="3088013"/>
                  <a:pt x="556836" y="3094374"/>
                </a:cubicBezTo>
                <a:cubicBezTo>
                  <a:pt x="528264" y="3099747"/>
                  <a:pt x="471823" y="3109156"/>
                  <a:pt x="412089" y="3121334"/>
                </a:cubicBezTo>
                <a:cubicBezTo>
                  <a:pt x="367235" y="3131096"/>
                  <a:pt x="143790" y="3139436"/>
                  <a:pt x="83929" y="315056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5827C2EA-34F6-1245-EC8F-664D8842B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045" y="3429000"/>
            <a:ext cx="10371908" cy="2216888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Основна інформація про Програму</a:t>
            </a:r>
            <a:r>
              <a:rPr lang="pl-PL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uk-UA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Interreg</a:t>
            </a:r>
            <a:r>
              <a:rPr lang="pl-PL" b="1" dirty="0">
                <a:solidFill>
                  <a:schemeClr val="accent1">
                    <a:lumMod val="75000"/>
                  </a:schemeClr>
                </a:solidFill>
              </a:rPr>
              <a:t> NEXT 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Польща</a:t>
            </a:r>
            <a:r>
              <a:rPr lang="pl-PL" b="1" dirty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Україна</a:t>
            </a:r>
            <a:r>
              <a:rPr lang="pl-PL" b="1" dirty="0">
                <a:solidFill>
                  <a:schemeClr val="accent1">
                    <a:lumMod val="75000"/>
                  </a:schemeClr>
                </a:solidFill>
              </a:rPr>
              <a:t> 2021-2027</a:t>
            </a:r>
            <a:endParaRPr lang="pl-PL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A8AA50F-AA54-0D5B-D3B1-0D2443CD8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394" y="274913"/>
            <a:ext cx="9387211" cy="2746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7C7BBDAA-DA44-A09F-C17F-CC713D63F025}"/>
              </a:ext>
            </a:extLst>
          </p:cNvPr>
          <p:cNvSpPr txBox="1">
            <a:spLocks/>
          </p:cNvSpPr>
          <p:nvPr/>
        </p:nvSpPr>
        <p:spPr>
          <a:xfrm>
            <a:off x="910045" y="5485721"/>
            <a:ext cx="9054895" cy="1318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>
                <a:solidFill>
                  <a:schemeClr val="accent1">
                    <a:lumMod val="75000"/>
                  </a:schemeClr>
                </a:solidFill>
              </a:rPr>
              <a:t>ТРЕНІНГ ДЛЯ ЗАЯВНИКІВ</a:t>
            </a: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uk-UA" sz="2400" b="1" dirty="0">
                <a:solidFill>
                  <a:schemeClr val="accent1">
                    <a:lumMod val="75000"/>
                  </a:schemeClr>
                </a:solidFill>
              </a:rPr>
              <a:t>червень</a:t>
            </a:r>
            <a: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  <a:t> 2023</a:t>
            </a:r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358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3" name="Podtytuł 8">
            <a:extLst>
              <a:ext uri="{FF2B5EF4-FFF2-40B4-BE49-F238E27FC236}">
                <a16:creationId xmlns:a16="http://schemas.microsoft.com/office/drawing/2014/main" id="{F28A7E5C-1728-21CD-0626-1F90A4FC9316}"/>
              </a:ext>
            </a:extLst>
          </p:cNvPr>
          <p:cNvSpPr txBox="1">
            <a:spLocks/>
          </p:cNvSpPr>
          <p:nvPr/>
        </p:nvSpPr>
        <p:spPr>
          <a:xfrm>
            <a:off x="1549400" y="1828687"/>
            <a:ext cx="9906000" cy="3456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3386004-C1DA-89EB-6665-65C07AFBD8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5685335"/>
              </p:ext>
            </p:extLst>
          </p:nvPr>
        </p:nvGraphicFramePr>
        <p:xfrm>
          <a:off x="304800" y="1447799"/>
          <a:ext cx="11397342" cy="5133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ytuł 1">
            <a:extLst>
              <a:ext uri="{FF2B5EF4-FFF2-40B4-BE49-F238E27FC236}">
                <a16:creationId xmlns:a16="http://schemas.microsoft.com/office/drawing/2014/main" id="{A7E911B0-1FE5-ECA3-846B-8A6B7949C3C9}"/>
              </a:ext>
            </a:extLst>
          </p:cNvPr>
          <p:cNvSpPr txBox="1">
            <a:spLocks/>
          </p:cNvSpPr>
          <p:nvPr/>
        </p:nvSpPr>
        <p:spPr>
          <a:xfrm>
            <a:off x="6096000" y="365125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1. I </a:t>
            </a:r>
            <a:r>
              <a:rPr lang="uk-UA" sz="4400" dirty="0">
                <a:solidFill>
                  <a:schemeClr val="tx2"/>
                </a:solidFill>
              </a:rPr>
              <a:t>набір</a:t>
            </a:r>
            <a:endParaRPr lang="pl-PL" sz="4400" dirty="0">
              <a:solidFill>
                <a:schemeClr val="tx2"/>
              </a:solidFill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B4A4D0F3-5396-C163-DC64-D714FF33B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9606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365AFE8A-16B6-7B40-A894-6C6FB80B41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2086159"/>
              </p:ext>
            </p:extLst>
          </p:nvPr>
        </p:nvGraphicFramePr>
        <p:xfrm>
          <a:off x="279400" y="1284795"/>
          <a:ext cx="1142274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ytuł 1">
            <a:extLst>
              <a:ext uri="{FF2B5EF4-FFF2-40B4-BE49-F238E27FC236}">
                <a16:creationId xmlns:a16="http://schemas.microsoft.com/office/drawing/2014/main" id="{16685436-48F0-DCBF-7ACA-A34D9A3F3429}"/>
              </a:ext>
            </a:extLst>
          </p:cNvPr>
          <p:cNvSpPr txBox="1">
            <a:spLocks/>
          </p:cNvSpPr>
          <p:nvPr/>
        </p:nvSpPr>
        <p:spPr>
          <a:xfrm>
            <a:off x="4003829" y="365125"/>
            <a:ext cx="7698313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1. I </a:t>
            </a:r>
            <a:r>
              <a:rPr lang="uk-UA" sz="4400" dirty="0">
                <a:solidFill>
                  <a:schemeClr val="tx2"/>
                </a:solidFill>
              </a:rPr>
              <a:t>набір</a:t>
            </a:r>
            <a:r>
              <a:rPr lang="pl-PL" sz="4400" dirty="0">
                <a:solidFill>
                  <a:schemeClr val="tx2"/>
                </a:solidFill>
              </a:rPr>
              <a:t> – </a:t>
            </a:r>
            <a:r>
              <a:rPr lang="uk-UA" sz="4400" dirty="0">
                <a:solidFill>
                  <a:schemeClr val="tx2"/>
                </a:solidFill>
              </a:rPr>
              <a:t>часові рамки</a:t>
            </a:r>
            <a:endParaRPr lang="pl-PL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415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79185" y="1328247"/>
            <a:ext cx="11322957" cy="5413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altLang="pl-PL" sz="2200" b="1" dirty="0">
                <a:solidFill>
                  <a:srgbClr val="00B050"/>
                </a:solidFill>
                <a:cs typeface="Tahoma" panose="020B0604030504040204" pitchFamily="34" charset="0"/>
              </a:rPr>
              <a:t>Пріоритет</a:t>
            </a:r>
            <a:r>
              <a:rPr lang="pl-PL" altLang="pl-PL" sz="2200" b="1" dirty="0">
                <a:solidFill>
                  <a:srgbClr val="00B050"/>
                </a:solidFill>
                <a:cs typeface="Tahoma" panose="020B0604030504040204" pitchFamily="34" charset="0"/>
              </a:rPr>
              <a:t> </a:t>
            </a:r>
            <a:r>
              <a:rPr lang="uk-UA" altLang="pl-PL" sz="2200" b="1" dirty="0">
                <a:solidFill>
                  <a:srgbClr val="00B050"/>
                </a:solidFill>
                <a:cs typeface="Tahoma" panose="020B0604030504040204" pitchFamily="34" charset="0"/>
              </a:rPr>
              <a:t>ДОВКІЛЛЯ</a:t>
            </a:r>
            <a:endParaRPr lang="pl-PL" altLang="pl-PL" sz="2200" b="1" dirty="0">
              <a:solidFill>
                <a:srgbClr val="00B050"/>
              </a:solidFill>
              <a:cs typeface="Tahoma" panose="020B0604030504040204" pitchFamily="34" charset="0"/>
            </a:endParaRPr>
          </a:p>
          <a:p>
            <a:pPr algn="just"/>
            <a:r>
              <a:rPr lang="uk-UA" altLang="pl-PL" sz="2000" b="1" dirty="0">
                <a:solidFill>
                  <a:srgbClr val="FF0000"/>
                </a:solidFill>
                <a:cs typeface="Tahoma" panose="020B0604030504040204" pitchFamily="34" charset="0"/>
              </a:rPr>
              <a:t>КОНКРЕТНА ЦІЛЬ</a:t>
            </a:r>
            <a:r>
              <a:rPr lang="pl-PL" altLang="pl-PL" sz="2000" b="1" dirty="0">
                <a:solidFill>
                  <a:srgbClr val="FF0000"/>
                </a:solidFill>
                <a:cs typeface="Tahoma" panose="020B0604030504040204" pitchFamily="34" charset="0"/>
              </a:rPr>
              <a:t> 1 – </a:t>
            </a:r>
            <a:r>
              <a:rPr lang="uk-UA" altLang="pl-PL" sz="2000" b="1" dirty="0">
                <a:solidFill>
                  <a:srgbClr val="FF0000"/>
                </a:solidFill>
                <a:cs typeface="Tahoma" panose="020B0604030504040204" pitchFamily="34" charset="0"/>
              </a:rPr>
              <a:t>ЗМІНИ КЛІМАТУ</a:t>
            </a:r>
            <a:endParaRPr lang="pl-PL" altLang="pl-PL" sz="2000" b="1" dirty="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algn="l"/>
            <a:r>
              <a:rPr lang="uk-UA" sz="2000" dirty="0">
                <a:solidFill>
                  <a:schemeClr val="accent1">
                    <a:lumMod val="50000"/>
                  </a:schemeClr>
                </a:solidFill>
                <a:cs typeface="Lato" panose="020F0502020204030203" pitchFamily="34" charset="0"/>
              </a:rPr>
              <a:t>Сприяння адаптації до </a:t>
            </a:r>
            <a:r>
              <a:rPr lang="uk-UA" sz="2000" b="1" dirty="0">
                <a:solidFill>
                  <a:schemeClr val="accent1">
                    <a:lumMod val="50000"/>
                  </a:schemeClr>
                </a:solidFill>
                <a:cs typeface="Lato" panose="020F0502020204030203" pitchFamily="34" charset="0"/>
              </a:rPr>
              <a:t>зміни клімату</a:t>
            </a:r>
            <a:r>
              <a:rPr lang="pl-PL" sz="2000" dirty="0">
                <a:solidFill>
                  <a:schemeClr val="accent1">
                    <a:lumMod val="50000"/>
                  </a:schemeClr>
                </a:solidFill>
                <a:cs typeface="Lato" panose="020F0502020204030203" pitchFamily="34" charset="0"/>
              </a:rPr>
              <a:t>, </a:t>
            </a:r>
            <a:r>
              <a:rPr lang="uk-UA" sz="2000" dirty="0">
                <a:solidFill>
                  <a:schemeClr val="accent1">
                    <a:lumMod val="50000"/>
                  </a:schemeClr>
                </a:solidFill>
                <a:cs typeface="Lato" panose="020F0502020204030203" pitchFamily="34" charset="0"/>
              </a:rPr>
              <a:t>запобіганню ризикам</a:t>
            </a:r>
            <a:r>
              <a:rPr lang="pl-PL" sz="2000" dirty="0">
                <a:solidFill>
                  <a:schemeClr val="accent1">
                    <a:lumMod val="50000"/>
                  </a:schemeClr>
                </a:solidFill>
                <a:cs typeface="Lato" panose="020F0502020204030203" pitchFamily="34" charset="0"/>
              </a:rPr>
              <a:t> </a:t>
            </a:r>
            <a:r>
              <a:rPr lang="uk-UA" sz="2000" dirty="0">
                <a:solidFill>
                  <a:schemeClr val="accent1">
                    <a:lumMod val="50000"/>
                  </a:schemeClr>
                </a:solidFill>
                <a:cs typeface="Lato" panose="020F0502020204030203" pitchFamily="34" charset="0"/>
              </a:rPr>
              <a:t>та підвищенню стійкості до </a:t>
            </a:r>
            <a:r>
              <a:rPr lang="uk-UA" sz="2000" b="1" dirty="0">
                <a:solidFill>
                  <a:schemeClr val="accent1">
                    <a:lumMod val="50000"/>
                  </a:schemeClr>
                </a:solidFill>
                <a:cs typeface="Lato" panose="020F0502020204030203" pitchFamily="34" charset="0"/>
              </a:rPr>
              <a:t>стихійних лих і катастроф</a:t>
            </a:r>
            <a:r>
              <a:rPr lang="uk-UA" sz="2000" dirty="0">
                <a:solidFill>
                  <a:schemeClr val="accent1">
                    <a:lumMod val="50000"/>
                  </a:schemeClr>
                </a:solidFill>
                <a:cs typeface="Lato" panose="020F0502020204030203" pitchFamily="34" charset="0"/>
              </a:rPr>
              <a:t> з урахуванням екосистемних підходів</a:t>
            </a:r>
            <a:endParaRPr lang="pl-PL" sz="2000" dirty="0">
              <a:solidFill>
                <a:schemeClr val="accent1">
                  <a:lumMod val="50000"/>
                </a:schemeClr>
              </a:solidFill>
              <a:cs typeface="Tahoma" panose="020B0604030504040204" pitchFamily="34" charset="0"/>
            </a:endParaRPr>
          </a:p>
          <a:p>
            <a:pPr algn="l"/>
            <a:r>
              <a:rPr lang="uk-UA" altLang="pl-PL" sz="2000" b="1" dirty="0">
                <a:solidFill>
                  <a:srgbClr val="00B0F0"/>
                </a:solidFill>
                <a:cs typeface="Tahoma" panose="020B0604030504040204" pitchFamily="34" charset="0"/>
              </a:rPr>
              <a:t>КОНКРЕТНА ЦІЛЬ</a:t>
            </a:r>
            <a:r>
              <a:rPr lang="pl-PL" altLang="pl-PL" sz="2000" b="1" dirty="0">
                <a:solidFill>
                  <a:srgbClr val="00B0F0"/>
                </a:solidFill>
                <a:cs typeface="Tahoma" panose="020B0604030504040204" pitchFamily="34" charset="0"/>
              </a:rPr>
              <a:t> </a:t>
            </a:r>
            <a:r>
              <a:rPr lang="uk-UA" altLang="pl-PL" sz="2000" b="1" dirty="0">
                <a:solidFill>
                  <a:srgbClr val="00B0F0"/>
                </a:solidFill>
                <a:cs typeface="Tahoma" panose="020B0604030504040204" pitchFamily="34" charset="0"/>
              </a:rPr>
              <a:t>2</a:t>
            </a:r>
            <a:r>
              <a:rPr lang="pl-PL" altLang="pl-PL" sz="2000" b="1" dirty="0">
                <a:solidFill>
                  <a:srgbClr val="00B0F0"/>
                </a:solidFill>
                <a:cs typeface="Tahoma" panose="020B0604030504040204" pitchFamily="34" charset="0"/>
              </a:rPr>
              <a:t> – </a:t>
            </a:r>
            <a:r>
              <a:rPr lang="uk-UA" altLang="pl-PL" sz="2000" b="1" dirty="0">
                <a:solidFill>
                  <a:srgbClr val="00B0F0"/>
                </a:solidFill>
                <a:cs typeface="Tahoma" panose="020B0604030504040204" pitchFamily="34" charset="0"/>
              </a:rPr>
              <a:t>ВОДА</a:t>
            </a:r>
            <a:endParaRPr lang="pl-PL" altLang="pl-PL" sz="2000" b="1" dirty="0">
              <a:solidFill>
                <a:srgbClr val="00B0F0"/>
              </a:solidFill>
              <a:cs typeface="Tahoma" panose="020B0604030504040204" pitchFamily="34" charset="0"/>
            </a:endParaRPr>
          </a:p>
          <a:p>
            <a:pPr algn="l"/>
            <a:r>
              <a:rPr lang="uk-UA" sz="2000" dirty="0">
                <a:solidFill>
                  <a:schemeClr val="accent1">
                    <a:lumMod val="50000"/>
                  </a:schemeClr>
                </a:solidFill>
                <a:cs typeface="Lato" panose="020F0502020204030203" pitchFamily="34" charset="0"/>
              </a:rPr>
              <a:t>Сприяння доступу до </a:t>
            </a:r>
            <a:r>
              <a:rPr lang="uk-UA" sz="2000" b="1" dirty="0">
                <a:solidFill>
                  <a:schemeClr val="accent1">
                    <a:lumMod val="50000"/>
                  </a:schemeClr>
                </a:solidFill>
                <a:cs typeface="Lato" panose="020F0502020204030203" pitchFamily="34" charset="0"/>
              </a:rPr>
              <a:t>води</a:t>
            </a:r>
            <a:r>
              <a:rPr lang="uk-UA" sz="2000" dirty="0">
                <a:solidFill>
                  <a:schemeClr val="accent1">
                    <a:lumMod val="50000"/>
                  </a:schemeClr>
                </a:solidFill>
                <a:cs typeface="Lato" panose="020F0502020204030203" pitchFamily="34" charset="0"/>
              </a:rPr>
              <a:t> та сталого управління </a:t>
            </a:r>
            <a:r>
              <a:rPr lang="uk-UA" sz="2000" b="1" dirty="0">
                <a:solidFill>
                  <a:schemeClr val="accent1">
                    <a:lumMod val="50000"/>
                  </a:schemeClr>
                </a:solidFill>
                <a:cs typeface="Lato" panose="020F0502020204030203" pitchFamily="34" charset="0"/>
              </a:rPr>
              <a:t>водними ресурсами</a:t>
            </a:r>
            <a:endParaRPr lang="pl-PL" sz="2000" b="1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just">
              <a:spcBef>
                <a:spcPts val="0"/>
              </a:spcBef>
            </a:pPr>
            <a:endParaRPr lang="pl-PL" sz="14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uk-UA" sz="2000" b="1" dirty="0">
                <a:solidFill>
                  <a:srgbClr val="00B050"/>
                </a:solidFill>
                <a:cs typeface="Tahoma" panose="020B0604030504040204" pitchFamily="34" charset="0"/>
              </a:rPr>
              <a:t>КОНКРЕТНА ЦІЛЬ</a:t>
            </a:r>
            <a:r>
              <a:rPr lang="pl-PL" sz="2000" b="1" dirty="0">
                <a:solidFill>
                  <a:srgbClr val="00B050"/>
                </a:solidFill>
                <a:cs typeface="Tahoma" panose="020B0604030504040204" pitchFamily="34" charset="0"/>
              </a:rPr>
              <a:t> 3 – </a:t>
            </a:r>
            <a:r>
              <a:rPr lang="uk-UA" sz="2000" b="1" dirty="0">
                <a:solidFill>
                  <a:srgbClr val="00B050"/>
                </a:solidFill>
                <a:cs typeface="Tahoma" panose="020B0604030504040204" pitchFamily="34" charset="0"/>
              </a:rPr>
              <a:t>ОХОРОНА ПРИРОДИ</a:t>
            </a:r>
            <a:endParaRPr lang="pl-PL" sz="2000" b="1" dirty="0">
              <a:solidFill>
                <a:srgbClr val="00B050"/>
              </a:solidFill>
              <a:cs typeface="Tahoma" panose="020B0604030504040204" pitchFamily="34" charset="0"/>
            </a:endParaRPr>
          </a:p>
          <a:p>
            <a:pPr algn="just"/>
            <a:r>
              <a:rPr lang="uk-UA" sz="2000" dirty="0">
                <a:solidFill>
                  <a:schemeClr val="accent1">
                    <a:lumMod val="50000"/>
                  </a:schemeClr>
                </a:solidFill>
                <a:cs typeface="Lato" panose="020F0502020204030203" pitchFamily="34" charset="0"/>
              </a:rPr>
              <a:t>Посилення </a:t>
            </a:r>
            <a:r>
              <a:rPr lang="uk-UA" sz="2000" b="1" dirty="0">
                <a:solidFill>
                  <a:schemeClr val="accent1">
                    <a:lumMod val="50000"/>
                  </a:schemeClr>
                </a:solidFill>
                <a:cs typeface="Lato" panose="020F0502020204030203" pitchFamily="34" charset="0"/>
              </a:rPr>
              <a:t>захисту та збереження природи, біорізноманіття </a:t>
            </a:r>
            <a:r>
              <a:rPr lang="uk-UA" sz="2000" dirty="0">
                <a:solidFill>
                  <a:schemeClr val="accent1">
                    <a:lumMod val="50000"/>
                  </a:schemeClr>
                </a:solidFill>
                <a:cs typeface="Lato" panose="020F0502020204030203" pitchFamily="34" charset="0"/>
              </a:rPr>
              <a:t>зеленої інфраструктури, у тому числі на міських територіях, та зменшення всіх форм забруднення </a:t>
            </a:r>
            <a:endParaRPr lang="pl-PL" sz="20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just"/>
            <a:endParaRPr lang="pl-PL" sz="14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r>
              <a:rPr lang="uk-UA" altLang="pl-PL" sz="2200" b="1" dirty="0">
                <a:solidFill>
                  <a:srgbClr val="FF0000"/>
                </a:solidFill>
                <a:cs typeface="Tahoma" panose="020B0604030504040204" pitchFamily="34" charset="0"/>
              </a:rPr>
              <a:t>Пріоритет</a:t>
            </a:r>
            <a:r>
              <a:rPr lang="pl-PL" altLang="pl-PL" sz="2200" b="1" dirty="0">
                <a:solidFill>
                  <a:srgbClr val="FF0000"/>
                </a:solidFill>
                <a:cs typeface="Tahoma" panose="020B0604030504040204" pitchFamily="34" charset="0"/>
              </a:rPr>
              <a:t> </a:t>
            </a:r>
            <a:r>
              <a:rPr lang="uk-UA" altLang="pl-PL" sz="2200" b="1" dirty="0">
                <a:solidFill>
                  <a:srgbClr val="FF0000"/>
                </a:solidFill>
                <a:cs typeface="Tahoma" panose="020B0604030504040204" pitchFamily="34" charset="0"/>
              </a:rPr>
              <a:t>ЗДОРОВʾЯ</a:t>
            </a:r>
            <a:endParaRPr lang="pl-PL" altLang="pl-PL" sz="2200" b="1" dirty="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algn="just"/>
            <a:r>
              <a:rPr lang="uk-UA" altLang="pl-PL" sz="2000" b="1" dirty="0">
                <a:solidFill>
                  <a:srgbClr val="FF0000"/>
                </a:solidFill>
                <a:cs typeface="Tahoma" panose="020B0604030504040204" pitchFamily="34" charset="0"/>
              </a:rPr>
              <a:t>КОНКРЕТНА ЦІЛЬ</a:t>
            </a:r>
            <a:r>
              <a:rPr lang="pl-PL" altLang="pl-PL" sz="2000" b="1" dirty="0">
                <a:solidFill>
                  <a:srgbClr val="FF0000"/>
                </a:solidFill>
                <a:cs typeface="Tahoma" panose="020B0604030504040204" pitchFamily="34" charset="0"/>
              </a:rPr>
              <a:t> </a:t>
            </a:r>
            <a:r>
              <a:rPr lang="pl-PL" altLang="pl-PL" sz="2000" dirty="0">
                <a:solidFill>
                  <a:srgbClr val="002060"/>
                </a:solidFill>
                <a:cs typeface="Tahoma" panose="020B0604030504040204" pitchFamily="34" charset="0"/>
              </a:rPr>
              <a:t>- </a:t>
            </a:r>
            <a:r>
              <a:rPr lang="uk-UA" sz="2000" dirty="0">
                <a:solidFill>
                  <a:schemeClr val="accent1">
                    <a:lumMod val="50000"/>
                  </a:schemeClr>
                </a:solidFill>
                <a:ea typeface="+mn-lt"/>
                <a:cs typeface="Lato" panose="020F0502020204030203" pitchFamily="34" charset="0"/>
              </a:rPr>
              <a:t>Забезпечення </a:t>
            </a:r>
            <a:r>
              <a:rPr lang="uk-UA" sz="2000" b="1" dirty="0">
                <a:solidFill>
                  <a:schemeClr val="accent1">
                    <a:lumMod val="50000"/>
                  </a:schemeClr>
                </a:solidFill>
                <a:ea typeface="+mn-lt"/>
                <a:cs typeface="Lato" panose="020F0502020204030203" pitchFamily="34" charset="0"/>
              </a:rPr>
              <a:t>рівного доступу до медичної допомоги </a:t>
            </a:r>
            <a:r>
              <a:rPr lang="uk-UA" sz="2000" dirty="0">
                <a:solidFill>
                  <a:schemeClr val="accent1">
                    <a:lumMod val="50000"/>
                  </a:schemeClr>
                </a:solidFill>
                <a:ea typeface="+mn-lt"/>
                <a:cs typeface="Lato" panose="020F0502020204030203" pitchFamily="34" charset="0"/>
              </a:rPr>
              <a:t>та сприяння стійкості систем охорони здоров’я, включаючи первинну медичну допомогу, та сприяння переходу від інституційної допомоги до сімейної медицини та допомоги на рівні громад </a:t>
            </a:r>
            <a:endParaRPr lang="pl-PL" altLang="pl-PL" sz="2200" b="1" dirty="0">
              <a:solidFill>
                <a:srgbClr val="00B050"/>
              </a:solidFill>
              <a:cs typeface="Tahoma" panose="020B0604030504040204" pitchFamily="34" charset="0"/>
            </a:endParaRPr>
          </a:p>
          <a:p>
            <a:pPr algn="just"/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60755701-7D0B-7C9C-FA70-E65DA0A5A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C0F01A74-1CFF-7757-52A6-7A92FD6458E6}"/>
              </a:ext>
            </a:extLst>
          </p:cNvPr>
          <p:cNvSpPr txBox="1">
            <a:spLocks/>
          </p:cNvSpPr>
          <p:nvPr/>
        </p:nvSpPr>
        <p:spPr>
          <a:xfrm>
            <a:off x="4729942" y="365125"/>
            <a:ext cx="6972200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2. </a:t>
            </a:r>
            <a:r>
              <a:rPr lang="uk-UA" sz="4400" dirty="0">
                <a:solidFill>
                  <a:schemeClr val="tx2"/>
                </a:solidFill>
              </a:rPr>
              <a:t>Тематика</a:t>
            </a:r>
            <a:endParaRPr lang="pl-PL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926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79185" y="1447800"/>
            <a:ext cx="11322957" cy="5045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altLang="pl-PL" sz="2400" b="1" dirty="0">
                <a:solidFill>
                  <a:srgbClr val="FF0000"/>
                </a:solidFill>
                <a:cs typeface="Tahoma" panose="020B0604030504040204" pitchFamily="34" charset="0"/>
              </a:rPr>
              <a:t>КОНКРЕТНА ЦІЛЬ</a:t>
            </a:r>
            <a:r>
              <a:rPr lang="pl-PL" altLang="pl-PL" sz="2400" b="1" dirty="0">
                <a:solidFill>
                  <a:srgbClr val="FF0000"/>
                </a:solidFill>
                <a:cs typeface="Tahoma" panose="020B0604030504040204" pitchFamily="34" charset="0"/>
              </a:rPr>
              <a:t> 1 – </a:t>
            </a:r>
            <a:r>
              <a:rPr lang="uk-UA" altLang="pl-PL" sz="2400" b="1" dirty="0">
                <a:solidFill>
                  <a:srgbClr val="FF0000"/>
                </a:solidFill>
                <a:cs typeface="Tahoma" panose="020B0604030504040204" pitchFamily="34" charset="0"/>
              </a:rPr>
              <a:t>ЗМІНИ КЛІМАТУ</a:t>
            </a:r>
            <a:endParaRPr lang="pl-PL" altLang="pl-PL" sz="2400" b="1" dirty="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algn="l"/>
            <a:endParaRPr lang="pl-PL" sz="2200" b="1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l"/>
            <a:r>
              <a:rPr lang="uk-UA" sz="2200" b="1" dirty="0">
                <a:solidFill>
                  <a:srgbClr val="002060"/>
                </a:solidFill>
                <a:cs typeface="Tahoma" panose="020B0604030504040204" pitchFamily="34" charset="0"/>
              </a:rPr>
              <a:t>Заходи</a:t>
            </a:r>
            <a:r>
              <a:rPr 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002060"/>
                </a:solidFill>
                <a:cs typeface="Tahoma" panose="020B0604030504040204" pitchFamily="34" charset="0"/>
              </a:rPr>
              <a:t>популяризація та реалізація заходів, пов’язаних зі стійкістю до зміни клімату – стихійні лиха та пожежі</a:t>
            </a: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002060"/>
                </a:solidFill>
                <a:cs typeface="Tahoma" panose="020B0604030504040204" pitchFamily="34" charset="0"/>
              </a:rPr>
              <a:t>запобігання ризикам та пом'якшення наслідків інших локальних загроз і катастроф, пов'язаних з антропогенною діяльністю</a:t>
            </a: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60755701-7D0B-7C9C-FA70-E65DA0A5A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C0F01A74-1CFF-7757-52A6-7A92FD6458E6}"/>
              </a:ext>
            </a:extLst>
          </p:cNvPr>
          <p:cNvSpPr txBox="1">
            <a:spLocks/>
          </p:cNvSpPr>
          <p:nvPr/>
        </p:nvSpPr>
        <p:spPr>
          <a:xfrm>
            <a:off x="5054600" y="365125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sz="4400" dirty="0">
                <a:solidFill>
                  <a:schemeClr val="tx2"/>
                </a:solidFill>
              </a:rPr>
              <a:t>3. </a:t>
            </a:r>
            <a:r>
              <a:rPr lang="uk-UA" sz="4400" dirty="0">
                <a:solidFill>
                  <a:schemeClr val="tx2"/>
                </a:solidFill>
              </a:rPr>
              <a:t>Пріоритет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  <a:r>
              <a:rPr lang="uk-UA" sz="4400" dirty="0">
                <a:solidFill>
                  <a:schemeClr val="tx2"/>
                </a:solidFill>
              </a:rPr>
              <a:t>ДОВКІЛЛЯ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8219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79185" y="1447800"/>
            <a:ext cx="11401483" cy="5045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altLang="pl-PL" sz="2400" b="1" dirty="0">
                <a:solidFill>
                  <a:srgbClr val="FF0000"/>
                </a:solidFill>
                <a:cs typeface="Tahoma" panose="020B0604030504040204" pitchFamily="34" charset="0"/>
              </a:rPr>
              <a:t>КОНКРЕТНА ЦІЛЬ</a:t>
            </a:r>
            <a:r>
              <a:rPr lang="pl-PL" altLang="pl-PL" sz="2400" b="1" dirty="0">
                <a:solidFill>
                  <a:srgbClr val="FF0000"/>
                </a:solidFill>
                <a:cs typeface="Tahoma" panose="020B0604030504040204" pitchFamily="34" charset="0"/>
              </a:rPr>
              <a:t> 1 – </a:t>
            </a:r>
            <a:r>
              <a:rPr lang="uk-UA" altLang="pl-PL" sz="2400" b="1" dirty="0">
                <a:solidFill>
                  <a:srgbClr val="FF0000"/>
                </a:solidFill>
                <a:cs typeface="Tahoma" panose="020B0604030504040204" pitchFamily="34" charset="0"/>
              </a:rPr>
              <a:t>ЗМІНИ КЛІМАТУ</a:t>
            </a:r>
            <a:endParaRPr lang="pl-PL" altLang="pl-PL" sz="2400" b="1" dirty="0">
              <a:solidFill>
                <a:srgbClr val="FF0000"/>
              </a:solidFill>
              <a:cs typeface="Tahoma" panose="020B0604030504040204" pitchFamily="34" charset="0"/>
            </a:endParaRPr>
          </a:p>
          <a:p>
            <a:pPr algn="l"/>
            <a:endParaRPr lang="pl-PL" sz="800" b="1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l"/>
            <a:r>
              <a:rPr lang="uk-UA" sz="2200" b="1" dirty="0">
                <a:solidFill>
                  <a:srgbClr val="002060"/>
                </a:solidFill>
                <a:cs typeface="Tahoma" panose="020B0604030504040204" pitchFamily="34" charset="0"/>
              </a:rPr>
              <a:t>Індикатори ПРОДУКТУ</a:t>
            </a:r>
            <a:r>
              <a:rPr 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Інвестиції в нові або модернізовані системи моніторингу, готовності, попередження та реагування в контексті стихійних лих і катастроф у випадку стихійних лих</a:t>
            </a:r>
            <a:endParaRPr lang="pl-PL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Участь у спільних транскордонних заходах</a:t>
            </a:r>
            <a:endParaRPr lang="pl-PL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Спільно опрацьовані рішення</a:t>
            </a: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just"/>
            <a:endParaRPr lang="pl-PL" sz="8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just"/>
            <a:r>
              <a:rPr lang="uk-UA" sz="2200" b="1" dirty="0">
                <a:solidFill>
                  <a:srgbClr val="002060"/>
                </a:solidFill>
                <a:cs typeface="Tahoma" panose="020B0604030504040204" pitchFamily="34" charset="0"/>
              </a:rPr>
              <a:t>Індикатори РЕЗУЛЬТАТУ</a:t>
            </a:r>
            <a:r>
              <a:rPr 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Населення, що скористається засобами захисту від лісових пожеж</a:t>
            </a: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Населення, що скористається засобами захисту від природних катастроф, пов'язаних зі змінами клімату (окрім повеней та лісових пожеж)</a:t>
            </a:r>
            <a:endParaRPr lang="pl-PL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Рішення ухвалені або вдосконалені організаціями</a:t>
            </a: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60755701-7D0B-7C9C-FA70-E65DA0A5A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C0F01A74-1CFF-7757-52A6-7A92FD6458E6}"/>
              </a:ext>
            </a:extLst>
          </p:cNvPr>
          <p:cNvSpPr txBox="1">
            <a:spLocks/>
          </p:cNvSpPr>
          <p:nvPr/>
        </p:nvSpPr>
        <p:spPr>
          <a:xfrm>
            <a:off x="5054600" y="365125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sz="4400" dirty="0">
                <a:solidFill>
                  <a:schemeClr val="tx2"/>
                </a:solidFill>
              </a:rPr>
              <a:t>3. </a:t>
            </a:r>
            <a:r>
              <a:rPr lang="uk-UA" sz="4400" dirty="0">
                <a:solidFill>
                  <a:schemeClr val="tx2"/>
                </a:solidFill>
              </a:rPr>
              <a:t>Пріоритет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  <a:r>
              <a:rPr lang="uk-UA" sz="4400" dirty="0">
                <a:solidFill>
                  <a:schemeClr val="tx2"/>
                </a:solidFill>
              </a:rPr>
              <a:t>ДОВКІЛЛЯ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9809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79185" y="1447800"/>
            <a:ext cx="11322957" cy="5045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uk-UA" altLang="pl-PL" sz="2400" b="1" dirty="0">
                <a:solidFill>
                  <a:srgbClr val="00B0F0"/>
                </a:solidFill>
                <a:cs typeface="Tahoma" panose="020B0604030504040204" pitchFamily="34" charset="0"/>
              </a:rPr>
              <a:t>КОНКРЕТНА ЦІЛЬ</a:t>
            </a:r>
            <a:r>
              <a:rPr lang="pl-PL" altLang="pl-PL" sz="2400" b="1" dirty="0">
                <a:solidFill>
                  <a:srgbClr val="00B0F0"/>
                </a:solidFill>
                <a:cs typeface="Tahoma" panose="020B0604030504040204" pitchFamily="34" charset="0"/>
              </a:rPr>
              <a:t> </a:t>
            </a:r>
            <a:r>
              <a:rPr lang="uk-UA" altLang="pl-PL" sz="2400" b="1" dirty="0">
                <a:solidFill>
                  <a:srgbClr val="00B0F0"/>
                </a:solidFill>
                <a:cs typeface="Tahoma" panose="020B0604030504040204" pitchFamily="34" charset="0"/>
              </a:rPr>
              <a:t>2</a:t>
            </a:r>
            <a:r>
              <a:rPr lang="pl-PL" altLang="pl-PL" sz="2400" b="1" dirty="0">
                <a:solidFill>
                  <a:srgbClr val="00B0F0"/>
                </a:solidFill>
                <a:cs typeface="Tahoma" panose="020B0604030504040204" pitchFamily="34" charset="0"/>
              </a:rPr>
              <a:t> – </a:t>
            </a:r>
            <a:r>
              <a:rPr lang="uk-UA" altLang="pl-PL" sz="2400" b="1" dirty="0">
                <a:solidFill>
                  <a:srgbClr val="00B0F0"/>
                </a:solidFill>
                <a:cs typeface="Tahoma" panose="020B0604030504040204" pitchFamily="34" charset="0"/>
              </a:rPr>
              <a:t>ВОДА</a:t>
            </a:r>
            <a:endParaRPr lang="pl-PL" altLang="pl-PL" sz="2400" b="1" dirty="0">
              <a:solidFill>
                <a:srgbClr val="00B0F0"/>
              </a:solidFill>
              <a:cs typeface="Tahoma" panose="020B0604030504040204" pitchFamily="34" charset="0"/>
            </a:endParaRPr>
          </a:p>
          <a:p>
            <a:pPr algn="l"/>
            <a:endParaRPr lang="pl-PL" sz="2200" b="1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l"/>
            <a:r>
              <a:rPr lang="uk-UA" sz="2200" b="1" dirty="0">
                <a:solidFill>
                  <a:srgbClr val="002060"/>
                </a:solidFill>
                <a:cs typeface="Tahoma" panose="020B0604030504040204" pitchFamily="34" charset="0"/>
              </a:rPr>
              <a:t>Заходи</a:t>
            </a:r>
            <a:r>
              <a:rPr 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охорона та покращення стану водних ресурсів</a:t>
            </a:r>
            <a:r>
              <a:rPr 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, </a:t>
            </a: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стале управління водними ресурсами</a:t>
            </a: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розвиток каналізаційної інфраструктури та покращення управління стічними водами</a:t>
            </a: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покращення мережі водопостачання населення</a:t>
            </a:r>
            <a:endParaRPr lang="pl-PL" altLang="pl-PL" sz="2200" dirty="0">
              <a:solidFill>
                <a:srgbClr val="444546"/>
              </a:solidFill>
              <a:cs typeface="Times New Roman" panose="02020603050405020304" pitchFamily="18" charset="0"/>
            </a:endParaRP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60755701-7D0B-7C9C-FA70-E65DA0A5A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C0F01A74-1CFF-7757-52A6-7A92FD6458E6}"/>
              </a:ext>
            </a:extLst>
          </p:cNvPr>
          <p:cNvSpPr txBox="1">
            <a:spLocks/>
          </p:cNvSpPr>
          <p:nvPr/>
        </p:nvSpPr>
        <p:spPr>
          <a:xfrm>
            <a:off x="5054600" y="365125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sz="4400" dirty="0">
                <a:solidFill>
                  <a:schemeClr val="tx2"/>
                </a:solidFill>
              </a:rPr>
              <a:t>3. </a:t>
            </a:r>
            <a:r>
              <a:rPr lang="uk-UA" sz="4400" dirty="0">
                <a:solidFill>
                  <a:schemeClr val="tx2"/>
                </a:solidFill>
              </a:rPr>
              <a:t>Пріоритет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  <a:r>
              <a:rPr lang="uk-UA" sz="4400" dirty="0">
                <a:solidFill>
                  <a:schemeClr val="tx2"/>
                </a:solidFill>
              </a:rPr>
              <a:t>ДОВКІЛЛЯ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6133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79185" y="1447800"/>
            <a:ext cx="11322957" cy="5045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uk-UA" altLang="pl-PL" sz="2400" b="1" dirty="0">
                <a:solidFill>
                  <a:srgbClr val="00B0F0"/>
                </a:solidFill>
                <a:cs typeface="Tahoma" panose="020B0604030504040204" pitchFamily="34" charset="0"/>
              </a:rPr>
              <a:t>КОНКРЕТНА ЦІЛЬ</a:t>
            </a:r>
            <a:r>
              <a:rPr lang="pl-PL" altLang="pl-PL" sz="2400" b="1" dirty="0">
                <a:solidFill>
                  <a:srgbClr val="00B0F0"/>
                </a:solidFill>
                <a:cs typeface="Tahoma" panose="020B0604030504040204" pitchFamily="34" charset="0"/>
              </a:rPr>
              <a:t> </a:t>
            </a:r>
            <a:r>
              <a:rPr lang="uk-UA" altLang="pl-PL" sz="2400" b="1" dirty="0">
                <a:solidFill>
                  <a:srgbClr val="00B0F0"/>
                </a:solidFill>
                <a:cs typeface="Tahoma" panose="020B0604030504040204" pitchFamily="34" charset="0"/>
              </a:rPr>
              <a:t>2</a:t>
            </a:r>
            <a:r>
              <a:rPr lang="pl-PL" altLang="pl-PL" sz="2400" b="1" dirty="0">
                <a:solidFill>
                  <a:srgbClr val="00B0F0"/>
                </a:solidFill>
                <a:cs typeface="Tahoma" panose="020B0604030504040204" pitchFamily="34" charset="0"/>
              </a:rPr>
              <a:t> – </a:t>
            </a:r>
            <a:r>
              <a:rPr lang="uk-UA" altLang="pl-PL" sz="2400" b="1" dirty="0">
                <a:solidFill>
                  <a:srgbClr val="00B0F0"/>
                </a:solidFill>
                <a:cs typeface="Tahoma" panose="020B0604030504040204" pitchFamily="34" charset="0"/>
              </a:rPr>
              <a:t>ВОДА</a:t>
            </a:r>
            <a:endParaRPr lang="pl-PL" altLang="pl-PL" sz="2400" b="1" dirty="0">
              <a:solidFill>
                <a:srgbClr val="00B0F0"/>
              </a:solidFill>
              <a:cs typeface="Tahoma" panose="020B0604030504040204" pitchFamily="34" charset="0"/>
            </a:endParaRPr>
          </a:p>
          <a:p>
            <a:pPr algn="l"/>
            <a:endParaRPr lang="pl-PL" sz="300" b="1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l"/>
            <a:r>
              <a:rPr lang="uk-UA" sz="2200" b="1" dirty="0">
                <a:solidFill>
                  <a:srgbClr val="002060"/>
                </a:solidFill>
                <a:cs typeface="Tahoma" panose="020B0604030504040204" pitchFamily="34" charset="0"/>
              </a:rPr>
              <a:t>Індикатори ПРОДУКТУ</a:t>
            </a:r>
            <a:r>
              <a:rPr 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Протяжність нових або модернізованих водопроводів для систем водопостачання</a:t>
            </a: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Протяжність нових або модернізованих водопроводів для систем водовідведення</a:t>
            </a: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Участь у спільних транскордонних заходах</a:t>
            </a: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Спільно опрацьовані рішення</a:t>
            </a:r>
            <a:endParaRPr lang="pl-PL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l-PL" sz="8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just"/>
            <a:r>
              <a:rPr lang="uk-UA" sz="2200" b="1" dirty="0">
                <a:solidFill>
                  <a:srgbClr val="002060"/>
                </a:solidFill>
                <a:cs typeface="Tahoma" panose="020B0604030504040204" pitchFamily="34" charset="0"/>
              </a:rPr>
              <a:t>Індикатори РЕЗУЛЬТАТУ</a:t>
            </a:r>
            <a:r>
              <a:rPr 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Населення, підключене до покращених систем комунального водопостачання</a:t>
            </a:r>
            <a:endParaRPr lang="pl-PL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Населення, підключене до щонайменше, вторинних систем комунального водопостачання</a:t>
            </a:r>
            <a:endParaRPr lang="pl-PL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 </a:t>
            </a: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Рішення ухвалені або вдосконалені організаціями</a:t>
            </a:r>
            <a:endParaRPr lang="pl-PL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60755701-7D0B-7C9C-FA70-E65DA0A5A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C0F01A74-1CFF-7757-52A6-7A92FD6458E6}"/>
              </a:ext>
            </a:extLst>
          </p:cNvPr>
          <p:cNvSpPr txBox="1">
            <a:spLocks/>
          </p:cNvSpPr>
          <p:nvPr/>
        </p:nvSpPr>
        <p:spPr>
          <a:xfrm>
            <a:off x="5054600" y="365125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sz="4400" dirty="0">
                <a:solidFill>
                  <a:schemeClr val="tx2"/>
                </a:solidFill>
              </a:rPr>
              <a:t>3. </a:t>
            </a:r>
            <a:r>
              <a:rPr lang="uk-UA" sz="4400" dirty="0">
                <a:solidFill>
                  <a:schemeClr val="tx2"/>
                </a:solidFill>
              </a:rPr>
              <a:t>Пріоритет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  <a:r>
              <a:rPr lang="uk-UA" sz="4400" dirty="0">
                <a:solidFill>
                  <a:schemeClr val="tx2"/>
                </a:solidFill>
              </a:rPr>
              <a:t>ДОВКІЛЛЯ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31187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79185" y="1447800"/>
            <a:ext cx="11322957" cy="5045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uk-UA" sz="2400" b="1" dirty="0">
                <a:solidFill>
                  <a:srgbClr val="00B050"/>
                </a:solidFill>
                <a:cs typeface="Tahoma" panose="020B0604030504040204" pitchFamily="34" charset="0"/>
              </a:rPr>
              <a:t>КОНКРЕТНА ЦІЛЬ</a:t>
            </a:r>
            <a:r>
              <a:rPr lang="pl-PL" sz="2400" b="1" dirty="0">
                <a:solidFill>
                  <a:srgbClr val="00B050"/>
                </a:solidFill>
                <a:cs typeface="Tahoma" panose="020B0604030504040204" pitchFamily="34" charset="0"/>
              </a:rPr>
              <a:t> 3 – </a:t>
            </a:r>
            <a:r>
              <a:rPr lang="uk-UA" sz="2400" b="1" dirty="0">
                <a:solidFill>
                  <a:srgbClr val="00B050"/>
                </a:solidFill>
                <a:cs typeface="Tahoma" panose="020B0604030504040204" pitchFamily="34" charset="0"/>
              </a:rPr>
              <a:t>ОХОРОНА ПРИРОДИ</a:t>
            </a:r>
            <a:endParaRPr lang="pl-PL" sz="2400" b="1" dirty="0">
              <a:solidFill>
                <a:srgbClr val="00B050"/>
              </a:solidFill>
              <a:cs typeface="Tahoma" panose="020B0604030504040204" pitchFamily="34" charset="0"/>
            </a:endParaRPr>
          </a:p>
          <a:p>
            <a:pPr algn="l"/>
            <a:endParaRPr lang="pl-PL" sz="2200" b="1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l"/>
            <a:r>
              <a:rPr lang="uk-UA" sz="2200" b="1" dirty="0">
                <a:solidFill>
                  <a:srgbClr val="002060"/>
                </a:solidFill>
                <a:cs typeface="Tahoma" panose="020B0604030504040204" pitchFamily="34" charset="0"/>
              </a:rPr>
              <a:t>Заходи</a:t>
            </a:r>
            <a:r>
              <a:rPr 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охорона, відновлення та стале використання цінних заповідних природних територій з особливим акцентом на транскордонних територіях</a:t>
            </a: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охорона біорізноманіття та моніторинг стану довкілля</a:t>
            </a: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60755701-7D0B-7C9C-FA70-E65DA0A5A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C0F01A74-1CFF-7757-52A6-7A92FD6458E6}"/>
              </a:ext>
            </a:extLst>
          </p:cNvPr>
          <p:cNvSpPr txBox="1">
            <a:spLocks/>
          </p:cNvSpPr>
          <p:nvPr/>
        </p:nvSpPr>
        <p:spPr>
          <a:xfrm>
            <a:off x="5054600" y="365125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sz="4400" dirty="0">
                <a:solidFill>
                  <a:schemeClr val="tx2"/>
                </a:solidFill>
              </a:rPr>
              <a:t>3. </a:t>
            </a:r>
            <a:r>
              <a:rPr lang="uk-UA" sz="4400" dirty="0">
                <a:solidFill>
                  <a:schemeClr val="tx2"/>
                </a:solidFill>
              </a:rPr>
              <a:t>Пріоритет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  <a:r>
              <a:rPr lang="uk-UA" sz="4400" dirty="0">
                <a:solidFill>
                  <a:schemeClr val="tx2"/>
                </a:solidFill>
              </a:rPr>
              <a:t>ДОВКІЛЛЯ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5302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79185" y="1447800"/>
            <a:ext cx="11322957" cy="5045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uk-UA" sz="2400" b="1" dirty="0">
                <a:solidFill>
                  <a:srgbClr val="00B050"/>
                </a:solidFill>
                <a:cs typeface="Tahoma" panose="020B0604030504040204" pitchFamily="34" charset="0"/>
              </a:rPr>
              <a:t>КОНКРЕТНА ЦІЛЬ</a:t>
            </a:r>
            <a:r>
              <a:rPr lang="pl-PL" sz="2400" b="1" dirty="0">
                <a:solidFill>
                  <a:srgbClr val="00B050"/>
                </a:solidFill>
                <a:cs typeface="Tahoma" panose="020B0604030504040204" pitchFamily="34" charset="0"/>
              </a:rPr>
              <a:t> 3 – </a:t>
            </a:r>
            <a:r>
              <a:rPr lang="uk-UA" sz="2400" b="1" dirty="0">
                <a:solidFill>
                  <a:srgbClr val="00B050"/>
                </a:solidFill>
                <a:cs typeface="Tahoma" panose="020B0604030504040204" pitchFamily="34" charset="0"/>
              </a:rPr>
              <a:t>ОХОРОНА ПРИРОДИ</a:t>
            </a:r>
            <a:endParaRPr lang="pl-PL" sz="2400" b="1" dirty="0">
              <a:solidFill>
                <a:srgbClr val="00B050"/>
              </a:solidFill>
              <a:cs typeface="Tahoma" panose="020B0604030504040204" pitchFamily="34" charset="0"/>
            </a:endParaRPr>
          </a:p>
          <a:p>
            <a:pPr algn="l"/>
            <a:endParaRPr lang="pl-PL" sz="300" b="1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l"/>
            <a:r>
              <a:rPr lang="uk-UA" sz="2200" b="1" dirty="0">
                <a:solidFill>
                  <a:srgbClr val="002060"/>
                </a:solidFill>
                <a:cs typeface="Tahoma" panose="020B0604030504040204" pitchFamily="34" charset="0"/>
              </a:rPr>
              <a:t>Індикатори ПРОДУКТУ</a:t>
            </a:r>
            <a:r>
              <a:rPr 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Площа територій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</a:rPr>
              <a:t>Natura</a:t>
            </a: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 2000, охоплених заходами зі збереження та відновлення</a:t>
            </a: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Участь у спільних транскордонних заходах</a:t>
            </a:r>
            <a:endParaRPr lang="pl-PL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Спільно опрацьовані рішення</a:t>
            </a:r>
            <a:endParaRPr lang="pl-PL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l-PL" sz="2200" dirty="0">
              <a:solidFill>
                <a:schemeClr val="accent1">
                  <a:lumMod val="50000"/>
                </a:schemeClr>
              </a:solidFill>
              <a:cs typeface="Tahoma" panose="020B060403050404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l-PL" sz="2200" dirty="0">
              <a:solidFill>
                <a:schemeClr val="accent1">
                  <a:lumMod val="50000"/>
                </a:schemeClr>
              </a:solidFill>
              <a:cs typeface="Tahoma" panose="020B0604030504040204" pitchFamily="34" charset="0"/>
            </a:endParaRPr>
          </a:p>
          <a:p>
            <a:pPr algn="just"/>
            <a:r>
              <a:rPr lang="uk-UA" sz="2200" b="1" dirty="0">
                <a:solidFill>
                  <a:srgbClr val="002060"/>
                </a:solidFill>
                <a:cs typeface="Tahoma" panose="020B0604030504040204" pitchFamily="34" charset="0"/>
              </a:rPr>
              <a:t>Індикатори РЕЗУЛЬТАТУ</a:t>
            </a:r>
            <a:r>
              <a:rPr 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Рішення ухвалені або вдосконалені організаціями</a:t>
            </a:r>
            <a:endParaRPr lang="pl-PL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60755701-7D0B-7C9C-FA70-E65DA0A5A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ytuł 1">
            <a:extLst>
              <a:ext uri="{FF2B5EF4-FFF2-40B4-BE49-F238E27FC236}">
                <a16:creationId xmlns:a16="http://schemas.microsoft.com/office/drawing/2014/main" id="{3533D9EF-83BD-4E69-D721-9DF1C7D02DF5}"/>
              </a:ext>
            </a:extLst>
          </p:cNvPr>
          <p:cNvSpPr txBox="1">
            <a:spLocks/>
          </p:cNvSpPr>
          <p:nvPr/>
        </p:nvSpPr>
        <p:spPr>
          <a:xfrm>
            <a:off x="5054600" y="365125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sz="4400" dirty="0">
                <a:solidFill>
                  <a:schemeClr val="tx2"/>
                </a:solidFill>
              </a:rPr>
              <a:t>3. </a:t>
            </a:r>
            <a:r>
              <a:rPr lang="uk-UA" sz="4400" dirty="0">
                <a:solidFill>
                  <a:schemeClr val="tx2"/>
                </a:solidFill>
              </a:rPr>
              <a:t>Пріоритет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  <a:r>
              <a:rPr lang="uk-UA" sz="4400" dirty="0">
                <a:solidFill>
                  <a:schemeClr val="tx2"/>
                </a:solidFill>
              </a:rPr>
              <a:t>ДОВКІЛЛЯ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3912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60755701-7D0B-7C9C-FA70-E65DA0A5A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3058E08-1E0E-0A74-5B3F-196CCA0F47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4961242"/>
              </p:ext>
            </p:extLst>
          </p:nvPr>
        </p:nvGraphicFramePr>
        <p:xfrm>
          <a:off x="855617" y="2147002"/>
          <a:ext cx="11212285" cy="4530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ytuł 1">
            <a:extLst>
              <a:ext uri="{FF2B5EF4-FFF2-40B4-BE49-F238E27FC236}">
                <a16:creationId xmlns:a16="http://schemas.microsoft.com/office/drawing/2014/main" id="{4FE70C2F-82A3-AC1B-BC27-660D99A62D5B}"/>
              </a:ext>
            </a:extLst>
          </p:cNvPr>
          <p:cNvSpPr txBox="1">
            <a:spLocks/>
          </p:cNvSpPr>
          <p:nvPr/>
        </p:nvSpPr>
        <p:spPr>
          <a:xfrm>
            <a:off x="5054600" y="365125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3. </a:t>
            </a:r>
            <a:r>
              <a:rPr lang="uk-UA" sz="4400" dirty="0">
                <a:solidFill>
                  <a:schemeClr val="tx2"/>
                </a:solidFill>
              </a:rPr>
              <a:t>Пріоритет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  <a:r>
              <a:rPr lang="uk-UA" sz="4400" dirty="0">
                <a:solidFill>
                  <a:schemeClr val="tx2"/>
                </a:solidFill>
              </a:rPr>
              <a:t>ДОВКІЛЛЯ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" name="Podtytuł 8">
            <a:extLst>
              <a:ext uri="{FF2B5EF4-FFF2-40B4-BE49-F238E27FC236}">
                <a16:creationId xmlns:a16="http://schemas.microsoft.com/office/drawing/2014/main" id="{A03B9B29-F4DA-F966-8E2C-A764ECEED642}"/>
              </a:ext>
            </a:extLst>
          </p:cNvPr>
          <p:cNvSpPr txBox="1">
            <a:spLocks/>
          </p:cNvSpPr>
          <p:nvPr/>
        </p:nvSpPr>
        <p:spPr>
          <a:xfrm>
            <a:off x="379185" y="1447801"/>
            <a:ext cx="11322957" cy="695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b="1" dirty="0">
                <a:solidFill>
                  <a:srgbClr val="FF0000"/>
                </a:solidFill>
                <a:cs typeface="Tahoma" panose="020B0604030504040204" pitchFamily="34" charset="0"/>
              </a:rPr>
              <a:t>Установи</a:t>
            </a:r>
            <a:r>
              <a:rPr lang="ru-RU" sz="2400" b="1" dirty="0">
                <a:solidFill>
                  <a:srgbClr val="FF0000"/>
                </a:solidFill>
                <a:cs typeface="Tahoma" panose="020B0604030504040204" pitchFamily="34" charset="0"/>
              </a:rPr>
              <a:t>, які можуть реалізовувати проєкти</a:t>
            </a:r>
            <a:endParaRPr lang="pl-PL" sz="2200" dirty="0">
              <a:solidFill>
                <a:srgbClr val="FF0000"/>
              </a:solidFill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432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F87F564D-A744-0FCE-4849-0CB0A55983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9722013"/>
              </p:ext>
            </p:extLst>
          </p:nvPr>
        </p:nvGraphicFramePr>
        <p:xfrm>
          <a:off x="1302056" y="1698171"/>
          <a:ext cx="7456715" cy="4472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3">
            <a:extLst>
              <a:ext uri="{FF2B5EF4-FFF2-40B4-BE49-F238E27FC236}">
                <a16:creationId xmlns:a16="http://schemas.microsoft.com/office/drawing/2014/main" id="{893173E4-E633-EBFE-ED61-4ACFAF3560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6007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79185" y="1447800"/>
            <a:ext cx="11322957" cy="5045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uk-UA" altLang="pl-PL" b="1" dirty="0">
                <a:solidFill>
                  <a:srgbClr val="FF0000"/>
                </a:solidFill>
                <a:cs typeface="Tahoma" panose="020B0604030504040204" pitchFamily="34" charset="0"/>
              </a:rPr>
              <a:t>КОНКРЕТНА ЦІЛЬ</a:t>
            </a:r>
            <a:r>
              <a:rPr lang="pl-PL" altLang="pl-PL" b="1" dirty="0">
                <a:solidFill>
                  <a:srgbClr val="FF0000"/>
                </a:solidFill>
                <a:cs typeface="Tahoma" panose="020B0604030504040204" pitchFamily="34" charset="0"/>
              </a:rPr>
              <a:t> </a:t>
            </a:r>
            <a:r>
              <a:rPr lang="pl-PL" altLang="pl-PL" dirty="0">
                <a:solidFill>
                  <a:srgbClr val="002060"/>
                </a:solidFill>
                <a:cs typeface="Tahoma" panose="020B0604030504040204" pitchFamily="34" charset="0"/>
              </a:rPr>
              <a:t>- </a:t>
            </a:r>
            <a:r>
              <a:rPr lang="uk-UA" sz="2100" dirty="0">
                <a:solidFill>
                  <a:schemeClr val="accent1">
                    <a:lumMod val="50000"/>
                  </a:schemeClr>
                </a:solidFill>
                <a:ea typeface="+mn-lt"/>
                <a:cs typeface="Lato" panose="020F0502020204030203" pitchFamily="34" charset="0"/>
              </a:rPr>
              <a:t>Забезпечення </a:t>
            </a:r>
            <a:r>
              <a:rPr lang="uk-UA" sz="2100" b="1" dirty="0">
                <a:solidFill>
                  <a:schemeClr val="accent1">
                    <a:lumMod val="50000"/>
                  </a:schemeClr>
                </a:solidFill>
                <a:ea typeface="+mn-lt"/>
                <a:cs typeface="Lato" panose="020F0502020204030203" pitchFamily="34" charset="0"/>
              </a:rPr>
              <a:t>рівного доступу до медичної допомоги </a:t>
            </a:r>
            <a:r>
              <a:rPr lang="uk-UA" sz="2100" dirty="0">
                <a:solidFill>
                  <a:schemeClr val="accent1">
                    <a:lumMod val="50000"/>
                  </a:schemeClr>
                </a:solidFill>
                <a:ea typeface="+mn-lt"/>
                <a:cs typeface="Lato" panose="020F0502020204030203" pitchFamily="34" charset="0"/>
              </a:rPr>
              <a:t>та сприяння стійкості систем охорони здоров’я, включаючи первинну медичну допомогу, та сприяння </a:t>
            </a:r>
            <a:r>
              <a:rPr lang="uk-UA" sz="2100" b="1" dirty="0">
                <a:solidFill>
                  <a:schemeClr val="accent1">
                    <a:lumMod val="50000"/>
                  </a:schemeClr>
                </a:solidFill>
                <a:ea typeface="+mn-lt"/>
                <a:cs typeface="Lato" panose="020F0502020204030203" pitchFamily="34" charset="0"/>
              </a:rPr>
              <a:t>переходу від інституційної допомоги до сімейної медицини та допомоги на рівні громад</a:t>
            </a:r>
            <a:endParaRPr lang="pl-PL" sz="2100" b="1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l">
              <a:spcBef>
                <a:spcPts val="0"/>
              </a:spcBef>
            </a:pPr>
            <a:endParaRPr lang="pl-PL" sz="2200" b="1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l"/>
            <a:r>
              <a:rPr lang="uk-UA" sz="2000" b="1" dirty="0">
                <a:solidFill>
                  <a:srgbClr val="002060"/>
                </a:solidFill>
                <a:cs typeface="Tahoma" panose="020B0604030504040204" pitchFamily="34" charset="0"/>
              </a:rPr>
              <a:t>Заходи</a:t>
            </a:r>
            <a:r>
              <a:rPr lang="pl-PL" sz="2000" b="1" dirty="0">
                <a:solidFill>
                  <a:srgbClr val="002060"/>
                </a:solidFill>
                <a:cs typeface="Tahoma" panose="020B0604030504040204" pitchFamily="34" charset="0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rgbClr val="002060"/>
                </a:solidFill>
                <a:cs typeface="Tahoma" panose="020B0604030504040204" pitchFamily="34" charset="0"/>
              </a:rPr>
              <a:t>покращення доступності та розвитку діагностичної та профілактичної інфраструктури</a:t>
            </a:r>
            <a:endParaRPr lang="pl-PL" sz="20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rgbClr val="002060"/>
                </a:solidFill>
                <a:cs typeface="Tahoma" panose="020B0604030504040204" pitchFamily="34" charset="0"/>
              </a:rPr>
              <a:t>покращення доступу до спеціалізованої медицини</a:t>
            </a:r>
            <a:r>
              <a:rPr lang="pl-PL" sz="2000" dirty="0">
                <a:solidFill>
                  <a:srgbClr val="002060"/>
                </a:solidFill>
                <a:cs typeface="Tahoma" panose="020B0604030504040204" pitchFamily="34" charset="0"/>
              </a:rPr>
              <a:t>, </a:t>
            </a:r>
            <a:r>
              <a:rPr lang="uk-UA" sz="2000" dirty="0">
                <a:solidFill>
                  <a:srgbClr val="002060"/>
                </a:solidFill>
                <a:cs typeface="Tahoma" panose="020B0604030504040204" pitchFamily="34" charset="0"/>
              </a:rPr>
              <a:t>зокрема в аспекті серцево-судинних та онкологічних захворювань та невідкладної медицини</a:t>
            </a:r>
            <a:endParaRPr lang="pl-PL" sz="20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rgbClr val="002060"/>
                </a:solidFill>
                <a:cs typeface="Tahoma" panose="020B0604030504040204" pitchFamily="34" charset="0"/>
              </a:rPr>
              <a:t>покращення доступу до довгострокової медичної допомоги, зокрема розвиток інфраструктури для геріатричної та паліативної опіки</a:t>
            </a:r>
            <a:endParaRPr lang="pl-PL" sz="20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rgbClr val="002060"/>
                </a:solidFill>
                <a:cs typeface="Tahoma" panose="020B0604030504040204" pitchFamily="34" charset="0"/>
              </a:rPr>
              <a:t>заходи, спрямовані на запобігання  настанню та наслідкам кризових явищ, таких як епідемії чи збройні конфлікти</a:t>
            </a:r>
            <a:r>
              <a:rPr lang="pl-PL" sz="2000" dirty="0">
                <a:solidFill>
                  <a:srgbClr val="002060"/>
                </a:solidFill>
                <a:cs typeface="Tahoma" panose="020B0604030504040204" pitchFamily="34" charset="0"/>
              </a:rPr>
              <a:t> (</a:t>
            </a:r>
            <a:r>
              <a:rPr lang="uk-UA" sz="2000" dirty="0">
                <a:solidFill>
                  <a:srgbClr val="002060"/>
                </a:solidFill>
                <a:cs typeface="Tahoma" panose="020B0604030504040204" pitchFamily="34" charset="0"/>
              </a:rPr>
              <a:t>з акцентом на локальні явища</a:t>
            </a:r>
            <a:r>
              <a:rPr lang="pl-PL" sz="2000" dirty="0">
                <a:solidFill>
                  <a:srgbClr val="002060"/>
                </a:solidFill>
                <a:cs typeface="Tahoma" panose="020B060403050404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rgbClr val="002060"/>
                </a:solidFill>
                <a:cs typeface="Tahoma" panose="020B0604030504040204" pitchFamily="34" charset="0"/>
              </a:rPr>
              <a:t>розвиток цифровізації у сфері охорони здоров'я</a:t>
            </a:r>
            <a:endParaRPr lang="pl-PL" sz="20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rgbClr val="002060"/>
                </a:solidFill>
                <a:cs typeface="Tahoma" panose="020B0604030504040204" pitchFamily="34" charset="0"/>
              </a:rPr>
              <a:t>підвищення кваліфікації та ефективності медичного персоналу та особового складу рятувальних служб</a:t>
            </a:r>
            <a:endParaRPr lang="pl-PL" sz="2000" dirty="0">
              <a:solidFill>
                <a:srgbClr val="002060"/>
              </a:solidFill>
              <a:cs typeface="Tahoma" panose="020B0604030504040204" pitchFamily="34" charset="0"/>
            </a:endParaRP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60755701-7D0B-7C9C-FA70-E65DA0A5A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C0F01A74-1CFF-7757-52A6-7A92FD6458E6}"/>
              </a:ext>
            </a:extLst>
          </p:cNvPr>
          <p:cNvSpPr txBox="1">
            <a:spLocks/>
          </p:cNvSpPr>
          <p:nvPr/>
        </p:nvSpPr>
        <p:spPr>
          <a:xfrm>
            <a:off x="5054600" y="365125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sz="4400" dirty="0">
                <a:solidFill>
                  <a:schemeClr val="tx2"/>
                </a:solidFill>
              </a:rPr>
              <a:t>4. </a:t>
            </a:r>
            <a:r>
              <a:rPr lang="uk-UA" sz="4400" dirty="0">
                <a:solidFill>
                  <a:schemeClr val="tx2"/>
                </a:solidFill>
              </a:rPr>
              <a:t>Пріоритет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  <a:r>
              <a:rPr lang="uk-UA" sz="4400" dirty="0">
                <a:solidFill>
                  <a:schemeClr val="tx2"/>
                </a:solidFill>
              </a:rPr>
              <a:t>ЗДОРОВʾЯ</a:t>
            </a:r>
            <a:endParaRPr lang="pl-PL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9599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79185" y="1447800"/>
            <a:ext cx="11401483" cy="5045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uk-UA" altLang="pl-PL" b="1" dirty="0">
                <a:solidFill>
                  <a:srgbClr val="FF0000"/>
                </a:solidFill>
                <a:cs typeface="Tahoma" panose="020B0604030504040204" pitchFamily="34" charset="0"/>
              </a:rPr>
              <a:t>КОНКРЕТНА ЦІЛЬ</a:t>
            </a:r>
            <a:r>
              <a:rPr lang="pl-PL" altLang="pl-PL" b="1" dirty="0">
                <a:solidFill>
                  <a:srgbClr val="FF0000"/>
                </a:solidFill>
                <a:cs typeface="Tahoma" panose="020B0604030504040204" pitchFamily="34" charset="0"/>
              </a:rPr>
              <a:t> </a:t>
            </a:r>
            <a:r>
              <a:rPr lang="pl-PL" altLang="pl-PL" dirty="0">
                <a:solidFill>
                  <a:srgbClr val="002060"/>
                </a:solidFill>
                <a:cs typeface="Tahoma" panose="020B0604030504040204" pitchFamily="34" charset="0"/>
              </a:rPr>
              <a:t>- </a:t>
            </a:r>
            <a:r>
              <a:rPr lang="uk-UA" sz="2200" dirty="0">
                <a:solidFill>
                  <a:schemeClr val="accent1">
                    <a:lumMod val="50000"/>
                  </a:schemeClr>
                </a:solidFill>
                <a:ea typeface="+mn-lt"/>
                <a:cs typeface="Lato" panose="020F0502020204030203" pitchFamily="34" charset="0"/>
              </a:rPr>
              <a:t>Забезпечення </a:t>
            </a:r>
            <a:r>
              <a:rPr lang="uk-UA" sz="2200" b="1" dirty="0">
                <a:solidFill>
                  <a:schemeClr val="accent1">
                    <a:lumMod val="50000"/>
                  </a:schemeClr>
                </a:solidFill>
                <a:ea typeface="+mn-lt"/>
                <a:cs typeface="Lato" panose="020F0502020204030203" pitchFamily="34" charset="0"/>
              </a:rPr>
              <a:t>рівного доступу до медичної допомоги </a:t>
            </a:r>
            <a:r>
              <a:rPr lang="uk-UA" sz="2200" dirty="0">
                <a:solidFill>
                  <a:schemeClr val="accent1">
                    <a:lumMod val="50000"/>
                  </a:schemeClr>
                </a:solidFill>
                <a:ea typeface="+mn-lt"/>
                <a:cs typeface="Lato" panose="020F0502020204030203" pitchFamily="34" charset="0"/>
              </a:rPr>
              <a:t>та сприяння стійкості систем охорони здоров’я, включаючи первинну медичну допомогу, та сприяння </a:t>
            </a:r>
            <a:r>
              <a:rPr lang="uk-UA" sz="2200" b="1" dirty="0">
                <a:solidFill>
                  <a:schemeClr val="accent1">
                    <a:lumMod val="50000"/>
                  </a:schemeClr>
                </a:solidFill>
                <a:ea typeface="+mn-lt"/>
                <a:cs typeface="Lato" panose="020F0502020204030203" pitchFamily="34" charset="0"/>
              </a:rPr>
              <a:t>переходу від інституційної допомоги до сімейної медицини та допомоги на рівні громад</a:t>
            </a:r>
          </a:p>
          <a:p>
            <a:pPr algn="l"/>
            <a:endParaRPr lang="pl-PL" sz="2200" b="1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l"/>
            <a:r>
              <a:rPr lang="uk-UA" sz="2200" b="1" dirty="0">
                <a:solidFill>
                  <a:srgbClr val="002060"/>
                </a:solidFill>
                <a:cs typeface="Tahoma" panose="020B0604030504040204" pitchFamily="34" charset="0"/>
              </a:rPr>
              <a:t>Індикатори</a:t>
            </a:r>
            <a:r>
              <a:rPr 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 </a:t>
            </a:r>
            <a:r>
              <a:rPr lang="uk-UA" sz="2200" b="1" dirty="0">
                <a:solidFill>
                  <a:srgbClr val="002060"/>
                </a:solidFill>
                <a:cs typeface="Tahoma" panose="020B0604030504040204" pitchFamily="34" charset="0"/>
              </a:rPr>
              <a:t>ПРОДУКТУ</a:t>
            </a:r>
            <a:r>
              <a:rPr 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Місткість нових або модернізованих закладів охорони здоров’я </a:t>
            </a:r>
            <a:r>
              <a:rPr 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(</a:t>
            </a: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осіб</a:t>
            </a:r>
            <a:r>
              <a:rPr 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/</a:t>
            </a: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на рік</a:t>
            </a:r>
            <a:r>
              <a:rPr 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Спільно опрацьовані рішення </a:t>
            </a:r>
            <a:r>
              <a:rPr 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(</a:t>
            </a: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кількість рішень</a:t>
            </a:r>
            <a:r>
              <a:rPr 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)</a:t>
            </a:r>
          </a:p>
          <a:p>
            <a:pPr algn="just"/>
            <a:endParaRPr lang="pl-PL" sz="8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just"/>
            <a:r>
              <a:rPr lang="uk-UA" sz="2200" b="1" dirty="0">
                <a:solidFill>
                  <a:srgbClr val="002060"/>
                </a:solidFill>
                <a:cs typeface="Tahoma" panose="020B0604030504040204" pitchFamily="34" charset="0"/>
              </a:rPr>
              <a:t>Індикатори РЕЗУЛЬТАТУ</a:t>
            </a:r>
            <a:r>
              <a:rPr 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Річна кількість користувачів нових чи модернізованих закладів охорони здоров’я </a:t>
            </a:r>
            <a:r>
              <a:rPr 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(</a:t>
            </a: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користувачів</a:t>
            </a:r>
            <a:r>
              <a:rPr 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/</a:t>
            </a: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на рік</a:t>
            </a:r>
            <a:r>
              <a:rPr 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</a:rPr>
              <a:t>Рішення ухвалені або вдосконалені організаціями </a:t>
            </a:r>
            <a:r>
              <a:rPr 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(</a:t>
            </a: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кількість застосованих рішень</a:t>
            </a:r>
            <a:r>
              <a:rPr 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)</a:t>
            </a: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60755701-7D0B-7C9C-FA70-E65DA0A5A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C0F01A74-1CFF-7757-52A6-7A92FD6458E6}"/>
              </a:ext>
            </a:extLst>
          </p:cNvPr>
          <p:cNvSpPr txBox="1">
            <a:spLocks/>
          </p:cNvSpPr>
          <p:nvPr/>
        </p:nvSpPr>
        <p:spPr>
          <a:xfrm>
            <a:off x="5054600" y="365125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sz="4400" dirty="0">
                <a:solidFill>
                  <a:schemeClr val="tx2"/>
                </a:solidFill>
              </a:rPr>
              <a:t>4. </a:t>
            </a:r>
            <a:r>
              <a:rPr lang="uk-UA" sz="4400" dirty="0">
                <a:solidFill>
                  <a:schemeClr val="tx2"/>
                </a:solidFill>
              </a:rPr>
              <a:t>Пріоритет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  <a:r>
              <a:rPr lang="uk-UA" sz="4400" dirty="0">
                <a:solidFill>
                  <a:schemeClr val="tx2"/>
                </a:solidFill>
              </a:rPr>
              <a:t>ЗДОРОВʾЯ</a:t>
            </a:r>
            <a:endParaRPr lang="pl-PL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6215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60755701-7D0B-7C9C-FA70-E65DA0A5A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3058E08-1E0E-0A74-5B3F-196CCA0F47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9560448"/>
              </p:ext>
            </p:extLst>
          </p:nvPr>
        </p:nvGraphicFramePr>
        <p:xfrm>
          <a:off x="489857" y="2210540"/>
          <a:ext cx="11212285" cy="4530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ytuł 1">
            <a:extLst>
              <a:ext uri="{FF2B5EF4-FFF2-40B4-BE49-F238E27FC236}">
                <a16:creationId xmlns:a16="http://schemas.microsoft.com/office/drawing/2014/main" id="{4FE70C2F-82A3-AC1B-BC27-660D99A62D5B}"/>
              </a:ext>
            </a:extLst>
          </p:cNvPr>
          <p:cNvSpPr txBox="1">
            <a:spLocks/>
          </p:cNvSpPr>
          <p:nvPr/>
        </p:nvSpPr>
        <p:spPr>
          <a:xfrm>
            <a:off x="5054600" y="365125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4. </a:t>
            </a:r>
            <a:r>
              <a:rPr lang="uk-UA" sz="4400" dirty="0">
                <a:solidFill>
                  <a:schemeClr val="tx2"/>
                </a:solidFill>
              </a:rPr>
              <a:t>Пріоритет</a:t>
            </a:r>
            <a:r>
              <a:rPr lang="pl-PL" sz="4400" dirty="0">
                <a:solidFill>
                  <a:schemeClr val="tx2"/>
                </a:solidFill>
              </a:rPr>
              <a:t> </a:t>
            </a:r>
            <a:r>
              <a:rPr lang="uk-UA" sz="4400" dirty="0">
                <a:solidFill>
                  <a:schemeClr val="tx2"/>
                </a:solidFill>
              </a:rPr>
              <a:t>ЗДОРОВʾЯ</a:t>
            </a:r>
            <a:endParaRPr lang="pl-PL" sz="4400" dirty="0">
              <a:solidFill>
                <a:schemeClr val="tx2"/>
              </a:solidFill>
            </a:endParaRPr>
          </a:p>
        </p:txBody>
      </p:sp>
      <p:sp>
        <p:nvSpPr>
          <p:cNvPr id="4" name="Podtytuł 8">
            <a:extLst>
              <a:ext uri="{FF2B5EF4-FFF2-40B4-BE49-F238E27FC236}">
                <a16:creationId xmlns:a16="http://schemas.microsoft.com/office/drawing/2014/main" id="{A03B9B29-F4DA-F966-8E2C-A764ECEED642}"/>
              </a:ext>
            </a:extLst>
          </p:cNvPr>
          <p:cNvSpPr txBox="1">
            <a:spLocks/>
          </p:cNvSpPr>
          <p:nvPr/>
        </p:nvSpPr>
        <p:spPr>
          <a:xfrm>
            <a:off x="379185" y="1447801"/>
            <a:ext cx="11322957" cy="695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b="1" dirty="0">
                <a:solidFill>
                  <a:srgbClr val="FF0000"/>
                </a:solidFill>
                <a:cs typeface="Tahoma" panose="020B0604030504040204" pitchFamily="34" charset="0"/>
              </a:rPr>
              <a:t>Установи</a:t>
            </a:r>
            <a:r>
              <a:rPr lang="ru-RU" sz="2400" b="1" dirty="0">
                <a:solidFill>
                  <a:srgbClr val="FF0000"/>
                </a:solidFill>
                <a:cs typeface="Tahoma" panose="020B0604030504040204" pitchFamily="34" charset="0"/>
              </a:rPr>
              <a:t>, які можуть реалізовувати проєкти</a:t>
            </a:r>
            <a:endParaRPr lang="pl-PL" sz="2200" dirty="0">
              <a:solidFill>
                <a:srgbClr val="FF0000"/>
              </a:solidFill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4245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636638" y="1554372"/>
            <a:ext cx="10648043" cy="4739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>
                <a:solidFill>
                  <a:schemeClr val="tx2"/>
                </a:solidFill>
              </a:rPr>
              <a:t>Програма співфінансує </a:t>
            </a:r>
            <a:r>
              <a:rPr lang="ru-RU" b="1" dirty="0">
                <a:solidFill>
                  <a:srgbClr val="FF0000"/>
                </a:solidFill>
              </a:rPr>
              <a:t>лише транскордонні проєкти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 algn="l"/>
            <a:r>
              <a:rPr lang="ru-RU" dirty="0">
                <a:solidFill>
                  <a:schemeClr val="tx2"/>
                </a:solidFill>
              </a:rPr>
              <a:t>Мінімальні вимоги до партнерства: </a:t>
            </a:r>
            <a:r>
              <a:rPr lang="ru-RU" b="1" dirty="0">
                <a:solidFill>
                  <a:srgbClr val="FF0000"/>
                </a:solidFill>
              </a:rPr>
              <a:t>один партнер з Польщі та один партнер з України</a:t>
            </a:r>
            <a:r>
              <a:rPr lang="ru-RU" dirty="0">
                <a:solidFill>
                  <a:schemeClr val="tx2"/>
                </a:solidFill>
              </a:rPr>
              <a:t> (один з них виступає в якості головного партнера)</a:t>
            </a:r>
          </a:p>
          <a:p>
            <a:pPr algn="l"/>
            <a:endParaRPr lang="pl" sz="2400" i="0" u="none" baseline="0" dirty="0">
              <a:solidFill>
                <a:schemeClr val="tx2"/>
              </a:solidFill>
            </a:endParaRPr>
          </a:p>
          <a:p>
            <a:pPr algn="l"/>
            <a:endParaRPr lang="pl-PL" b="1" dirty="0">
              <a:solidFill>
                <a:srgbClr val="FF0000"/>
              </a:solidFill>
            </a:endParaRPr>
          </a:p>
          <a:p>
            <a:pPr algn="l" rtl="0">
              <a:buNone/>
              <a:defRPr/>
            </a:pPr>
            <a:endParaRPr lang="pl" b="0" i="0" u="none" baseline="0" dirty="0">
              <a:solidFill>
                <a:schemeClr val="tx2"/>
              </a:solidFill>
            </a:endParaRPr>
          </a:p>
          <a:p>
            <a:pPr algn="l" rtl="0">
              <a:buNone/>
              <a:defRPr/>
            </a:pPr>
            <a:endParaRPr lang="pl" sz="1800" b="0" i="0" u="none" baseline="0" dirty="0">
              <a:solidFill>
                <a:schemeClr val="tx2"/>
              </a:solidFill>
            </a:endParaRPr>
          </a:p>
          <a:p>
            <a:pPr algn="l"/>
            <a:endParaRPr lang="pl-PL" altLang="pl-PL" sz="2200" dirty="0">
              <a:solidFill>
                <a:schemeClr val="tx2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F187555D-D908-8F6F-D3A3-BF96FC76C571}"/>
              </a:ext>
            </a:extLst>
          </p:cNvPr>
          <p:cNvSpPr txBox="1">
            <a:spLocks/>
          </p:cNvSpPr>
          <p:nvPr/>
        </p:nvSpPr>
        <p:spPr>
          <a:xfrm>
            <a:off x="5054600" y="355198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5. </a:t>
            </a:r>
            <a:r>
              <a:rPr lang="uk-UA" sz="4400" dirty="0">
                <a:solidFill>
                  <a:schemeClr val="tx2"/>
                </a:solidFill>
              </a:rPr>
              <a:t>Партнерство у проєкті</a:t>
            </a:r>
            <a:endParaRPr lang="pl-PL" sz="4400" dirty="0">
              <a:solidFill>
                <a:schemeClr val="tx2"/>
              </a:solidFill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DF1442A-03EF-BD48-1B24-1E9C6ADAB2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7664723"/>
              </p:ext>
            </p:extLst>
          </p:nvPr>
        </p:nvGraphicFramePr>
        <p:xfrm>
          <a:off x="781235" y="2232580"/>
          <a:ext cx="10289219" cy="4625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527093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636638" y="1554372"/>
            <a:ext cx="10416061" cy="4739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None/>
              <a:defRPr/>
            </a:pPr>
            <a:r>
              <a:rPr lang="ru-RU" b="1" i="0" u="none" baseline="0" dirty="0">
                <a:solidFill>
                  <a:schemeClr val="tx2"/>
                </a:solidFill>
              </a:rPr>
              <a:t>Для участі в Програмі кожен з Партнерів повинен</a:t>
            </a:r>
            <a:r>
              <a:rPr lang="pl-PL" b="1" i="0" u="none" baseline="0" dirty="0">
                <a:solidFill>
                  <a:schemeClr val="tx2"/>
                </a:solidFill>
              </a:rPr>
              <a:t>:</a:t>
            </a:r>
          </a:p>
          <a:p>
            <a:pPr algn="l" rtl="0">
              <a:buNone/>
              <a:defRPr/>
            </a:pPr>
            <a:endParaRPr lang="pl-PL" sz="1300" b="0" i="0" u="none" baseline="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0" i="0" u="none" baseline="0" dirty="0">
                <a:solidFill>
                  <a:schemeClr val="tx2"/>
                </a:solidFill>
              </a:rPr>
              <a:t>мати відповідні знання та компетентності для того, щоб:</a:t>
            </a:r>
          </a:p>
          <a:p>
            <a:pPr algn="just"/>
            <a:r>
              <a:rPr lang="ru-RU" b="0" i="0" u="none" baseline="0" dirty="0">
                <a:solidFill>
                  <a:schemeClr val="tx2"/>
                </a:solidFill>
              </a:rPr>
              <a:t>	- приймати виклики в цільовій сфері та потреби цільових груп</a:t>
            </a:r>
          </a:p>
          <a:p>
            <a:pPr algn="just"/>
            <a:r>
              <a:rPr lang="ru-RU" dirty="0">
                <a:solidFill>
                  <a:schemeClr val="tx2"/>
                </a:solidFill>
              </a:rPr>
              <a:t>	</a:t>
            </a:r>
            <a:r>
              <a:rPr lang="ru-RU" b="0" i="0" u="none" baseline="0" dirty="0">
                <a:solidFill>
                  <a:schemeClr val="tx2"/>
                </a:solidFill>
              </a:rPr>
              <a:t>- впроваджувати свої заходи у проєкті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0" i="0" u="none" baseline="0" dirty="0">
                <a:solidFill>
                  <a:schemeClr val="tx2"/>
                </a:solidFill>
              </a:rPr>
              <a:t>бути </a:t>
            </a:r>
            <a:r>
              <a:rPr lang="ru-RU" b="1" i="0" u="none" baseline="0" dirty="0">
                <a:solidFill>
                  <a:srgbClr val="FF0000"/>
                </a:solidFill>
              </a:rPr>
              <a:t>залученими до проєкту </a:t>
            </a:r>
            <a:r>
              <a:rPr lang="ru-RU" b="0" i="0" u="none" baseline="0" dirty="0">
                <a:solidFill>
                  <a:schemeClr val="tx2"/>
                </a:solidFill>
              </a:rPr>
              <a:t>таким чином, що підтверджує його спільне виконання</a:t>
            </a:r>
            <a:endParaRPr lang="pl-PL" b="0" i="0" u="none" baseline="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b="0" i="0" u="none" baseline="0" dirty="0">
                <a:solidFill>
                  <a:schemeClr val="tx2"/>
                </a:solidFill>
              </a:rPr>
              <a:t>мати </a:t>
            </a:r>
            <a:r>
              <a:rPr lang="uk-UA" b="1" i="0" u="none" baseline="0" dirty="0">
                <a:solidFill>
                  <a:srgbClr val="FF0000"/>
                </a:solidFill>
              </a:rPr>
              <a:t>достатні організаційні та фінансові ресурси </a:t>
            </a:r>
            <a:r>
              <a:rPr lang="uk-UA" b="0" i="0" u="none" baseline="0" dirty="0">
                <a:solidFill>
                  <a:schemeClr val="tx2"/>
                </a:solidFill>
              </a:rPr>
              <a:t>для забезпечення ефективної та безперебійної реалізації проєкту</a:t>
            </a:r>
            <a:endParaRPr lang="pl-PL" b="0" i="0" u="none" baseline="0" dirty="0">
              <a:solidFill>
                <a:schemeClr val="tx2"/>
              </a:solidFill>
            </a:endParaRPr>
          </a:p>
          <a:p>
            <a:pPr algn="l" rtl="0">
              <a:buNone/>
              <a:defRPr/>
            </a:pPr>
            <a:endParaRPr lang="pl" b="0" i="0" u="none" baseline="0" dirty="0">
              <a:solidFill>
                <a:schemeClr val="tx2"/>
              </a:solidFill>
            </a:endParaRPr>
          </a:p>
          <a:p>
            <a:pPr algn="l" rtl="0">
              <a:buNone/>
              <a:defRPr/>
            </a:pPr>
            <a:endParaRPr lang="pl" sz="1800" b="0" i="0" u="none" baseline="0" dirty="0">
              <a:solidFill>
                <a:schemeClr val="tx2"/>
              </a:solidFill>
            </a:endParaRPr>
          </a:p>
          <a:p>
            <a:pPr algn="l"/>
            <a:endParaRPr lang="pl-PL" altLang="pl-PL" sz="2200" dirty="0">
              <a:solidFill>
                <a:schemeClr val="tx2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F187555D-D908-8F6F-D3A3-BF96FC76C571}"/>
              </a:ext>
            </a:extLst>
          </p:cNvPr>
          <p:cNvSpPr txBox="1">
            <a:spLocks/>
          </p:cNvSpPr>
          <p:nvPr/>
        </p:nvSpPr>
        <p:spPr>
          <a:xfrm>
            <a:off x="5054600" y="368261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5. </a:t>
            </a:r>
            <a:r>
              <a:rPr lang="uk-UA" sz="4400" dirty="0">
                <a:solidFill>
                  <a:schemeClr val="tx2"/>
                </a:solidFill>
              </a:rPr>
              <a:t>Партнерство у проєкті</a:t>
            </a:r>
            <a:endParaRPr lang="pl-PL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8666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79186" y="1562100"/>
            <a:ext cx="10648043" cy="4930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0">
              <a:buNone/>
            </a:pPr>
            <a:r>
              <a:rPr lang="ru-RU" sz="2900" b="0" i="0" u="none" baseline="0" dirty="0">
                <a:solidFill>
                  <a:srgbClr val="002060"/>
                </a:solidFill>
              </a:rPr>
              <a:t>Кожен проєкт має відповідати </a:t>
            </a:r>
            <a:r>
              <a:rPr lang="ru-RU" sz="2900" b="1" i="0" u="none" baseline="0" dirty="0">
                <a:solidFill>
                  <a:srgbClr val="FF0000"/>
                </a:solidFill>
              </a:rPr>
              <a:t>принаймні трьом </a:t>
            </a:r>
            <a:r>
              <a:rPr lang="ru-RU" sz="2900" b="0" i="0" u="none" baseline="0" dirty="0">
                <a:solidFill>
                  <a:srgbClr val="002060"/>
                </a:solidFill>
              </a:rPr>
              <a:t>із наступних чотирьох </a:t>
            </a:r>
            <a:r>
              <a:rPr lang="ru-RU" sz="2900" b="1" i="0" u="none" baseline="0" dirty="0">
                <a:solidFill>
                  <a:srgbClr val="FF0000"/>
                </a:solidFill>
              </a:rPr>
              <a:t>критеріїв співпраці:</a:t>
            </a:r>
            <a:r>
              <a:rPr lang="ru-RU" sz="2900" b="0" i="0" u="none" baseline="0" dirty="0">
                <a:solidFill>
                  <a:srgbClr val="002060"/>
                </a:solidFill>
              </a:rPr>
              <a:t> </a:t>
            </a:r>
            <a:endParaRPr lang="pl" sz="2900" dirty="0">
              <a:solidFill>
                <a:srgbClr val="FF0000"/>
              </a:solidFill>
            </a:endParaRPr>
          </a:p>
          <a:p>
            <a:pPr lvl="0" algn="just" rtl="0">
              <a:spcBef>
                <a:spcPct val="80000"/>
              </a:spcBef>
              <a:defRPr/>
            </a:pPr>
            <a:r>
              <a:rPr lang="pl" sz="2900" b="0" i="0" u="none" baseline="0" dirty="0"/>
              <a:t>- </a:t>
            </a:r>
            <a:r>
              <a:rPr lang="uk-UA" sz="2900" b="1" dirty="0">
                <a:solidFill>
                  <a:srgbClr val="FF0000"/>
                </a:solidFill>
              </a:rPr>
              <a:t>с</a:t>
            </a:r>
            <a:r>
              <a:rPr lang="uk-UA" sz="2900" b="1" i="0" u="none" baseline="0" dirty="0">
                <a:solidFill>
                  <a:srgbClr val="FF0000"/>
                </a:solidFill>
              </a:rPr>
              <a:t>пільна підготовка </a:t>
            </a:r>
            <a:r>
              <a:rPr lang="uk-UA" sz="2900" dirty="0">
                <a:solidFill>
                  <a:srgbClr val="002060"/>
                </a:solidFill>
              </a:rPr>
              <a:t>проєкту</a:t>
            </a:r>
            <a:r>
              <a:rPr lang="pl" sz="2900" b="0" i="0" u="none" baseline="0" dirty="0">
                <a:solidFill>
                  <a:srgbClr val="002060"/>
                </a:solidFill>
              </a:rPr>
              <a:t> (</a:t>
            </a:r>
            <a:r>
              <a:rPr lang="uk-UA" sz="2900" b="0" i="0" u="none" baseline="0" dirty="0">
                <a:solidFill>
                  <a:srgbClr val="002060"/>
                </a:solidFill>
              </a:rPr>
              <a:t>обов'язково</a:t>
            </a:r>
            <a:r>
              <a:rPr lang="pl" sz="2900" b="0" i="0" u="none" baseline="0" dirty="0">
                <a:solidFill>
                  <a:srgbClr val="002060"/>
                </a:solidFill>
              </a:rPr>
              <a:t>)</a:t>
            </a:r>
          </a:p>
          <a:p>
            <a:pPr lvl="0" algn="just" rtl="0">
              <a:spcBef>
                <a:spcPct val="80000"/>
              </a:spcBef>
              <a:defRPr/>
            </a:pPr>
            <a:r>
              <a:rPr lang="pl" sz="2900" b="0" i="0" u="none" baseline="0" dirty="0"/>
              <a:t>- </a:t>
            </a:r>
            <a:r>
              <a:rPr lang="uk-UA" sz="2900" b="1" dirty="0">
                <a:solidFill>
                  <a:srgbClr val="FF0000"/>
                </a:solidFill>
              </a:rPr>
              <a:t>с</a:t>
            </a:r>
            <a:r>
              <a:rPr lang="uk-UA" sz="2900" b="1" i="0" u="none" baseline="0" dirty="0">
                <a:solidFill>
                  <a:srgbClr val="FF0000"/>
                </a:solidFill>
              </a:rPr>
              <a:t>пільна реалізація </a:t>
            </a:r>
            <a:r>
              <a:rPr lang="uk-UA" sz="2900" dirty="0">
                <a:solidFill>
                  <a:srgbClr val="002060"/>
                </a:solidFill>
              </a:rPr>
              <a:t>проєкту</a:t>
            </a:r>
            <a:r>
              <a:rPr lang="pl" sz="2900" b="0" i="0" u="none" baseline="0" dirty="0">
                <a:solidFill>
                  <a:srgbClr val="002060"/>
                </a:solidFill>
              </a:rPr>
              <a:t> (</a:t>
            </a:r>
            <a:r>
              <a:rPr lang="uk-UA" sz="2900" b="0" i="0" u="none" baseline="0" dirty="0">
                <a:solidFill>
                  <a:srgbClr val="002060"/>
                </a:solidFill>
              </a:rPr>
              <a:t>обов'язково</a:t>
            </a:r>
            <a:r>
              <a:rPr lang="pl" sz="2900" b="0" i="0" u="none" baseline="0" dirty="0">
                <a:solidFill>
                  <a:srgbClr val="002060"/>
                </a:solidFill>
              </a:rPr>
              <a:t>)</a:t>
            </a:r>
            <a:endParaRPr lang="pl" sz="2900" dirty="0">
              <a:solidFill>
                <a:srgbClr val="002060"/>
              </a:solidFill>
            </a:endParaRPr>
          </a:p>
          <a:p>
            <a:pPr lvl="0" algn="just" rtl="0">
              <a:spcBef>
                <a:spcPct val="80000"/>
              </a:spcBef>
              <a:defRPr/>
            </a:pPr>
            <a:r>
              <a:rPr lang="pl" sz="2900" b="0" i="0" u="none" baseline="0" dirty="0"/>
              <a:t>- </a:t>
            </a:r>
            <a:r>
              <a:rPr lang="uk-UA" sz="2900" b="1" dirty="0">
                <a:solidFill>
                  <a:srgbClr val="FF0000"/>
                </a:solidFill>
              </a:rPr>
              <a:t>с</a:t>
            </a:r>
            <a:r>
              <a:rPr lang="uk-UA" sz="2900" b="1" i="0" u="none" baseline="0" dirty="0">
                <a:solidFill>
                  <a:srgbClr val="FF0000"/>
                </a:solidFill>
              </a:rPr>
              <a:t>пільний персонал </a:t>
            </a:r>
            <a:r>
              <a:rPr lang="uk-UA" sz="2900" dirty="0">
                <a:solidFill>
                  <a:srgbClr val="002060"/>
                </a:solidFill>
              </a:rPr>
              <a:t>проєкту</a:t>
            </a:r>
            <a:r>
              <a:rPr lang="pl" sz="2900" b="0" i="0" u="none" baseline="0" dirty="0">
                <a:solidFill>
                  <a:srgbClr val="002060"/>
                </a:solidFill>
              </a:rPr>
              <a:t> (</a:t>
            </a:r>
            <a:r>
              <a:rPr lang="uk-UA" sz="2900" b="0" i="1" u="none" baseline="0" dirty="0">
                <a:solidFill>
                  <a:srgbClr val="002060"/>
                </a:solidFill>
              </a:rPr>
              <a:t>необов'язково</a:t>
            </a:r>
            <a:r>
              <a:rPr lang="pl" sz="2900" b="0" i="0" u="none" baseline="0" dirty="0">
                <a:solidFill>
                  <a:srgbClr val="002060"/>
                </a:solidFill>
              </a:rPr>
              <a:t>)</a:t>
            </a:r>
            <a:endParaRPr lang="pl" sz="2900" dirty="0">
              <a:solidFill>
                <a:srgbClr val="002060"/>
              </a:solidFill>
            </a:endParaRPr>
          </a:p>
          <a:p>
            <a:pPr lvl="0" algn="just" rtl="0">
              <a:spcBef>
                <a:spcPct val="80000"/>
              </a:spcBef>
              <a:defRPr/>
            </a:pPr>
            <a:r>
              <a:rPr lang="pl" sz="2900" b="0" i="0" u="none" baseline="0" dirty="0"/>
              <a:t>- </a:t>
            </a:r>
            <a:r>
              <a:rPr lang="uk-UA" sz="2900" b="1" dirty="0">
                <a:solidFill>
                  <a:srgbClr val="FF0000"/>
                </a:solidFill>
              </a:rPr>
              <a:t>с</a:t>
            </a:r>
            <a:r>
              <a:rPr lang="uk-UA" sz="2900" b="1" i="0" u="none" baseline="0" dirty="0">
                <a:solidFill>
                  <a:srgbClr val="FF0000"/>
                </a:solidFill>
              </a:rPr>
              <a:t>пільне фінансування </a:t>
            </a:r>
            <a:r>
              <a:rPr lang="uk-UA" sz="2900" dirty="0">
                <a:solidFill>
                  <a:srgbClr val="002060"/>
                </a:solidFill>
              </a:rPr>
              <a:t>проєкту</a:t>
            </a:r>
            <a:r>
              <a:rPr lang="pl" sz="2900" b="0" i="0" u="none" baseline="0" dirty="0">
                <a:solidFill>
                  <a:srgbClr val="002060"/>
                </a:solidFill>
              </a:rPr>
              <a:t> (</a:t>
            </a:r>
            <a:r>
              <a:rPr lang="uk-UA" sz="2900" b="0" i="1" u="none" baseline="0" dirty="0">
                <a:solidFill>
                  <a:srgbClr val="002060"/>
                </a:solidFill>
              </a:rPr>
              <a:t>необов'язково</a:t>
            </a:r>
            <a:r>
              <a:rPr lang="pl" sz="2900" b="0" i="0" u="none" baseline="0" dirty="0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DBAADA53-FC27-35F1-1B80-DEBB4E6F2ABA}"/>
              </a:ext>
            </a:extLst>
          </p:cNvPr>
          <p:cNvSpPr txBox="1">
            <a:spLocks/>
          </p:cNvSpPr>
          <p:nvPr/>
        </p:nvSpPr>
        <p:spPr>
          <a:xfrm>
            <a:off x="5054600" y="365125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5. </a:t>
            </a:r>
            <a:r>
              <a:rPr lang="uk-UA" sz="4400" dirty="0">
                <a:solidFill>
                  <a:schemeClr val="tx2"/>
                </a:solidFill>
              </a:rPr>
              <a:t>Партнерство</a:t>
            </a:r>
            <a:r>
              <a:rPr lang="pl-PL" sz="4400" dirty="0">
                <a:solidFill>
                  <a:schemeClr val="tx2"/>
                </a:solidFill>
              </a:rPr>
              <a:t> – </a:t>
            </a:r>
            <a:r>
              <a:rPr lang="uk-UA" sz="4400" dirty="0">
                <a:solidFill>
                  <a:schemeClr val="tx2"/>
                </a:solidFill>
              </a:rPr>
              <a:t>критерії</a:t>
            </a:r>
            <a:endParaRPr lang="pl-PL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7596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79186" y="1562100"/>
            <a:ext cx="10648043" cy="4930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ct val="80000"/>
              </a:spcBef>
              <a:defRPr/>
            </a:pPr>
            <a:r>
              <a:rPr lang="uk-UA" sz="2900" b="1" dirty="0">
                <a:solidFill>
                  <a:srgbClr val="FF0000"/>
                </a:solidFill>
                <a:cs typeface="Arial" pitchFamily="34" charset="0"/>
              </a:rPr>
              <a:t>Принцип Головного партнера</a:t>
            </a:r>
            <a:endParaRPr lang="pl" sz="2900" b="1" dirty="0">
              <a:solidFill>
                <a:srgbClr val="FF0000"/>
              </a:solidFill>
              <a:cs typeface="Arial" pitchFamily="34" charset="0"/>
            </a:endParaRPr>
          </a:p>
          <a:p>
            <a:pPr algn="just">
              <a:spcBef>
                <a:spcPct val="80000"/>
              </a:spcBef>
              <a:defRPr/>
            </a:pPr>
            <a:r>
              <a:rPr lang="ru-RU" sz="2800" b="0" i="0" u="none" baseline="0" dirty="0">
                <a:solidFill>
                  <a:srgbClr val="002060"/>
                </a:solidFill>
              </a:rPr>
              <a:t>в рамках кожного проєкту (вже на етапі його підготовки) повинен бути </a:t>
            </a:r>
            <a:r>
              <a:rPr lang="ru-RU" sz="2800" dirty="0">
                <a:solidFill>
                  <a:srgbClr val="002060"/>
                </a:solidFill>
              </a:rPr>
              <a:t>ви</a:t>
            </a:r>
            <a:r>
              <a:rPr lang="ru-RU" sz="2800" b="0" i="0" u="none" baseline="0" dirty="0">
                <a:solidFill>
                  <a:srgbClr val="002060"/>
                </a:solidFill>
              </a:rPr>
              <a:t>значений </a:t>
            </a:r>
            <a:r>
              <a:rPr lang="ru-RU" sz="2800" b="1" i="0" u="none" baseline="0" dirty="0">
                <a:solidFill>
                  <a:srgbClr val="002060"/>
                </a:solidFill>
              </a:rPr>
              <a:t>один Головний партнер</a:t>
            </a:r>
            <a:r>
              <a:rPr lang="ru-RU" sz="2800" b="0" i="0" u="none" baseline="0" dirty="0">
                <a:solidFill>
                  <a:srgbClr val="002060"/>
                </a:solidFill>
              </a:rPr>
              <a:t>, який представлятиме інших партнерів проєкту.</a:t>
            </a:r>
            <a:endParaRPr lang="pl" sz="2800" b="0" i="0" u="none" baseline="0" dirty="0">
              <a:solidFill>
                <a:srgbClr val="002060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DBAADA53-FC27-35F1-1B80-DEBB4E6F2ABA}"/>
              </a:ext>
            </a:extLst>
          </p:cNvPr>
          <p:cNvSpPr txBox="1">
            <a:spLocks/>
          </p:cNvSpPr>
          <p:nvPr/>
        </p:nvSpPr>
        <p:spPr>
          <a:xfrm>
            <a:off x="5054600" y="365125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5. </a:t>
            </a:r>
            <a:r>
              <a:rPr lang="uk-UA" sz="4400" dirty="0">
                <a:solidFill>
                  <a:schemeClr val="tx2"/>
                </a:solidFill>
              </a:rPr>
              <a:t>Партнерство</a:t>
            </a:r>
            <a:r>
              <a:rPr lang="pl-PL" sz="4400" dirty="0">
                <a:solidFill>
                  <a:schemeClr val="tx2"/>
                </a:solidFill>
              </a:rPr>
              <a:t> – </a:t>
            </a:r>
            <a:r>
              <a:rPr lang="uk-UA" sz="4400" dirty="0">
                <a:solidFill>
                  <a:schemeClr val="tx2"/>
                </a:solidFill>
              </a:rPr>
              <a:t>критерії</a:t>
            </a:r>
            <a:endParaRPr lang="pl-PL" sz="4400" dirty="0">
              <a:solidFill>
                <a:schemeClr val="tx2"/>
              </a:solidFill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0D681D0-9542-236A-DD46-EB03F7017C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1750322"/>
              </p:ext>
            </p:extLst>
          </p:nvPr>
        </p:nvGraphicFramePr>
        <p:xfrm>
          <a:off x="731687" y="2823099"/>
          <a:ext cx="10901778" cy="4443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308358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96CE494-8942-0BA7-F43D-069DBFD92163}"/>
              </a:ext>
            </a:extLst>
          </p:cNvPr>
          <p:cNvSpPr txBox="1">
            <a:spLocks/>
          </p:cNvSpPr>
          <p:nvPr/>
        </p:nvSpPr>
        <p:spPr>
          <a:xfrm>
            <a:off x="379186" y="1562100"/>
            <a:ext cx="10648043" cy="49307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uk-UA" sz="2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Етапи подання заявки</a:t>
            </a:r>
            <a:endParaRPr lang="pl-PL" sz="24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/>
            <a:endParaRPr lang="pl-PL" altLang="pl-PL" sz="8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uk-UA" altLang="pl-PL" sz="2400" dirty="0">
                <a:solidFill>
                  <a:srgbClr val="002060"/>
                </a:solidFill>
                <a:latin typeface="Calibri" panose="020F0502020204030204" pitchFamily="34" charset="0"/>
              </a:rPr>
              <a:t>Декларація головного партнера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uk-UA" altLang="pl-PL" dirty="0">
                <a:solidFill>
                  <a:srgbClr val="002060"/>
                </a:solidFill>
                <a:latin typeface="Calibri" panose="020F0502020204030204" pitchFamily="34" charset="0"/>
              </a:rPr>
              <a:t>Декларації п</a:t>
            </a:r>
            <a:r>
              <a:rPr lang="uk-UA" altLang="pl-PL" sz="2400" dirty="0">
                <a:solidFill>
                  <a:srgbClr val="002060"/>
                </a:solidFill>
                <a:latin typeface="Calibri" panose="020F0502020204030204" pitchFamily="34" charset="0"/>
              </a:rPr>
              <a:t>артнерів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pl-PL" altLang="pl-PL" sz="32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l"/>
            <a:r>
              <a:rPr lang="uk-UA" altLang="pl-PL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Партнерськ</a:t>
            </a:r>
            <a:r>
              <a:rPr lang="uk-UA" altLang="pl-PL" b="1" dirty="0">
                <a:solidFill>
                  <a:srgbClr val="FF0000"/>
                </a:solidFill>
                <a:latin typeface="Calibri" panose="020F0502020204030204" pitchFamily="34" charset="0"/>
              </a:rPr>
              <a:t>а угода</a:t>
            </a:r>
            <a:endParaRPr lang="pl-PL" altLang="pl-PL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pl-PL" dirty="0">
                <a:solidFill>
                  <a:srgbClr val="002060"/>
                </a:solidFill>
              </a:rPr>
              <a:t>Визначає обов’язки та права Головного партнера та партнерів проєкту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pl-PL" dirty="0">
                <a:solidFill>
                  <a:srgbClr val="002060"/>
                </a:solidFill>
              </a:rPr>
              <a:t>Дозволяє Головному партнеру поширити положення </a:t>
            </a:r>
            <a:r>
              <a:rPr lang="ru-RU" altLang="pl-PL" i="1" dirty="0">
                <a:solidFill>
                  <a:srgbClr val="FF0000"/>
                </a:solidFill>
              </a:rPr>
              <a:t>Договору про співфінансування </a:t>
            </a:r>
            <a:r>
              <a:rPr lang="ru-RU" altLang="pl-PL" dirty="0">
                <a:solidFill>
                  <a:srgbClr val="002060"/>
                </a:solidFill>
              </a:rPr>
              <a:t>на партнерському рівні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pl-PL" dirty="0" err="1">
                <a:solidFill>
                  <a:srgbClr val="002060"/>
                </a:solidFill>
              </a:rPr>
              <a:t>Зразок</a:t>
            </a:r>
            <a:r>
              <a:rPr lang="ru-RU" altLang="pl-PL" dirty="0">
                <a:solidFill>
                  <a:srgbClr val="002060"/>
                </a:solidFill>
              </a:rPr>
              <a:t> </a:t>
            </a:r>
            <a:r>
              <a:rPr lang="ru-RU" altLang="pl-PL" dirty="0" err="1">
                <a:solidFill>
                  <a:srgbClr val="002060"/>
                </a:solidFill>
              </a:rPr>
              <a:t>типової</a:t>
            </a:r>
            <a:r>
              <a:rPr lang="ru-RU" altLang="pl-PL" dirty="0">
                <a:solidFill>
                  <a:srgbClr val="002060"/>
                </a:solidFill>
              </a:rPr>
              <a:t> </a:t>
            </a:r>
            <a:r>
              <a:rPr lang="ru-RU" altLang="pl-PL" dirty="0" err="1">
                <a:solidFill>
                  <a:srgbClr val="002060"/>
                </a:solidFill>
              </a:rPr>
              <a:t>Партнерської</a:t>
            </a:r>
            <a:r>
              <a:rPr lang="ru-RU" altLang="pl-PL" dirty="0">
                <a:solidFill>
                  <a:srgbClr val="002060"/>
                </a:solidFill>
              </a:rPr>
              <a:t> угоди, що містить обов'язкові пункти - незабаром буде опублікований як додаток до Програмного посібника (</a:t>
            </a:r>
            <a:r>
              <a:rPr lang="ru-RU" altLang="pl-PL" b="1" dirty="0">
                <a:solidFill>
                  <a:srgbClr val="FF0000"/>
                </a:solidFill>
              </a:rPr>
              <a:t>Додаток 5)</a:t>
            </a:r>
            <a:r>
              <a:rPr lang="ru-RU" altLang="pl-PL" dirty="0">
                <a:solidFill>
                  <a:srgbClr val="002060"/>
                </a:solidFill>
              </a:rPr>
              <a:t>.</a:t>
            </a:r>
          </a:p>
          <a:p>
            <a:pPr lvl="0" algn="just" rtl="0">
              <a:spcBef>
                <a:spcPct val="80000"/>
              </a:spcBef>
              <a:defRPr/>
            </a:pPr>
            <a:endParaRPr lang="pl-PL" sz="1800" b="0" i="0" u="none" strike="noStrike" baseline="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algn="l"/>
            <a:endParaRPr lang="pl-PL" altLang="pl-PL" sz="2200" dirty="0">
              <a:solidFill>
                <a:srgbClr val="444546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948709-CC2F-FD88-D4B5-F6975CEF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2" y="154538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DBAADA53-FC27-35F1-1B80-DEBB4E6F2ABA}"/>
              </a:ext>
            </a:extLst>
          </p:cNvPr>
          <p:cNvSpPr txBox="1">
            <a:spLocks/>
          </p:cNvSpPr>
          <p:nvPr/>
        </p:nvSpPr>
        <p:spPr>
          <a:xfrm>
            <a:off x="5054600" y="365125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5. </a:t>
            </a:r>
            <a:r>
              <a:rPr lang="uk-UA" sz="4400" dirty="0">
                <a:solidFill>
                  <a:schemeClr val="tx2"/>
                </a:solidFill>
              </a:rPr>
              <a:t>Партнерство</a:t>
            </a:r>
            <a:r>
              <a:rPr lang="pl-PL" sz="4400" dirty="0">
                <a:solidFill>
                  <a:schemeClr val="tx2"/>
                </a:solidFill>
              </a:rPr>
              <a:t> – </a:t>
            </a:r>
            <a:r>
              <a:rPr lang="uk-UA" sz="4400" dirty="0">
                <a:solidFill>
                  <a:schemeClr val="tx2"/>
                </a:solidFill>
              </a:rPr>
              <a:t>документи</a:t>
            </a:r>
            <a:endParaRPr lang="pl-PL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8066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60755701-7D0B-7C9C-FA70-E65DA0A5A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C0F01A74-1CFF-7757-52A6-7A92FD6458E6}"/>
              </a:ext>
            </a:extLst>
          </p:cNvPr>
          <p:cNvSpPr txBox="1">
            <a:spLocks/>
          </p:cNvSpPr>
          <p:nvPr/>
        </p:nvSpPr>
        <p:spPr>
          <a:xfrm>
            <a:off x="5054600" y="365125"/>
            <a:ext cx="66475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4400" dirty="0">
                <a:solidFill>
                  <a:schemeClr val="tx2"/>
                </a:solidFill>
              </a:rPr>
              <a:t>Прийнятність установ</a:t>
            </a:r>
            <a:endParaRPr lang="pl-PL" sz="4400" dirty="0">
              <a:solidFill>
                <a:schemeClr val="tx2"/>
              </a:solidFill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DECDFC8-3E1B-26C8-A7CA-E7EFB72D73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79135"/>
              </p:ext>
            </p:extLst>
          </p:nvPr>
        </p:nvGraphicFramePr>
        <p:xfrm>
          <a:off x="379186" y="1262777"/>
          <a:ext cx="11322956" cy="4818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Obraz 3">
            <a:extLst>
              <a:ext uri="{FF2B5EF4-FFF2-40B4-BE49-F238E27FC236}">
                <a16:creationId xmlns:a16="http://schemas.microsoft.com/office/drawing/2014/main" id="{F09D2383-2350-E9C5-7E36-2C7D3BEBED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08196" y="2701495"/>
            <a:ext cx="1764121" cy="194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4273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60755701-7D0B-7C9C-FA70-E65DA0A5A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C0F01A74-1CFF-7757-52A6-7A92FD6458E6}"/>
              </a:ext>
            </a:extLst>
          </p:cNvPr>
          <p:cNvSpPr txBox="1">
            <a:spLocks/>
          </p:cNvSpPr>
          <p:nvPr/>
        </p:nvSpPr>
        <p:spPr>
          <a:xfrm>
            <a:off x="4170784" y="365125"/>
            <a:ext cx="7531358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4400" dirty="0">
                <a:solidFill>
                  <a:schemeClr val="tx2"/>
                </a:solidFill>
              </a:rPr>
              <a:t>Організаційно-правова форма</a:t>
            </a:r>
            <a:endParaRPr lang="pl-PL" sz="4400" dirty="0">
              <a:solidFill>
                <a:schemeClr val="tx2"/>
              </a:solidFill>
            </a:endParaRP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374E8DE-F7CD-0F1A-07A7-4545741C4FBC}"/>
              </a:ext>
            </a:extLst>
          </p:cNvPr>
          <p:cNvSpPr txBox="1">
            <a:spLocks/>
          </p:cNvSpPr>
          <p:nvPr/>
        </p:nvSpPr>
        <p:spPr>
          <a:xfrm>
            <a:off x="379185" y="1444831"/>
            <a:ext cx="11322957" cy="5413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1200"/>
              </a:spcAft>
              <a:buFont typeface="Arial" charset="0"/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Роль головних партнерів і партнерів проєкту можуть виконувати лише</a:t>
            </a:r>
            <a:r>
              <a:rPr lang="pl-PL" dirty="0">
                <a:solidFill>
                  <a:srgbClr val="002060"/>
                </a:solidFill>
              </a:rPr>
              <a:t>:</a:t>
            </a:r>
          </a:p>
          <a:p>
            <a:pPr marL="800100" marR="47625" lvl="1" indent="-3429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uk-UA" sz="2400" dirty="0">
                <a:solidFill>
                  <a:schemeClr val="accent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установи національного, регіонального, місцевого самоврядування або об'єднання таких установ</a:t>
            </a:r>
            <a:r>
              <a:rPr lang="pl-PL" sz="2400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800100" marR="47625" lvl="1" indent="-3429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uk-UA" sz="2400" dirty="0">
                <a:solidFill>
                  <a:srgbClr val="002060"/>
                </a:solidFill>
              </a:rPr>
              <a:t>організації публічного або приватного права</a:t>
            </a:r>
            <a:r>
              <a:rPr lang="pl-PL" sz="2400" dirty="0">
                <a:solidFill>
                  <a:srgbClr val="002060"/>
                </a:solidFill>
              </a:rPr>
              <a:t>.</a:t>
            </a:r>
          </a:p>
          <a:p>
            <a:pPr marL="800100" marR="47625" lvl="1" indent="-3429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uk-UA" sz="2400" dirty="0">
                <a:solidFill>
                  <a:srgbClr val="002060"/>
                </a:solidFill>
              </a:rPr>
              <a:t>громадські організації зі статусом юридичної особи</a:t>
            </a:r>
            <a:r>
              <a:rPr lang="pl-PL" sz="2400" dirty="0">
                <a:solidFill>
                  <a:srgbClr val="002060"/>
                </a:solidFill>
              </a:rPr>
              <a:t>.</a:t>
            </a:r>
          </a:p>
          <a:p>
            <a:pPr marL="0" marR="47625" lvl="1" algn="just"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uk-UA" sz="2400" b="1" dirty="0">
                <a:solidFill>
                  <a:srgbClr val="FF0000"/>
                </a:solidFill>
              </a:rPr>
              <a:t>Увага</a:t>
            </a:r>
            <a:r>
              <a:rPr lang="pl-PL" sz="2400" b="1" dirty="0">
                <a:solidFill>
                  <a:srgbClr val="FF0000"/>
                </a:solidFill>
              </a:rPr>
              <a:t>!</a:t>
            </a:r>
            <a:r>
              <a:rPr lang="pl-PL" sz="2400" b="1" dirty="0">
                <a:solidFill>
                  <a:srgbClr val="002060"/>
                </a:solidFill>
              </a:rPr>
              <a:t> </a:t>
            </a:r>
          </a:p>
          <a:p>
            <a:pPr marL="0" marR="47625" lvl="1" algn="just">
              <a:lnSpc>
                <a:spcPct val="115000"/>
              </a:lnSpc>
              <a:spcBef>
                <a:spcPts val="300"/>
              </a:spcBef>
              <a:spcAft>
                <a:spcPts val="1200"/>
              </a:spcAft>
            </a:pPr>
            <a:r>
              <a:rPr lang="uk-UA" sz="2400" dirty="0">
                <a:solidFill>
                  <a:srgbClr val="002060"/>
                </a:solidFill>
              </a:rPr>
              <a:t>п</a:t>
            </a:r>
            <a:r>
              <a:rPr lang="pl-PL" sz="2400" dirty="0">
                <a:solidFill>
                  <a:srgbClr val="002060"/>
                </a:solidFill>
              </a:rPr>
              <a:t>. 1 – PL </a:t>
            </a:r>
            <a:r>
              <a:rPr lang="uk-UA" sz="2400" dirty="0">
                <a:solidFill>
                  <a:srgbClr val="002060"/>
                </a:solidFill>
              </a:rPr>
              <a:t>організації без статусу юридичної особи за певних умов</a:t>
            </a:r>
            <a:r>
              <a:rPr lang="pl-PL" sz="2400" dirty="0">
                <a:solidFill>
                  <a:srgbClr val="002060"/>
                </a:solidFill>
              </a:rPr>
              <a:t>.</a:t>
            </a:r>
            <a:endParaRPr lang="pl-PL" sz="2400" i="1" dirty="0">
              <a:solidFill>
                <a:srgbClr val="009900"/>
              </a:solidFill>
            </a:endParaRPr>
          </a:p>
          <a:p>
            <a:pPr marL="0" marR="47625" lvl="1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endParaRPr lang="pl-PL" sz="2400" i="1" dirty="0">
              <a:solidFill>
                <a:srgbClr val="009900"/>
              </a:solidFill>
            </a:endParaRPr>
          </a:p>
          <a:p>
            <a:pPr marL="0" marR="47625" lvl="1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uk-UA" sz="2400" i="1" dirty="0">
                <a:solidFill>
                  <a:srgbClr val="009900"/>
                </a:solidFill>
              </a:rPr>
              <a:t>Деталі</a:t>
            </a:r>
            <a:r>
              <a:rPr lang="pl-PL" sz="2400" i="1" dirty="0">
                <a:solidFill>
                  <a:srgbClr val="009900"/>
                </a:solidFill>
              </a:rPr>
              <a:t>: </a:t>
            </a:r>
            <a:r>
              <a:rPr lang="uk-UA" sz="2400" i="1" dirty="0">
                <a:solidFill>
                  <a:srgbClr val="009900"/>
                </a:solidFill>
              </a:rPr>
              <a:t>п</a:t>
            </a:r>
            <a:r>
              <a:rPr lang="pl-PL" sz="2400" i="1" dirty="0">
                <a:solidFill>
                  <a:srgbClr val="009900"/>
                </a:solidFill>
              </a:rPr>
              <a:t>. 4.5 </a:t>
            </a:r>
            <a:r>
              <a:rPr lang="uk-UA" sz="2400" i="1" dirty="0">
                <a:solidFill>
                  <a:srgbClr val="009900"/>
                </a:solidFill>
              </a:rPr>
              <a:t>Програмного посібника</a:t>
            </a:r>
            <a:r>
              <a:rPr lang="pl-PL" sz="2400" i="1" dirty="0">
                <a:solidFill>
                  <a:srgbClr val="009900"/>
                </a:solidFill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just"/>
            <a:endParaRPr lang="pl-PL" altLang="pl-PL" b="1" dirty="0">
              <a:solidFill>
                <a:srgbClr val="00B050"/>
              </a:solidFill>
              <a:cs typeface="Tahoma" panose="020B0604030504040204" pitchFamily="34" charset="0"/>
            </a:endParaRPr>
          </a:p>
          <a:p>
            <a:pPr algn="just"/>
            <a:endParaRPr lang="pl-PL" dirty="0">
              <a:solidFill>
                <a:srgbClr val="002060"/>
              </a:solidFill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266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pic>
        <p:nvPicPr>
          <p:cNvPr id="11" name="Symbol zastępczy obrazu 2">
            <a:extLst>
              <a:ext uri="{FF2B5EF4-FFF2-40B4-BE49-F238E27FC236}">
                <a16:creationId xmlns:a16="http://schemas.microsoft.com/office/drawing/2014/main" id="{A491049D-E7DC-FA3C-CDF1-D75755A37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" r="989" b="3580"/>
          <a:stretch>
            <a:fillRect/>
          </a:stretch>
        </p:blipFill>
        <p:spPr>
          <a:xfrm>
            <a:off x="7097486" y="1164771"/>
            <a:ext cx="4604657" cy="5583985"/>
          </a:xfrm>
          <a:prstGeom prst="rect">
            <a:avLst/>
          </a:prstGeom>
        </p:spPr>
      </p:pic>
      <p:sp>
        <p:nvSpPr>
          <p:cNvPr id="14" name="Podtytuł 1">
            <a:extLst>
              <a:ext uri="{FF2B5EF4-FFF2-40B4-BE49-F238E27FC236}">
                <a16:creationId xmlns:a16="http://schemas.microsoft.com/office/drawing/2014/main" id="{CE353213-24AB-4432-7FD9-9014AF7D3C35}"/>
              </a:ext>
            </a:extLst>
          </p:cNvPr>
          <p:cNvSpPr txBox="1">
            <a:spLocks/>
          </p:cNvSpPr>
          <p:nvPr/>
        </p:nvSpPr>
        <p:spPr>
          <a:xfrm>
            <a:off x="721405" y="1464583"/>
            <a:ext cx="4939166" cy="47402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7000"/>
              </a:lnSpc>
              <a:spcAft>
                <a:spcPts val="600"/>
              </a:spcAft>
            </a:pPr>
            <a:r>
              <a:rPr lang="uk-UA" sz="2200" b="1" dirty="0">
                <a:latin typeface="Calibri" panose="020F0502020204030204" pitchFamily="34" charset="0"/>
                <a:ea typeface="Times New Roman" panose="02020603050405020304" pitchFamily="18" charset="0"/>
              </a:rPr>
              <a:t>Територія</a:t>
            </a:r>
            <a:r>
              <a:rPr lang="pl-PL" sz="2200" b="1" dirty="0">
                <a:latin typeface="Calibri" panose="020F0502020204030204" pitchFamily="34" charset="0"/>
                <a:ea typeface="Times New Roman" panose="02020603050405020304" pitchFamily="18" charset="0"/>
              </a:rPr>
              <a:t>:</a:t>
            </a:r>
            <a:r>
              <a:rPr lang="pl-PL" sz="2200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2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177 128 </a:t>
            </a:r>
            <a:r>
              <a:rPr lang="uk-UA" sz="2200" dirty="0">
                <a:latin typeface="Calibri" panose="020F0502020204030204" pitchFamily="34" charset="0"/>
                <a:ea typeface="Times New Roman" panose="02020603050405020304" pitchFamily="18" charset="0"/>
              </a:rPr>
              <a:t>км</a:t>
            </a:r>
            <a:r>
              <a:rPr lang="en-GB" sz="2200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</a:t>
            </a:r>
            <a:endParaRPr lang="pl-PL" sz="2200" baseline="300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Aft>
                <a:spcPts val="600"/>
              </a:spcAft>
            </a:pPr>
            <a:r>
              <a:rPr lang="uk-UA" altLang="pl-PL" sz="2200" b="1" dirty="0">
                <a:ea typeface="Calibri" panose="020F0502020204030204" pitchFamily="34" charset="0"/>
                <a:cs typeface="Times New Roman" panose="02020603050405020304" pitchFamily="18" charset="0"/>
              </a:rPr>
              <a:t>Кількість населення</a:t>
            </a:r>
            <a:r>
              <a:rPr lang="pl-PL" altLang="pl-PL" sz="2200" b="1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pl-PL" altLang="pl-PL" sz="2200" dirty="0">
                <a:ea typeface="Calibri" panose="020F0502020204030204" pitchFamily="34" charset="0"/>
                <a:cs typeface="Times New Roman" panose="02020603050405020304" pitchFamily="18" charset="0"/>
              </a:rPr>
              <a:t>14,5 </a:t>
            </a:r>
            <a:r>
              <a:rPr lang="uk-UA" altLang="pl-PL" sz="2200" dirty="0">
                <a:ea typeface="Calibri" panose="020F0502020204030204" pitchFamily="34" charset="0"/>
                <a:cs typeface="Times New Roman" panose="02020603050405020304" pitchFamily="18" charset="0"/>
              </a:rPr>
              <a:t>млн. осіб</a:t>
            </a:r>
            <a:endParaRPr lang="pl-PL" altLang="pl-PL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Aft>
                <a:spcPts val="600"/>
              </a:spcAft>
            </a:pPr>
            <a:r>
              <a:rPr lang="uk-UA" altLang="pl-PL" sz="2200" b="1" dirty="0">
                <a:ea typeface="Calibri" panose="020F0502020204030204" pitchFamily="34" charset="0"/>
                <a:cs typeface="Times New Roman" panose="02020603050405020304" pitchFamily="18" charset="0"/>
              </a:rPr>
              <a:t>Польща</a:t>
            </a:r>
            <a:r>
              <a:rPr lang="pl-PL" altLang="pl-PL" sz="2200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marL="285750" indent="-285750" algn="l">
              <a:lnSpc>
                <a:spcPct val="107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uk-UA" altLang="pl-PL" sz="2200" dirty="0">
                <a:ea typeface="Calibri" panose="020F0502020204030204" pitchFamily="34" charset="0"/>
                <a:cs typeface="Times New Roman" panose="02020603050405020304" pitchFamily="18" charset="0"/>
              </a:rPr>
              <a:t>воєводства Підляське, Люблінське, Підкарпатське, частина Мазовецького</a:t>
            </a:r>
            <a:endParaRPr lang="pl-PL" altLang="pl-PL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pl-PL" altLang="pl-PL" sz="2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altLang="pl-PL" sz="2200" b="1" dirty="0">
                <a:ea typeface="Calibri" panose="020F0502020204030204" pitchFamily="34" charset="0"/>
                <a:cs typeface="Times New Roman" panose="02020603050405020304" pitchFamily="18" charset="0"/>
              </a:rPr>
              <a:t>Україна</a:t>
            </a:r>
            <a:r>
              <a:rPr lang="pl-PL" altLang="pl-PL" sz="2200" b="1" dirty="0"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pl-PL" altLang="pl-PL" sz="2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 algn="l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altLang="pl-PL" sz="2200" dirty="0">
                <a:ea typeface="Calibri" panose="020F0502020204030204" pitchFamily="34" charset="0"/>
                <a:cs typeface="Times New Roman" panose="02020603050405020304" pitchFamily="18" charset="0"/>
              </a:rPr>
              <a:t>області</a:t>
            </a:r>
            <a:r>
              <a:rPr lang="pl-PL" altLang="pl-PL" sz="2200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uk-UA" altLang="pl-PL" sz="2200" dirty="0">
                <a:ea typeface="Calibri" panose="020F0502020204030204" pitchFamily="34" charset="0"/>
                <a:cs typeface="Times New Roman" panose="02020603050405020304" pitchFamily="18" charset="0"/>
              </a:rPr>
              <a:t>Волинська, Львівська, Закарпатська, Рівненська, Тернопільська та Івано-Франківська</a:t>
            </a:r>
            <a:endParaRPr lang="pl-PL" altLang="pl-PL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226EB10-5F7C-B930-1957-B7628781E085}"/>
              </a:ext>
            </a:extLst>
          </p:cNvPr>
          <p:cNvSpPr txBox="1">
            <a:spLocks/>
          </p:cNvSpPr>
          <p:nvPr/>
        </p:nvSpPr>
        <p:spPr>
          <a:xfrm>
            <a:off x="6096000" y="365125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1. </a:t>
            </a:r>
            <a:r>
              <a:rPr lang="uk-UA" sz="4400" dirty="0">
                <a:solidFill>
                  <a:schemeClr val="tx2"/>
                </a:solidFill>
              </a:rPr>
              <a:t>Територія Програми</a:t>
            </a:r>
            <a:endParaRPr lang="pl-PL" sz="4400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A34A82-065C-9E39-A931-EAD8BFCC0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50495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60755701-7D0B-7C9C-FA70-E65DA0A5A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C0F01A74-1CFF-7757-52A6-7A92FD6458E6}"/>
              </a:ext>
            </a:extLst>
          </p:cNvPr>
          <p:cNvSpPr txBox="1">
            <a:spLocks/>
          </p:cNvSpPr>
          <p:nvPr/>
        </p:nvSpPr>
        <p:spPr>
          <a:xfrm>
            <a:off x="3200400" y="365125"/>
            <a:ext cx="85017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4400" dirty="0">
                <a:solidFill>
                  <a:schemeClr val="tx2"/>
                </a:solidFill>
              </a:rPr>
              <a:t>Географічне розташування</a:t>
            </a:r>
            <a:r>
              <a:rPr lang="pl-PL" sz="4400" dirty="0">
                <a:solidFill>
                  <a:schemeClr val="tx2"/>
                </a:solidFill>
              </a:rPr>
              <a:t> - </a:t>
            </a:r>
            <a:r>
              <a:rPr lang="uk-UA" sz="4400" dirty="0">
                <a:solidFill>
                  <a:schemeClr val="tx2"/>
                </a:solidFill>
              </a:rPr>
              <a:t>установи</a:t>
            </a:r>
            <a:endParaRPr lang="pl-PL" sz="4400" dirty="0">
              <a:solidFill>
                <a:schemeClr val="tx2"/>
              </a:solidFill>
            </a:endParaRP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374E8DE-F7CD-0F1A-07A7-4545741C4FBC}"/>
              </a:ext>
            </a:extLst>
          </p:cNvPr>
          <p:cNvSpPr txBox="1">
            <a:spLocks/>
          </p:cNvSpPr>
          <p:nvPr/>
        </p:nvSpPr>
        <p:spPr>
          <a:xfrm>
            <a:off x="379185" y="1444831"/>
            <a:ext cx="11322957" cy="5413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1200"/>
              </a:spcAft>
              <a:buFont typeface="Arial" charset="0"/>
              <a:buNone/>
              <a:defRPr/>
            </a:pPr>
            <a:r>
              <a:rPr lang="uk-UA" sz="2200" dirty="0">
                <a:solidFill>
                  <a:srgbClr val="002060"/>
                </a:solidFill>
              </a:rPr>
              <a:t>Роль Головних партнерів та партнерів проєкту можуть виконувати лише</a:t>
            </a:r>
            <a:r>
              <a:rPr lang="pl-PL" sz="2200" dirty="0">
                <a:solidFill>
                  <a:srgbClr val="002060"/>
                </a:solidFill>
              </a:rPr>
              <a:t>:</a:t>
            </a:r>
          </a:p>
          <a:p>
            <a:pPr marL="800100" marR="47625" lvl="1" indent="-3429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200" dirty="0">
                <a:solidFill>
                  <a:srgbClr val="002060"/>
                </a:solidFill>
              </a:rPr>
              <a:t>Установи з </a:t>
            </a:r>
            <a:r>
              <a:rPr lang="ru-RU" sz="2200" b="1" dirty="0">
                <a:solidFill>
                  <a:srgbClr val="FF0000"/>
                </a:solidFill>
              </a:rPr>
              <a:t>території Програми </a:t>
            </a:r>
            <a:r>
              <a:rPr lang="ru-RU" sz="2200" dirty="0">
                <a:solidFill>
                  <a:srgbClr val="002060"/>
                </a:solidFill>
              </a:rPr>
              <a:t>(з посиланням на юридичну адресу </a:t>
            </a:r>
            <a:r>
              <a:rPr lang="ru-RU" sz="2200" dirty="0" err="1">
                <a:solidFill>
                  <a:srgbClr val="002060"/>
                </a:solidFill>
              </a:rPr>
              <a:t>організації</a:t>
            </a:r>
            <a:r>
              <a:rPr lang="ru-RU" sz="2200" dirty="0">
                <a:solidFill>
                  <a:srgbClr val="002060"/>
                </a:solidFill>
              </a:rPr>
              <a:t>);</a:t>
            </a:r>
            <a:r>
              <a:rPr lang="pl-PL" sz="2200" dirty="0">
                <a:solidFill>
                  <a:srgbClr val="002060"/>
                </a:solidFill>
              </a:rPr>
              <a:t> </a:t>
            </a:r>
          </a:p>
          <a:p>
            <a:pPr marL="800100" marR="47625" lvl="1" indent="-3429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обґрунтованих випадках, організації, які розташовані в Польщі/Україні</a:t>
            </a:r>
            <a:r>
              <a:rPr lang="uk-UA" sz="2200" b="1" dirty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за межами території Програми</a:t>
            </a:r>
            <a:r>
              <a:rPr lang="uk-UA" sz="2200" dirty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але мають </a:t>
            </a:r>
            <a:r>
              <a:rPr lang="uk-UA" sz="22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помітний вплив та/або функціональні зв'язки з територією Програми.</a:t>
            </a:r>
            <a:r>
              <a:rPr lang="uk-UA" sz="2200" dirty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l-PL" sz="2200" b="1" dirty="0">
              <a:solidFill>
                <a:srgbClr val="FF0000"/>
              </a:solidFill>
            </a:endParaRPr>
          </a:p>
          <a:p>
            <a:pPr marL="800100" marR="47625" lvl="1" indent="-3429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uk-UA" sz="2200" dirty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Польські/українські національні/регіональні органи влади (розташовані за межами Території Програми), які мають </a:t>
            </a:r>
            <a:r>
              <a:rPr lang="uk-UA" sz="22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територіальну юрисдикцію над територією Програми</a:t>
            </a:r>
            <a:r>
              <a:rPr lang="uk-UA" sz="2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uk-UA" sz="2200" dirty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якщо це необхідно для досягнення цілей проєкту</a:t>
            </a:r>
            <a:r>
              <a:rPr lang="pl-PL" sz="2200" dirty="0">
                <a:solidFill>
                  <a:srgbClr val="002060"/>
                </a:solidFill>
              </a:rPr>
              <a:t>.</a:t>
            </a:r>
          </a:p>
          <a:p>
            <a:pPr marL="0" marR="47625" lvl="1" algn="just"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uk-UA" sz="2200" b="1" dirty="0">
                <a:solidFill>
                  <a:srgbClr val="FF0000"/>
                </a:solidFill>
              </a:rPr>
              <a:t>Увага</a:t>
            </a:r>
            <a:r>
              <a:rPr lang="pl-PL" sz="2200" b="1" dirty="0">
                <a:solidFill>
                  <a:srgbClr val="FF0000"/>
                </a:solidFill>
              </a:rPr>
              <a:t>!</a:t>
            </a:r>
            <a:r>
              <a:rPr lang="pl-PL" sz="2200" b="1" dirty="0">
                <a:solidFill>
                  <a:srgbClr val="002060"/>
                </a:solidFill>
              </a:rPr>
              <a:t> </a:t>
            </a:r>
          </a:p>
          <a:p>
            <a:pPr marL="0" marR="47625" lvl="1" algn="just">
              <a:lnSpc>
                <a:spcPct val="115000"/>
              </a:lnSpc>
              <a:spcBef>
                <a:spcPts val="300"/>
              </a:spcBef>
              <a:spcAft>
                <a:spcPts val="1200"/>
              </a:spcAft>
            </a:pPr>
            <a:r>
              <a:rPr lang="ru-RU" sz="2200" dirty="0">
                <a:solidFill>
                  <a:srgbClr val="002060"/>
                </a:solidFill>
              </a:rPr>
              <a:t>Обмеження щодо установ, причетних до російської агресії проти України.</a:t>
            </a:r>
            <a:endParaRPr lang="pl-PL" sz="2200" dirty="0">
              <a:solidFill>
                <a:srgbClr val="002060"/>
              </a:solidFill>
            </a:endParaRPr>
          </a:p>
          <a:p>
            <a:pPr marL="0" marR="47625" lvl="1" algn="just">
              <a:lnSpc>
                <a:spcPct val="115000"/>
              </a:lnSpc>
              <a:spcBef>
                <a:spcPts val="300"/>
              </a:spcBef>
              <a:spcAft>
                <a:spcPts val="1200"/>
              </a:spcAft>
            </a:pPr>
            <a:r>
              <a:rPr lang="uk-UA" sz="2200" i="1" dirty="0">
                <a:solidFill>
                  <a:srgbClr val="009900"/>
                </a:solidFill>
              </a:rPr>
              <a:t>Деталі</a:t>
            </a:r>
            <a:r>
              <a:rPr lang="pl-PL" sz="2200" i="1" dirty="0">
                <a:solidFill>
                  <a:srgbClr val="009900"/>
                </a:solidFill>
              </a:rPr>
              <a:t>: </a:t>
            </a:r>
            <a:r>
              <a:rPr lang="uk-UA" sz="2200" i="1" dirty="0">
                <a:solidFill>
                  <a:srgbClr val="009900"/>
                </a:solidFill>
              </a:rPr>
              <a:t>п</a:t>
            </a:r>
            <a:r>
              <a:rPr lang="pl-PL" sz="2200" i="1" dirty="0">
                <a:solidFill>
                  <a:srgbClr val="009900"/>
                </a:solidFill>
              </a:rPr>
              <a:t>. 4.5 </a:t>
            </a:r>
            <a:r>
              <a:rPr lang="uk-UA" sz="2200" i="1" dirty="0">
                <a:solidFill>
                  <a:srgbClr val="009900"/>
                </a:solidFill>
              </a:rPr>
              <a:t>Програмного посібника</a:t>
            </a:r>
            <a:r>
              <a:rPr lang="pl-PL" sz="2200" i="1" dirty="0">
                <a:solidFill>
                  <a:srgbClr val="009900"/>
                </a:solidFill>
              </a:rPr>
              <a:t>.</a:t>
            </a:r>
          </a:p>
          <a:p>
            <a:pPr marL="0" marR="47625" lvl="1" algn="just">
              <a:lnSpc>
                <a:spcPct val="115000"/>
              </a:lnSpc>
              <a:spcBef>
                <a:spcPts val="300"/>
              </a:spcBef>
              <a:spcAft>
                <a:spcPts val="1200"/>
              </a:spcAft>
            </a:pPr>
            <a:endParaRPr lang="pl-PL" sz="2400" dirty="0">
              <a:solidFill>
                <a:srgbClr val="002060"/>
              </a:solidFill>
            </a:endParaRPr>
          </a:p>
          <a:p>
            <a:pPr algn="just"/>
            <a:endParaRPr lang="pl-PL" altLang="pl-PL" dirty="0">
              <a:solidFill>
                <a:srgbClr val="002060"/>
              </a:solidFill>
            </a:endParaRPr>
          </a:p>
          <a:p>
            <a:pPr algn="just"/>
            <a:endParaRPr lang="pl-PL" dirty="0">
              <a:solidFill>
                <a:srgbClr val="002060"/>
              </a:solidFill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9832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60755701-7D0B-7C9C-FA70-E65DA0A5A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ytuł 1">
            <a:extLst>
              <a:ext uri="{FF2B5EF4-FFF2-40B4-BE49-F238E27FC236}">
                <a16:creationId xmlns:a16="http://schemas.microsoft.com/office/drawing/2014/main" id="{C0F01A74-1CFF-7757-52A6-7A92FD6458E6}"/>
              </a:ext>
            </a:extLst>
          </p:cNvPr>
          <p:cNvSpPr txBox="1">
            <a:spLocks/>
          </p:cNvSpPr>
          <p:nvPr/>
        </p:nvSpPr>
        <p:spPr>
          <a:xfrm>
            <a:off x="3200400" y="365125"/>
            <a:ext cx="85017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uk-UA" sz="4400" dirty="0">
                <a:solidFill>
                  <a:schemeClr val="tx2"/>
                </a:solidFill>
              </a:rPr>
              <a:t>Географічне розташування</a:t>
            </a:r>
            <a:r>
              <a:rPr lang="pl-PL" sz="4400" dirty="0">
                <a:solidFill>
                  <a:schemeClr val="tx2"/>
                </a:solidFill>
              </a:rPr>
              <a:t> - </a:t>
            </a:r>
            <a:r>
              <a:rPr lang="uk-UA" sz="4400" dirty="0">
                <a:solidFill>
                  <a:schemeClr val="tx2"/>
                </a:solidFill>
              </a:rPr>
              <a:t>заходи</a:t>
            </a:r>
            <a:endParaRPr lang="pl-PL" sz="4400" dirty="0">
              <a:solidFill>
                <a:schemeClr val="tx2"/>
              </a:solidFill>
            </a:endParaRP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374E8DE-F7CD-0F1A-07A7-4545741C4FBC}"/>
              </a:ext>
            </a:extLst>
          </p:cNvPr>
          <p:cNvSpPr txBox="1">
            <a:spLocks/>
          </p:cNvSpPr>
          <p:nvPr/>
        </p:nvSpPr>
        <p:spPr>
          <a:xfrm>
            <a:off x="379185" y="1444831"/>
            <a:ext cx="11322957" cy="5413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hangingPunct="0">
              <a:lnSpc>
                <a:spcPct val="114000"/>
              </a:lnSpc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dirty="0">
                <a:solidFill>
                  <a:srgbClr val="002060"/>
                </a:solidFill>
                <a:latin typeface="+mn-lt"/>
                <a:ea typeface="+mn-ea"/>
              </a:rPr>
              <a:t>Проєкт має бути </a:t>
            </a:r>
            <a:r>
              <a:rPr lang="ru-RU" b="1" dirty="0">
                <a:solidFill>
                  <a:srgbClr val="002060"/>
                </a:solidFill>
                <a:latin typeface="+mn-lt"/>
                <a:ea typeface="+mn-ea"/>
              </a:rPr>
              <a:t>реалізований на території Програми</a:t>
            </a:r>
          </a:p>
          <a:p>
            <a:pPr algn="just" hangingPunct="0">
              <a:lnSpc>
                <a:spcPct val="114000"/>
              </a:lnSpc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dirty="0">
                <a:solidFill>
                  <a:srgbClr val="002060"/>
                </a:solidFill>
                <a:latin typeface="+mn-lt"/>
                <a:ea typeface="+mn-ea"/>
              </a:rPr>
              <a:t>У виняткових випадках і якщо це необхідно для досягнення цілей проєкту, деякі заходи можуть бути реалізовані за межами території Програми, однак на території Польщі чи України - обґрунтування у формі заявки</a:t>
            </a:r>
          </a:p>
        </p:txBody>
      </p:sp>
    </p:spTree>
    <p:extLst>
      <p:ext uri="{BB962C8B-B14F-4D97-AF65-F5344CB8AC3E}">
        <p14:creationId xmlns:p14="http://schemas.microsoft.com/office/powerpoint/2010/main" val="16926737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5704114" y="365125"/>
            <a:ext cx="5998028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sz="4400" dirty="0">
                <a:solidFill>
                  <a:schemeClr val="tx2"/>
                </a:solidFill>
              </a:rPr>
              <a:t>6. </a:t>
            </a:r>
            <a:r>
              <a:rPr lang="uk-UA" sz="4400" dirty="0">
                <a:solidFill>
                  <a:schemeClr val="tx2"/>
                </a:solidFill>
              </a:rPr>
              <a:t>Важливе під час вибору</a:t>
            </a:r>
            <a:endParaRPr lang="pl-PL" sz="4400" dirty="0">
              <a:solidFill>
                <a:schemeClr val="tx2"/>
              </a:solidFill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B96C974-48E8-7013-6E46-59E0CA3564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8172291"/>
              </p:ext>
            </p:extLst>
          </p:nvPr>
        </p:nvGraphicFramePr>
        <p:xfrm>
          <a:off x="1490660" y="1733549"/>
          <a:ext cx="9253539" cy="4471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2">
            <a:extLst>
              <a:ext uri="{FF2B5EF4-FFF2-40B4-BE49-F238E27FC236}">
                <a16:creationId xmlns:a16="http://schemas.microsoft.com/office/drawing/2014/main" id="{475D6A51-B715-6A26-C11E-9B93902CF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99069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05944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179444" y="2369661"/>
            <a:ext cx="2993912" cy="2118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sz="4000" dirty="0"/>
              <a:t>I. </a:t>
            </a:r>
            <a:r>
              <a:rPr lang="uk-UA" sz="4000" dirty="0"/>
              <a:t>значення для Програми</a:t>
            </a:r>
            <a:endParaRPr lang="pl-PL" sz="4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B96C974-48E8-7013-6E46-59E0CA3564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3582852"/>
              </p:ext>
            </p:extLst>
          </p:nvPr>
        </p:nvGraphicFramePr>
        <p:xfrm>
          <a:off x="2688771" y="1578429"/>
          <a:ext cx="9013371" cy="4707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ytuł 1">
            <a:extLst>
              <a:ext uri="{FF2B5EF4-FFF2-40B4-BE49-F238E27FC236}">
                <a16:creationId xmlns:a16="http://schemas.microsoft.com/office/drawing/2014/main" id="{1AFEA0E1-C378-7757-9089-3AB1C5A81380}"/>
              </a:ext>
            </a:extLst>
          </p:cNvPr>
          <p:cNvSpPr txBox="1">
            <a:spLocks/>
          </p:cNvSpPr>
          <p:nvPr/>
        </p:nvSpPr>
        <p:spPr>
          <a:xfrm>
            <a:off x="5704114" y="365125"/>
            <a:ext cx="5998028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sz="4400" dirty="0">
                <a:solidFill>
                  <a:schemeClr val="tx2"/>
                </a:solidFill>
              </a:rPr>
              <a:t>6. </a:t>
            </a:r>
            <a:r>
              <a:rPr lang="uk-UA" sz="4400" dirty="0">
                <a:solidFill>
                  <a:schemeClr val="tx2"/>
                </a:solidFill>
              </a:rPr>
              <a:t>Важливе під час вибору</a:t>
            </a:r>
            <a:endParaRPr lang="pl-PL" sz="440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9A7340-F8D3-AF9C-32A4-99B19D34F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99069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62185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179444" y="2369661"/>
            <a:ext cx="2993912" cy="2118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pl-PL" sz="4000" dirty="0"/>
              <a:t>II. </a:t>
            </a:r>
            <a:r>
              <a:rPr lang="uk-UA" sz="4000" dirty="0"/>
              <a:t>цілісність концепції</a:t>
            </a:r>
            <a:endParaRPr lang="pl-PL" sz="4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B96C974-48E8-7013-6E46-59E0CA3564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3256215"/>
              </p:ext>
            </p:extLst>
          </p:nvPr>
        </p:nvGraphicFramePr>
        <p:xfrm>
          <a:off x="2688771" y="1578429"/>
          <a:ext cx="9013371" cy="4707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ytuł 1">
            <a:extLst>
              <a:ext uri="{FF2B5EF4-FFF2-40B4-BE49-F238E27FC236}">
                <a16:creationId xmlns:a16="http://schemas.microsoft.com/office/drawing/2014/main" id="{1AFEA0E1-C378-7757-9089-3AB1C5A81380}"/>
              </a:ext>
            </a:extLst>
          </p:cNvPr>
          <p:cNvSpPr txBox="1">
            <a:spLocks/>
          </p:cNvSpPr>
          <p:nvPr/>
        </p:nvSpPr>
        <p:spPr>
          <a:xfrm>
            <a:off x="5704114" y="365125"/>
            <a:ext cx="5998028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sz="4400" dirty="0">
                <a:solidFill>
                  <a:schemeClr val="tx2"/>
                </a:solidFill>
              </a:rPr>
              <a:t>6. </a:t>
            </a:r>
            <a:r>
              <a:rPr lang="uk-UA" sz="4400" dirty="0">
                <a:solidFill>
                  <a:schemeClr val="tx2"/>
                </a:solidFill>
              </a:rPr>
              <a:t>Важливе під час вибору</a:t>
            </a:r>
            <a:endParaRPr lang="pl-PL" sz="440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234597-6BA0-F0E6-D802-B228DBAC54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99069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11374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242661" y="2620033"/>
            <a:ext cx="3151585" cy="2118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pl-PL" sz="4000" dirty="0"/>
              <a:t>III. </a:t>
            </a:r>
            <a:r>
              <a:rPr lang="uk-UA" sz="4000" dirty="0"/>
              <a:t>транскордонний вимір</a:t>
            </a:r>
            <a:endParaRPr lang="pl-PL" sz="4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B96C974-48E8-7013-6E46-59E0CA3564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0319545"/>
              </p:ext>
            </p:extLst>
          </p:nvPr>
        </p:nvGraphicFramePr>
        <p:xfrm>
          <a:off x="2688771" y="1578429"/>
          <a:ext cx="9013371" cy="4707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ytuł 1">
            <a:extLst>
              <a:ext uri="{FF2B5EF4-FFF2-40B4-BE49-F238E27FC236}">
                <a16:creationId xmlns:a16="http://schemas.microsoft.com/office/drawing/2014/main" id="{1AFEA0E1-C378-7757-9089-3AB1C5A81380}"/>
              </a:ext>
            </a:extLst>
          </p:cNvPr>
          <p:cNvSpPr txBox="1">
            <a:spLocks/>
          </p:cNvSpPr>
          <p:nvPr/>
        </p:nvSpPr>
        <p:spPr>
          <a:xfrm>
            <a:off x="5704114" y="365125"/>
            <a:ext cx="5998028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4400" dirty="0">
                <a:solidFill>
                  <a:schemeClr val="tx2"/>
                </a:solidFill>
              </a:rPr>
              <a:t>6. </a:t>
            </a:r>
            <a:r>
              <a:rPr lang="uk-UA" sz="4400" dirty="0">
                <a:solidFill>
                  <a:schemeClr val="tx2"/>
                </a:solidFill>
              </a:rPr>
              <a:t>Важливе під час вибору</a:t>
            </a:r>
            <a:endParaRPr lang="pl-PL" sz="440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F09E8D-8900-0353-51FE-4BCD75D9F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99069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53034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B96C974-48E8-7013-6E46-59E0CA3564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267315"/>
              </p:ext>
            </p:extLst>
          </p:nvPr>
        </p:nvGraphicFramePr>
        <p:xfrm>
          <a:off x="2688771" y="1578429"/>
          <a:ext cx="9013371" cy="4707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ytuł 1">
            <a:extLst>
              <a:ext uri="{FF2B5EF4-FFF2-40B4-BE49-F238E27FC236}">
                <a16:creationId xmlns:a16="http://schemas.microsoft.com/office/drawing/2014/main" id="{1AFEA0E1-C378-7757-9089-3AB1C5A81380}"/>
              </a:ext>
            </a:extLst>
          </p:cNvPr>
          <p:cNvSpPr txBox="1">
            <a:spLocks/>
          </p:cNvSpPr>
          <p:nvPr/>
        </p:nvSpPr>
        <p:spPr>
          <a:xfrm>
            <a:off x="5704114" y="365125"/>
            <a:ext cx="5998028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sz="4400" dirty="0">
                <a:solidFill>
                  <a:schemeClr val="tx2"/>
                </a:solidFill>
              </a:rPr>
              <a:t>6. </a:t>
            </a:r>
            <a:r>
              <a:rPr lang="uk-UA" sz="4400" dirty="0">
                <a:solidFill>
                  <a:schemeClr val="tx2"/>
                </a:solidFill>
              </a:rPr>
              <a:t>Важливе під час вибору</a:t>
            </a:r>
            <a:endParaRPr lang="pl-PL" sz="4400" dirty="0">
              <a:solidFill>
                <a:schemeClr val="tx2"/>
              </a:solidFill>
            </a:endParaRPr>
          </a:p>
        </p:txBody>
      </p:sp>
      <p:sp>
        <p:nvSpPr>
          <p:cNvPr id="3" name="Tytuł 1">
            <a:extLst>
              <a:ext uri="{FF2B5EF4-FFF2-40B4-BE49-F238E27FC236}">
                <a16:creationId xmlns:a16="http://schemas.microsoft.com/office/drawing/2014/main" id="{4872A02E-6E56-432E-BFD3-3E1BF8548638}"/>
              </a:ext>
            </a:extLst>
          </p:cNvPr>
          <p:cNvSpPr txBox="1">
            <a:spLocks/>
          </p:cNvSpPr>
          <p:nvPr/>
        </p:nvSpPr>
        <p:spPr>
          <a:xfrm>
            <a:off x="179444" y="2192847"/>
            <a:ext cx="2993912" cy="2118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pl-PL" sz="4000" dirty="0"/>
              <a:t>IV. </a:t>
            </a:r>
            <a:r>
              <a:rPr lang="uk-UA" sz="4000" dirty="0"/>
              <a:t>Бюджет</a:t>
            </a:r>
            <a:endParaRPr lang="pl-PL" sz="4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47B2D71-993C-2145-9625-1FEB788B3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99069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54575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8" name="Rectangle 1037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0" name="Freeform: Shape 1039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5649685" y="344488"/>
            <a:ext cx="5998028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354D7E6C-BEFE-7D6C-B5BA-1117251B4D72}"/>
              </a:ext>
            </a:extLst>
          </p:cNvPr>
          <p:cNvSpPr txBox="1"/>
          <p:nvPr/>
        </p:nvSpPr>
        <p:spPr>
          <a:xfrm>
            <a:off x="6096000" y="4272677"/>
            <a:ext cx="60960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03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22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61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02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59</a:t>
            </a: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ranch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@pbu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.lviv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.u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</a:t>
            </a: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www.p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l-ua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.eu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51CC8D02-0A87-1531-CD58-B35DF6A099F7}"/>
              </a:ext>
            </a:extLst>
          </p:cNvPr>
          <p:cNvSpPr txBox="1"/>
          <p:nvPr/>
        </p:nvSpPr>
        <p:spPr>
          <a:xfrm>
            <a:off x="5980278" y="1433303"/>
            <a:ext cx="566743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пільний секретаріат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2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+48 22 378 31 00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js@pl-ua.eu</a:t>
            </a:r>
            <a:endParaRPr kumimoji="0" lang="uk-UA" sz="22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Представництво Спільного секретаріату у Львові</a:t>
            </a: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857928F5-8BC6-CC75-1BDF-B081FD5093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278" y="344488"/>
            <a:ext cx="3609784" cy="10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30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32AAE3C-C673-F374-B1D9-E6EAAAEEAC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3148069"/>
              </p:ext>
            </p:extLst>
          </p:nvPr>
        </p:nvGraphicFramePr>
        <p:xfrm>
          <a:off x="359229" y="1164772"/>
          <a:ext cx="10646228" cy="5026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pole tekstowe 5">
            <a:extLst>
              <a:ext uri="{FF2B5EF4-FFF2-40B4-BE49-F238E27FC236}">
                <a16:creationId xmlns:a16="http://schemas.microsoft.com/office/drawing/2014/main" id="{355FBBA0-C545-BA65-CA45-D4BBB1C257D0}"/>
              </a:ext>
            </a:extLst>
          </p:cNvPr>
          <p:cNvSpPr txBox="1"/>
          <p:nvPr/>
        </p:nvSpPr>
        <p:spPr>
          <a:xfrm>
            <a:off x="5486400" y="1610835"/>
            <a:ext cx="621574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uk-UA" altLang="pl-PL" sz="2400" dirty="0">
                <a:solidFill>
                  <a:srgbClr val="002060"/>
                </a:solidFill>
              </a:rPr>
              <a:t>Європейський фонд регіонального розвитку</a:t>
            </a:r>
            <a:r>
              <a:rPr lang="pl-PL" altLang="pl-PL" sz="2400" dirty="0">
                <a:solidFill>
                  <a:srgbClr val="002060"/>
                </a:solidFill>
              </a:rPr>
              <a:t> </a:t>
            </a:r>
            <a:br>
              <a:rPr lang="pl-PL" altLang="pl-PL" sz="2400" dirty="0">
                <a:solidFill>
                  <a:srgbClr val="002060"/>
                </a:solidFill>
              </a:rPr>
            </a:br>
            <a:endParaRPr lang="pl-PL" altLang="pl-PL" sz="2400" dirty="0">
              <a:solidFill>
                <a:srgbClr val="00206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ru-RU" altLang="pl-PL" sz="2400" dirty="0">
                <a:solidFill>
                  <a:srgbClr val="002060"/>
                </a:solidFill>
              </a:rPr>
              <a:t>Інструмент сусідства, розвитку та міжнародного співробітництва</a:t>
            </a:r>
            <a:endParaRPr lang="pl-PL" altLang="pl-PL" sz="2400" dirty="0">
              <a:solidFill>
                <a:srgbClr val="002060"/>
              </a:solidFill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C1B2674-88A4-2182-3CCF-3A2148E9CFB4}"/>
              </a:ext>
            </a:extLst>
          </p:cNvPr>
          <p:cNvSpPr txBox="1">
            <a:spLocks/>
          </p:cNvSpPr>
          <p:nvPr/>
        </p:nvSpPr>
        <p:spPr>
          <a:xfrm>
            <a:off x="6096000" y="365125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2. </a:t>
            </a:r>
            <a:r>
              <a:rPr lang="uk-UA" sz="4400" dirty="0">
                <a:solidFill>
                  <a:schemeClr val="tx2"/>
                </a:solidFill>
              </a:rPr>
              <a:t>Бюджет</a:t>
            </a:r>
            <a:endParaRPr lang="pl-PL" sz="4400" dirty="0">
              <a:solidFill>
                <a:schemeClr val="tx2"/>
              </a:solidFill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50BBEF9E-B0AF-2088-9D87-8C7038BB3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4716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id="{F647B932-0419-15B9-BE26-FE7350B890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5622126"/>
              </p:ext>
            </p:extLst>
          </p:nvPr>
        </p:nvGraphicFramePr>
        <p:xfrm>
          <a:off x="348343" y="1046163"/>
          <a:ext cx="11600995" cy="5636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ytuł 1">
            <a:extLst>
              <a:ext uri="{FF2B5EF4-FFF2-40B4-BE49-F238E27FC236}">
                <a16:creationId xmlns:a16="http://schemas.microsoft.com/office/drawing/2014/main" id="{5D62D6BD-A0AA-F1AF-0181-CA6739638E41}"/>
              </a:ext>
            </a:extLst>
          </p:cNvPr>
          <p:cNvSpPr txBox="1">
            <a:spLocks/>
          </p:cNvSpPr>
          <p:nvPr/>
        </p:nvSpPr>
        <p:spPr>
          <a:xfrm>
            <a:off x="6096000" y="365125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pl-PL" sz="4400" dirty="0">
                <a:solidFill>
                  <a:schemeClr val="tx2"/>
                </a:solidFill>
              </a:rPr>
              <a:t>3. </a:t>
            </a:r>
            <a:r>
              <a:rPr lang="uk-UA" sz="4400" dirty="0">
                <a:solidFill>
                  <a:schemeClr val="tx2"/>
                </a:solidFill>
              </a:rPr>
              <a:t>Пріоритети та розподіл коштів</a:t>
            </a:r>
            <a:endParaRPr lang="pl-PL" sz="4400" dirty="0">
              <a:solidFill>
                <a:schemeClr val="tx2"/>
              </a:solidFill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5E6A8FCF-7BBB-6D45-3214-C248BE4453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7065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655762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Lublin, 6 października 2022</a:t>
            </a: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6096000" y="365125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sz="4400" dirty="0">
                <a:solidFill>
                  <a:schemeClr val="tx2"/>
                </a:solidFill>
              </a:rPr>
              <a:t>4. </a:t>
            </a:r>
            <a:r>
              <a:rPr lang="uk-UA" sz="4400" dirty="0">
                <a:solidFill>
                  <a:schemeClr val="tx2"/>
                </a:solidFill>
              </a:rPr>
              <a:t>Види проєктів</a:t>
            </a:r>
            <a:endParaRPr lang="pl-PL" sz="4400" dirty="0">
              <a:solidFill>
                <a:schemeClr val="tx2"/>
              </a:solidFill>
            </a:endParaRP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22F70426-CD3F-1766-A05B-E72097BBA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54" y="124973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chemat blokowy: łącznik 1">
            <a:extLst>
              <a:ext uri="{FF2B5EF4-FFF2-40B4-BE49-F238E27FC236}">
                <a16:creationId xmlns:a16="http://schemas.microsoft.com/office/drawing/2014/main" id="{3F1F672B-D212-EBAF-80C4-3F79265A0929}"/>
              </a:ext>
            </a:extLst>
          </p:cNvPr>
          <p:cNvSpPr/>
          <p:nvPr/>
        </p:nvSpPr>
        <p:spPr>
          <a:xfrm>
            <a:off x="746621" y="2122416"/>
            <a:ext cx="2994870" cy="291097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dirty="0"/>
              <a:t>Великі інфраструктурні проєкти</a:t>
            </a:r>
            <a:endParaRPr lang="pl-PL" sz="2200" dirty="0"/>
          </a:p>
        </p:txBody>
      </p:sp>
      <p:sp>
        <p:nvSpPr>
          <p:cNvPr id="3" name="Schemat blokowy: łącznik 2">
            <a:extLst>
              <a:ext uri="{FF2B5EF4-FFF2-40B4-BE49-F238E27FC236}">
                <a16:creationId xmlns:a16="http://schemas.microsoft.com/office/drawing/2014/main" id="{A127D722-20EF-9BC5-D9DD-23AF6E6D9FB5}"/>
              </a:ext>
            </a:extLst>
          </p:cNvPr>
          <p:cNvSpPr/>
          <p:nvPr/>
        </p:nvSpPr>
        <p:spPr>
          <a:xfrm>
            <a:off x="4448212" y="2122416"/>
            <a:ext cx="2994870" cy="2910978"/>
          </a:xfrm>
          <a:prstGeom prst="flowChartConnector">
            <a:avLst/>
          </a:prstGeom>
          <a:solidFill>
            <a:srgbClr val="EB5E57"/>
          </a:solidFill>
          <a:ln>
            <a:solidFill>
              <a:srgbClr val="EB5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dirty="0"/>
              <a:t>Регулярні проєкти</a:t>
            </a:r>
            <a:endParaRPr lang="pl-PL" sz="2200" dirty="0"/>
          </a:p>
        </p:txBody>
      </p:sp>
      <p:sp>
        <p:nvSpPr>
          <p:cNvPr id="5" name="Schemat blokowy: łącznik 4">
            <a:extLst>
              <a:ext uri="{FF2B5EF4-FFF2-40B4-BE49-F238E27FC236}">
                <a16:creationId xmlns:a16="http://schemas.microsoft.com/office/drawing/2014/main" id="{DA6A7575-7856-F81A-8944-A518CA9EAC96}"/>
              </a:ext>
            </a:extLst>
          </p:cNvPr>
          <p:cNvSpPr/>
          <p:nvPr/>
        </p:nvSpPr>
        <p:spPr>
          <a:xfrm>
            <a:off x="8149803" y="2122416"/>
            <a:ext cx="2994870" cy="2910978"/>
          </a:xfrm>
          <a:prstGeom prst="flowChartConnector">
            <a:avLst/>
          </a:prstGeom>
          <a:solidFill>
            <a:srgbClr val="AEBC14"/>
          </a:solidFill>
          <a:ln>
            <a:solidFill>
              <a:srgbClr val="AEBC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dirty="0"/>
              <a:t>Мікро-проєкти</a:t>
            </a:r>
            <a:endParaRPr lang="pl-PL" sz="2200" dirty="0"/>
          </a:p>
        </p:txBody>
      </p:sp>
    </p:spTree>
    <p:extLst>
      <p:ext uri="{BB962C8B-B14F-4D97-AF65-F5344CB8AC3E}">
        <p14:creationId xmlns:p14="http://schemas.microsoft.com/office/powerpoint/2010/main" val="109979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2">
            <a:extLst>
              <a:ext uri="{FF2B5EF4-FFF2-40B4-BE49-F238E27FC236}">
                <a16:creationId xmlns:a16="http://schemas.microsoft.com/office/drawing/2014/main" id="{34072F18-E7A2-EA8D-4135-E34365487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5458210"/>
            <a:ext cx="9144000" cy="1034665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	Lublin, 6 października 2022</a:t>
            </a: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FE96333D-9F92-C171-43F0-89EAEE03DFBE}"/>
              </a:ext>
            </a:extLst>
          </p:cNvPr>
          <p:cNvSpPr txBox="1">
            <a:spLocks/>
          </p:cNvSpPr>
          <p:nvPr/>
        </p:nvSpPr>
        <p:spPr>
          <a:xfrm>
            <a:off x="6096000" y="365125"/>
            <a:ext cx="5606142" cy="7996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uk-UA" sz="4400" dirty="0">
                <a:solidFill>
                  <a:schemeClr val="tx2"/>
                </a:solidFill>
              </a:rPr>
              <a:t>5</a:t>
            </a:r>
            <a:r>
              <a:rPr lang="pl-PL" sz="4400">
                <a:solidFill>
                  <a:schemeClr val="tx2"/>
                </a:solidFill>
              </a:rPr>
              <a:t>. </a:t>
            </a:r>
            <a:r>
              <a:rPr lang="uk-UA" sz="4400" dirty="0">
                <a:solidFill>
                  <a:schemeClr val="tx2"/>
                </a:solidFill>
              </a:rPr>
              <a:t>Регулярні проєкти</a:t>
            </a:r>
            <a:endParaRPr lang="pl-PL" sz="4400" dirty="0">
              <a:solidFill>
                <a:schemeClr val="tx2"/>
              </a:solidFill>
            </a:endParaRPr>
          </a:p>
        </p:txBody>
      </p:sp>
      <p:sp>
        <p:nvSpPr>
          <p:cNvPr id="2" name="Podtytuł 8">
            <a:extLst>
              <a:ext uri="{FF2B5EF4-FFF2-40B4-BE49-F238E27FC236}">
                <a16:creationId xmlns:a16="http://schemas.microsoft.com/office/drawing/2014/main" id="{35EDB75E-E115-1C7B-D923-116710F8F663}"/>
              </a:ext>
            </a:extLst>
          </p:cNvPr>
          <p:cNvSpPr txBox="1">
            <a:spLocks/>
          </p:cNvSpPr>
          <p:nvPr/>
        </p:nvSpPr>
        <p:spPr>
          <a:xfrm>
            <a:off x="4080329" y="2120434"/>
            <a:ext cx="7828642" cy="3456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Сума: 122,09 млн. євро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Грант: 200 000 євро – 2 500 000 євро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Тривалість: до 24 місяців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Тематичний обсяг: усі пріоритети (крім Співпраця: ціль 2)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До</a:t>
            </a:r>
            <a:r>
              <a:rPr 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 90% </a:t>
            </a: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співфінансування</a:t>
            </a: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Передоплата на реалізацію</a:t>
            </a: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l"/>
            <a:endParaRPr lang="pl-PL" altLang="pl-PL" sz="2200" b="1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l"/>
            <a:r>
              <a:rPr lang="pl-PL" alt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I </a:t>
            </a:r>
            <a:r>
              <a:rPr lang="uk-UA" alt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набір</a:t>
            </a:r>
            <a:r>
              <a:rPr lang="pl-PL" alt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: </a:t>
            </a:r>
            <a:r>
              <a:rPr lang="uk-UA" alt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31 травня</a:t>
            </a:r>
            <a:r>
              <a:rPr lang="pl-PL" alt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 2023 – 31 </a:t>
            </a:r>
            <a:r>
              <a:rPr lang="uk-UA" alt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липня</a:t>
            </a:r>
            <a:r>
              <a:rPr lang="pl-PL" alt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 2023, </a:t>
            </a:r>
            <a:r>
              <a:rPr lang="pl-PL" alt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II </a:t>
            </a:r>
            <a:r>
              <a:rPr lang="uk-UA" alt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набір</a:t>
            </a:r>
            <a:r>
              <a:rPr lang="pl-PL" altLang="pl-PL" sz="2200" b="1" dirty="0">
                <a:solidFill>
                  <a:srgbClr val="002060"/>
                </a:solidFill>
                <a:cs typeface="Tahoma" panose="020B0604030504040204" pitchFamily="34" charset="0"/>
              </a:rPr>
              <a:t>: </a:t>
            </a:r>
            <a:r>
              <a:rPr lang="pl-PL" alt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2024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1 </a:t>
            </a: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етап</a:t>
            </a:r>
            <a:r>
              <a:rPr 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 (</a:t>
            </a: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без концепції проєкту</a:t>
            </a:r>
            <a:r>
              <a:rPr lang="pl-PL" sz="2200" dirty="0">
                <a:solidFill>
                  <a:srgbClr val="002060"/>
                </a:solidFill>
                <a:cs typeface="Tahoma" panose="020B0604030504040204" pitchFamily="34" charset="0"/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rgbClr val="002060"/>
                </a:solidFill>
                <a:cs typeface="Tahoma" panose="020B0604030504040204" pitchFamily="34" charset="0"/>
              </a:rPr>
              <a:t>онлайн-заявка</a:t>
            </a:r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  <a:p>
            <a:pPr algn="l"/>
            <a:endParaRPr lang="pl-PL" sz="2200" dirty="0">
              <a:solidFill>
                <a:srgbClr val="002060"/>
              </a:solidFill>
              <a:cs typeface="Tahoma" panose="020B060403050404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40271E-9538-06C0-5D2C-C8359B1FE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99069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chemat blokowy: łącznik 3">
            <a:extLst>
              <a:ext uri="{FF2B5EF4-FFF2-40B4-BE49-F238E27FC236}">
                <a16:creationId xmlns:a16="http://schemas.microsoft.com/office/drawing/2014/main" id="{25AB74F1-E3D1-AE04-C096-93358B247AAA}"/>
              </a:ext>
            </a:extLst>
          </p:cNvPr>
          <p:cNvSpPr/>
          <p:nvPr/>
        </p:nvSpPr>
        <p:spPr>
          <a:xfrm>
            <a:off x="505306" y="2120434"/>
            <a:ext cx="2994870" cy="2910978"/>
          </a:xfrm>
          <a:prstGeom prst="flowChartConnector">
            <a:avLst/>
          </a:prstGeom>
          <a:solidFill>
            <a:srgbClr val="EB5E57"/>
          </a:solidFill>
          <a:ln>
            <a:solidFill>
              <a:srgbClr val="EB5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dirty="0"/>
              <a:t>Регулярні проєкти</a:t>
            </a:r>
            <a:endParaRPr lang="pl-PL" sz="2200" dirty="0"/>
          </a:p>
        </p:txBody>
      </p:sp>
    </p:spTree>
    <p:extLst>
      <p:ext uri="{BB962C8B-B14F-4D97-AF65-F5344CB8AC3E}">
        <p14:creationId xmlns:p14="http://schemas.microsoft.com/office/powerpoint/2010/main" val="1292298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B3A2D1A-45FC-4F95-B150-1C13EF2F6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9C3C864-C625-4883-B868-9A4C470F4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291" y="3296652"/>
            <a:ext cx="12202113" cy="3561346"/>
          </a:xfrm>
          <a:custGeom>
            <a:avLst/>
            <a:gdLst>
              <a:gd name="connsiteX0" fmla="*/ 0 w 12202113"/>
              <a:gd name="connsiteY0" fmla="*/ 3188466 h 3188466"/>
              <a:gd name="connsiteX1" fmla="*/ 10116 w 12202113"/>
              <a:gd name="connsiteY1" fmla="*/ 2657641 h 3188466"/>
              <a:gd name="connsiteX2" fmla="*/ 10116 w 12202113"/>
              <a:gd name="connsiteY2" fmla="*/ 0 h 3188466"/>
              <a:gd name="connsiteX3" fmla="*/ 12202113 w 12202113"/>
              <a:gd name="connsiteY3" fmla="*/ 0 h 3188466"/>
              <a:gd name="connsiteX4" fmla="*/ 12202113 w 12202113"/>
              <a:gd name="connsiteY4" fmla="*/ 2879832 h 3188466"/>
              <a:gd name="connsiteX5" fmla="*/ 12198167 w 12202113"/>
              <a:gd name="connsiteY5" fmla="*/ 2880360 h 3188466"/>
              <a:gd name="connsiteX6" fmla="*/ 12122128 w 12202113"/>
              <a:gd name="connsiteY6" fmla="*/ 2887194 h 3188466"/>
              <a:gd name="connsiteX7" fmla="*/ 12028868 w 12202113"/>
              <a:gd name="connsiteY7" fmla="*/ 2911786 h 3188466"/>
              <a:gd name="connsiteX8" fmla="*/ 11995238 w 12202113"/>
              <a:gd name="connsiteY8" fmla="*/ 2914090 h 3188466"/>
              <a:gd name="connsiteX9" fmla="*/ 11996460 w 12202113"/>
              <a:gd name="connsiteY9" fmla="*/ 2918442 h 3188466"/>
              <a:gd name="connsiteX10" fmla="*/ 11983968 w 12202113"/>
              <a:gd name="connsiteY10" fmla="*/ 2918762 h 3188466"/>
              <a:gd name="connsiteX11" fmla="*/ 11956084 w 12202113"/>
              <a:gd name="connsiteY11" fmla="*/ 2918868 h 3188466"/>
              <a:gd name="connsiteX12" fmla="*/ 11872586 w 12202113"/>
              <a:gd name="connsiteY12" fmla="*/ 2920076 h 3188466"/>
              <a:gd name="connsiteX13" fmla="*/ 11849804 w 12202113"/>
              <a:gd name="connsiteY13" fmla="*/ 2928420 h 3188466"/>
              <a:gd name="connsiteX14" fmla="*/ 11828254 w 12202113"/>
              <a:gd name="connsiteY14" fmla="*/ 2928551 h 3188466"/>
              <a:gd name="connsiteX15" fmla="*/ 11703277 w 12202113"/>
              <a:gd name="connsiteY15" fmla="*/ 2939735 h 3188466"/>
              <a:gd name="connsiteX16" fmla="*/ 11686094 w 12202113"/>
              <a:gd name="connsiteY16" fmla="*/ 2940570 h 3188466"/>
              <a:gd name="connsiteX17" fmla="*/ 11676788 w 12202113"/>
              <a:gd name="connsiteY17" fmla="*/ 2944321 h 3188466"/>
              <a:gd name="connsiteX18" fmla="*/ 11643464 w 12202113"/>
              <a:gd name="connsiteY18" fmla="*/ 2945066 h 3188466"/>
              <a:gd name="connsiteX19" fmla="*/ 11641922 w 12202113"/>
              <a:gd name="connsiteY19" fmla="*/ 2947200 h 3188466"/>
              <a:gd name="connsiteX20" fmla="*/ 11532386 w 12202113"/>
              <a:gd name="connsiteY20" fmla="*/ 2965529 h 3188466"/>
              <a:gd name="connsiteX21" fmla="*/ 11513619 w 12202113"/>
              <a:gd name="connsiteY21" fmla="*/ 2968556 h 3188466"/>
              <a:gd name="connsiteX22" fmla="*/ 11497404 w 12202113"/>
              <a:gd name="connsiteY22" fmla="*/ 2967639 h 3188466"/>
              <a:gd name="connsiteX23" fmla="*/ 11407630 w 12202113"/>
              <a:gd name="connsiteY23" fmla="*/ 2970255 h 3188466"/>
              <a:gd name="connsiteX24" fmla="*/ 11386276 w 12202113"/>
              <a:gd name="connsiteY24" fmla="*/ 2968648 h 3188466"/>
              <a:gd name="connsiteX25" fmla="*/ 11377296 w 12202113"/>
              <a:gd name="connsiteY25" fmla="*/ 2965257 h 3188466"/>
              <a:gd name="connsiteX26" fmla="*/ 11342536 w 12202113"/>
              <a:gd name="connsiteY26" fmla="*/ 2971666 h 3188466"/>
              <a:gd name="connsiteX27" fmla="*/ 11288902 w 12202113"/>
              <a:gd name="connsiteY27" fmla="*/ 2976058 h 3188466"/>
              <a:gd name="connsiteX28" fmla="*/ 11263411 w 12202113"/>
              <a:gd name="connsiteY28" fmla="*/ 2979228 h 3188466"/>
              <a:gd name="connsiteX29" fmla="*/ 11242843 w 12202113"/>
              <a:gd name="connsiteY29" fmla="*/ 2977303 h 3188466"/>
              <a:gd name="connsiteX30" fmla="*/ 11125798 w 12202113"/>
              <a:gd name="connsiteY30" fmla="*/ 2976816 h 3188466"/>
              <a:gd name="connsiteX31" fmla="*/ 11098884 w 12202113"/>
              <a:gd name="connsiteY31" fmla="*/ 2973758 h 3188466"/>
              <a:gd name="connsiteX32" fmla="*/ 11086128 w 12202113"/>
              <a:gd name="connsiteY32" fmla="*/ 2967663 h 3188466"/>
              <a:gd name="connsiteX33" fmla="*/ 11076132 w 12202113"/>
              <a:gd name="connsiteY33" fmla="*/ 2969836 h 3188466"/>
              <a:gd name="connsiteX34" fmla="*/ 11005337 w 12202113"/>
              <a:gd name="connsiteY34" fmla="*/ 2970053 h 3188466"/>
              <a:gd name="connsiteX35" fmla="*/ 10959154 w 12202113"/>
              <a:gd name="connsiteY35" fmla="*/ 2970750 h 3188466"/>
              <a:gd name="connsiteX36" fmla="*/ 10956347 w 12202113"/>
              <a:gd name="connsiteY36" fmla="*/ 2979118 h 3188466"/>
              <a:gd name="connsiteX37" fmla="*/ 10915223 w 12202113"/>
              <a:gd name="connsiteY37" fmla="*/ 2982099 h 3188466"/>
              <a:gd name="connsiteX38" fmla="*/ 10871398 w 12202113"/>
              <a:gd name="connsiteY38" fmla="*/ 2976728 h 3188466"/>
              <a:gd name="connsiteX39" fmla="*/ 10819743 w 12202113"/>
              <a:gd name="connsiteY39" fmla="*/ 2977481 h 3188466"/>
              <a:gd name="connsiteX40" fmla="*/ 10788834 w 12202113"/>
              <a:gd name="connsiteY40" fmla="*/ 2977840 h 3188466"/>
              <a:gd name="connsiteX41" fmla="*/ 10707711 w 12202113"/>
              <a:gd name="connsiteY41" fmla="*/ 2985644 h 3188466"/>
              <a:gd name="connsiteX42" fmla="*/ 10576086 w 12202113"/>
              <a:gd name="connsiteY42" fmla="*/ 3015319 h 3188466"/>
              <a:gd name="connsiteX43" fmla="*/ 10534761 w 12202113"/>
              <a:gd name="connsiteY43" fmla="*/ 3019524 h 3188466"/>
              <a:gd name="connsiteX44" fmla="*/ 10527537 w 12202113"/>
              <a:gd name="connsiteY44" fmla="*/ 3017814 h 3188466"/>
              <a:gd name="connsiteX45" fmla="*/ 10321799 w 12202113"/>
              <a:gd name="connsiteY45" fmla="*/ 3035635 h 3188466"/>
              <a:gd name="connsiteX46" fmla="*/ 10284989 w 12202113"/>
              <a:gd name="connsiteY46" fmla="*/ 3036679 h 3188466"/>
              <a:gd name="connsiteX47" fmla="*/ 10257423 w 12202113"/>
              <a:gd name="connsiteY47" fmla="*/ 3036027 h 3188466"/>
              <a:gd name="connsiteX48" fmla="*/ 10191450 w 12202113"/>
              <a:gd name="connsiteY48" fmla="*/ 3041963 h 3188466"/>
              <a:gd name="connsiteX49" fmla="*/ 10083845 w 12202113"/>
              <a:gd name="connsiteY49" fmla="*/ 3054978 h 3188466"/>
              <a:gd name="connsiteX50" fmla="*/ 10060611 w 12202113"/>
              <a:gd name="connsiteY50" fmla="*/ 3057035 h 3188466"/>
              <a:gd name="connsiteX51" fmla="*/ 10039363 w 12202113"/>
              <a:gd name="connsiteY51" fmla="*/ 3055961 h 3188466"/>
              <a:gd name="connsiteX52" fmla="*/ 10033322 w 12202113"/>
              <a:gd name="connsiteY52" fmla="*/ 3053238 h 3188466"/>
              <a:gd name="connsiteX53" fmla="*/ 10020337 w 12202113"/>
              <a:gd name="connsiteY53" fmla="*/ 3053912 h 3188466"/>
              <a:gd name="connsiteX54" fmla="*/ 10016616 w 12202113"/>
              <a:gd name="connsiteY54" fmla="*/ 3053498 h 3188466"/>
              <a:gd name="connsiteX55" fmla="*/ 9995549 w 12202113"/>
              <a:gd name="connsiteY55" fmla="*/ 3051719 h 3188466"/>
              <a:gd name="connsiteX56" fmla="*/ 9957212 w 12202113"/>
              <a:gd name="connsiteY56" fmla="*/ 3062663 h 3188466"/>
              <a:gd name="connsiteX57" fmla="*/ 9904584 w 12202113"/>
              <a:gd name="connsiteY57" fmla="*/ 3063999 h 3188466"/>
              <a:gd name="connsiteX58" fmla="*/ 9713857 w 12202113"/>
              <a:gd name="connsiteY58" fmla="*/ 3087955 h 3188466"/>
              <a:gd name="connsiteX59" fmla="*/ 9678879 w 12202113"/>
              <a:gd name="connsiteY59" fmla="*/ 3079676 h 3188466"/>
              <a:gd name="connsiteX60" fmla="*/ 9598760 w 12202113"/>
              <a:gd name="connsiteY60" fmla="*/ 3085228 h 3188466"/>
              <a:gd name="connsiteX61" fmla="*/ 9488796 w 12202113"/>
              <a:gd name="connsiteY61" fmla="*/ 3115384 h 3188466"/>
              <a:gd name="connsiteX62" fmla="*/ 9341972 w 12202113"/>
              <a:gd name="connsiteY62" fmla="*/ 3126583 h 3188466"/>
              <a:gd name="connsiteX63" fmla="*/ 9333795 w 12202113"/>
              <a:gd name="connsiteY63" fmla="*/ 3132083 h 3188466"/>
              <a:gd name="connsiteX64" fmla="*/ 9321736 w 12202113"/>
              <a:gd name="connsiteY64" fmla="*/ 3135834 h 3188466"/>
              <a:gd name="connsiteX65" fmla="*/ 9319405 w 12202113"/>
              <a:gd name="connsiteY65" fmla="*/ 3135561 h 3188466"/>
              <a:gd name="connsiteX66" fmla="*/ 9302847 w 12202113"/>
              <a:gd name="connsiteY66" fmla="*/ 3137746 h 3188466"/>
              <a:gd name="connsiteX67" fmla="*/ 9300930 w 12202113"/>
              <a:gd name="connsiteY67" fmla="*/ 3139687 h 3188466"/>
              <a:gd name="connsiteX68" fmla="*/ 9290106 w 12202113"/>
              <a:gd name="connsiteY68" fmla="*/ 3141645 h 3188466"/>
              <a:gd name="connsiteX69" fmla="*/ 9270220 w 12202113"/>
              <a:gd name="connsiteY69" fmla="*/ 3146737 h 3188466"/>
              <a:gd name="connsiteX70" fmla="*/ 9265150 w 12202113"/>
              <a:gd name="connsiteY70" fmla="*/ 3146531 h 3188466"/>
              <a:gd name="connsiteX71" fmla="*/ 9233057 w 12202113"/>
              <a:gd name="connsiteY71" fmla="*/ 3152408 h 3188466"/>
              <a:gd name="connsiteX72" fmla="*/ 9231974 w 12202113"/>
              <a:gd name="connsiteY72" fmla="*/ 3151938 h 3188466"/>
              <a:gd name="connsiteX73" fmla="*/ 9220130 w 12202113"/>
              <a:gd name="connsiteY73" fmla="*/ 3151189 h 3188466"/>
              <a:gd name="connsiteX74" fmla="*/ 9198955 w 12202113"/>
              <a:gd name="connsiteY74" fmla="*/ 3151015 h 3188466"/>
              <a:gd name="connsiteX75" fmla="*/ 9142196 w 12202113"/>
              <a:gd name="connsiteY75" fmla="*/ 3143802 h 3188466"/>
              <a:gd name="connsiteX76" fmla="*/ 9108665 w 12202113"/>
              <a:gd name="connsiteY76" fmla="*/ 3149868 h 3188466"/>
              <a:gd name="connsiteX77" fmla="*/ 9014086 w 12202113"/>
              <a:gd name="connsiteY77" fmla="*/ 3150791 h 3188466"/>
              <a:gd name="connsiteX78" fmla="*/ 8915037 w 12202113"/>
              <a:gd name="connsiteY78" fmla="*/ 3140020 h 3188466"/>
              <a:gd name="connsiteX79" fmla="*/ 8815667 w 12202113"/>
              <a:gd name="connsiteY79" fmla="*/ 3138606 h 3188466"/>
              <a:gd name="connsiteX80" fmla="*/ 8779688 w 12202113"/>
              <a:gd name="connsiteY80" fmla="*/ 3138895 h 3188466"/>
              <a:gd name="connsiteX81" fmla="*/ 8715556 w 12202113"/>
              <a:gd name="connsiteY81" fmla="*/ 3135878 h 3188466"/>
              <a:gd name="connsiteX82" fmla="*/ 8686183 w 12202113"/>
              <a:gd name="connsiteY82" fmla="*/ 3132307 h 3188466"/>
              <a:gd name="connsiteX83" fmla="*/ 8684895 w 12202113"/>
              <a:gd name="connsiteY83" fmla="*/ 3132527 h 3188466"/>
              <a:gd name="connsiteX84" fmla="*/ 8682270 w 12202113"/>
              <a:gd name="connsiteY84" fmla="*/ 3130989 h 3188466"/>
              <a:gd name="connsiteX85" fmla="*/ 8676836 w 12202113"/>
              <a:gd name="connsiteY85" fmla="*/ 3130278 h 3188466"/>
              <a:gd name="connsiteX86" fmla="*/ 8662002 w 12202113"/>
              <a:gd name="connsiteY86" fmla="*/ 3130735 h 3188466"/>
              <a:gd name="connsiteX87" fmla="*/ 8656423 w 12202113"/>
              <a:gd name="connsiteY87" fmla="*/ 3131304 h 3188466"/>
              <a:gd name="connsiteX88" fmla="*/ 8648261 w 12202113"/>
              <a:gd name="connsiteY88" fmla="*/ 3131294 h 3188466"/>
              <a:gd name="connsiteX89" fmla="*/ 8648057 w 12202113"/>
              <a:gd name="connsiteY89" fmla="*/ 3131167 h 3188466"/>
              <a:gd name="connsiteX90" fmla="*/ 8640412 w 12202113"/>
              <a:gd name="connsiteY90" fmla="*/ 3131403 h 3188466"/>
              <a:gd name="connsiteX91" fmla="*/ 8603003 w 12202113"/>
              <a:gd name="connsiteY91" fmla="*/ 3134155 h 3188466"/>
              <a:gd name="connsiteX92" fmla="*/ 8553571 w 12202113"/>
              <a:gd name="connsiteY92" fmla="*/ 3122125 h 3188466"/>
              <a:gd name="connsiteX93" fmla="*/ 8533128 w 12202113"/>
              <a:gd name="connsiteY93" fmla="*/ 3120039 h 3188466"/>
              <a:gd name="connsiteX94" fmla="*/ 8522209 w 12202113"/>
              <a:gd name="connsiteY94" fmla="*/ 3118252 h 3188466"/>
              <a:gd name="connsiteX95" fmla="*/ 8521532 w 12202113"/>
              <a:gd name="connsiteY95" fmla="*/ 3117705 h 3188466"/>
              <a:gd name="connsiteX96" fmla="*/ 8485667 w 12202113"/>
              <a:gd name="connsiteY96" fmla="*/ 3120406 h 3188466"/>
              <a:gd name="connsiteX97" fmla="*/ 8480905 w 12202113"/>
              <a:gd name="connsiteY97" fmla="*/ 3119749 h 3188466"/>
              <a:gd name="connsiteX98" fmla="*/ 8457530 w 12202113"/>
              <a:gd name="connsiteY98" fmla="*/ 3122810 h 3188466"/>
              <a:gd name="connsiteX99" fmla="*/ 8445451 w 12202113"/>
              <a:gd name="connsiteY99" fmla="*/ 3123697 h 3188466"/>
              <a:gd name="connsiteX100" fmla="*/ 8442039 w 12202113"/>
              <a:gd name="connsiteY100" fmla="*/ 3125378 h 3188466"/>
              <a:gd name="connsiteX101" fmla="*/ 8424215 w 12202113"/>
              <a:gd name="connsiteY101" fmla="*/ 3125963 h 3188466"/>
              <a:gd name="connsiteX102" fmla="*/ 8422165 w 12202113"/>
              <a:gd name="connsiteY102" fmla="*/ 3125491 h 3188466"/>
              <a:gd name="connsiteX103" fmla="*/ 8407465 w 12202113"/>
              <a:gd name="connsiteY103" fmla="*/ 3127979 h 3188466"/>
              <a:gd name="connsiteX104" fmla="*/ 8395146 w 12202113"/>
              <a:gd name="connsiteY104" fmla="*/ 3132488 h 3188466"/>
              <a:gd name="connsiteX105" fmla="*/ 8243538 w 12202113"/>
              <a:gd name="connsiteY105" fmla="*/ 3129873 h 3188466"/>
              <a:gd name="connsiteX106" fmla="*/ 8112685 w 12202113"/>
              <a:gd name="connsiteY106" fmla="*/ 3148698 h 3188466"/>
              <a:gd name="connsiteX107" fmla="*/ 8026741 w 12202113"/>
              <a:gd name="connsiteY107" fmla="*/ 3154015 h 3188466"/>
              <a:gd name="connsiteX108" fmla="*/ 8030400 w 12202113"/>
              <a:gd name="connsiteY108" fmla="*/ 3146736 h 3188466"/>
              <a:gd name="connsiteX109" fmla="*/ 8002987 w 12202113"/>
              <a:gd name="connsiteY109" fmla="*/ 3135663 h 3188466"/>
              <a:gd name="connsiteX110" fmla="*/ 7798568 w 12202113"/>
              <a:gd name="connsiteY110" fmla="*/ 3141249 h 3188466"/>
              <a:gd name="connsiteX111" fmla="*/ 7746353 w 12202113"/>
              <a:gd name="connsiteY111" fmla="*/ 3137755 h 3188466"/>
              <a:gd name="connsiteX112" fmla="*/ 7700395 w 12202113"/>
              <a:gd name="connsiteY112" fmla="*/ 3144729 h 3188466"/>
              <a:gd name="connsiteX113" fmla="*/ 7681335 w 12202113"/>
              <a:gd name="connsiteY113" fmla="*/ 3141120 h 3188466"/>
              <a:gd name="connsiteX114" fmla="*/ 7678044 w 12202113"/>
              <a:gd name="connsiteY114" fmla="*/ 3140387 h 3188466"/>
              <a:gd name="connsiteX115" fmla="*/ 7664890 w 12202113"/>
              <a:gd name="connsiteY115" fmla="*/ 3139855 h 3188466"/>
              <a:gd name="connsiteX116" fmla="*/ 7661183 w 12202113"/>
              <a:gd name="connsiteY116" fmla="*/ 3136706 h 3188466"/>
              <a:gd name="connsiteX117" fmla="*/ 7641383 w 12202113"/>
              <a:gd name="connsiteY117" fmla="*/ 3133755 h 3188466"/>
              <a:gd name="connsiteX118" fmla="*/ 7617169 w 12202113"/>
              <a:gd name="connsiteY118" fmla="*/ 3133614 h 3188466"/>
              <a:gd name="connsiteX119" fmla="*/ 7531143 w 12202113"/>
              <a:gd name="connsiteY119" fmla="*/ 3132781 h 3188466"/>
              <a:gd name="connsiteX120" fmla="*/ 7517113 w 12202113"/>
              <a:gd name="connsiteY120" fmla="*/ 3134483 h 3188466"/>
              <a:gd name="connsiteX121" fmla="*/ 7471320 w 12202113"/>
              <a:gd name="connsiteY121" fmla="*/ 3131645 h 3188466"/>
              <a:gd name="connsiteX122" fmla="*/ 7430512 w 12202113"/>
              <a:gd name="connsiteY122" fmla="*/ 3131007 h 3188466"/>
              <a:gd name="connsiteX123" fmla="*/ 7404071 w 12202113"/>
              <a:gd name="connsiteY123" fmla="*/ 3132361 h 3188466"/>
              <a:gd name="connsiteX124" fmla="*/ 7397140 w 12202113"/>
              <a:gd name="connsiteY124" fmla="*/ 3131239 h 3188466"/>
              <a:gd name="connsiteX125" fmla="*/ 7370514 w 12202113"/>
              <a:gd name="connsiteY125" fmla="*/ 3130516 h 3188466"/>
              <a:gd name="connsiteX126" fmla="*/ 7356953 w 12202113"/>
              <a:gd name="connsiteY126" fmla="*/ 3132179 h 3188466"/>
              <a:gd name="connsiteX127" fmla="*/ 7343567 w 12202113"/>
              <a:gd name="connsiteY127" fmla="*/ 3128350 h 3188466"/>
              <a:gd name="connsiteX128" fmla="*/ 7340295 w 12202113"/>
              <a:gd name="connsiteY128" fmla="*/ 3125545 h 3188466"/>
              <a:gd name="connsiteX129" fmla="*/ 7321348 w 12202113"/>
              <a:gd name="connsiteY129" fmla="*/ 3126804 h 3188466"/>
              <a:gd name="connsiteX130" fmla="*/ 7305815 w 12202113"/>
              <a:gd name="connsiteY130" fmla="*/ 3124063 h 3188466"/>
              <a:gd name="connsiteX131" fmla="*/ 7292274 w 12202113"/>
              <a:gd name="connsiteY131" fmla="*/ 3125855 h 3188466"/>
              <a:gd name="connsiteX132" fmla="*/ 7286654 w 12202113"/>
              <a:gd name="connsiteY132" fmla="*/ 3125451 h 3188466"/>
              <a:gd name="connsiteX133" fmla="*/ 7272685 w 12202113"/>
              <a:gd name="connsiteY133" fmla="*/ 3124094 h 3188466"/>
              <a:gd name="connsiteX134" fmla="*/ 7248584 w 12202113"/>
              <a:gd name="connsiteY134" fmla="*/ 3121080 h 3188466"/>
              <a:gd name="connsiteX135" fmla="*/ 7241065 w 12202113"/>
              <a:gd name="connsiteY135" fmla="*/ 3120661 h 3188466"/>
              <a:gd name="connsiteX136" fmla="*/ 7224696 w 12202113"/>
              <a:gd name="connsiteY136" fmla="*/ 3116051 h 3188466"/>
              <a:gd name="connsiteX137" fmla="*/ 7193009 w 12202113"/>
              <a:gd name="connsiteY137" fmla="*/ 3112108 h 3188466"/>
              <a:gd name="connsiteX138" fmla="*/ 7137220 w 12202113"/>
              <a:gd name="connsiteY138" fmla="*/ 3098354 h 3188466"/>
              <a:gd name="connsiteX139" fmla="*/ 7104427 w 12202113"/>
              <a:gd name="connsiteY139" fmla="*/ 3091790 h 3188466"/>
              <a:gd name="connsiteX140" fmla="*/ 7082240 w 12202113"/>
              <a:gd name="connsiteY140" fmla="*/ 3085740 h 3188466"/>
              <a:gd name="connsiteX141" fmla="*/ 7016754 w 12202113"/>
              <a:gd name="connsiteY141" fmla="*/ 3077196 h 3188466"/>
              <a:gd name="connsiteX142" fmla="*/ 6904436 w 12202113"/>
              <a:gd name="connsiteY142" fmla="*/ 3065900 h 3188466"/>
              <a:gd name="connsiteX143" fmla="*/ 6881434 w 12202113"/>
              <a:gd name="connsiteY143" fmla="*/ 3062865 h 3188466"/>
              <a:gd name="connsiteX144" fmla="*/ 6865273 w 12202113"/>
              <a:gd name="connsiteY144" fmla="*/ 3057749 h 3188466"/>
              <a:gd name="connsiteX145" fmla="*/ 6864671 w 12202113"/>
              <a:gd name="connsiteY145" fmla="*/ 3054378 h 3188466"/>
              <a:gd name="connsiteX146" fmla="*/ 6852599 w 12202113"/>
              <a:gd name="connsiteY146" fmla="*/ 3052306 h 3188466"/>
              <a:gd name="connsiteX147" fmla="*/ 6850143 w 12202113"/>
              <a:gd name="connsiteY147" fmla="*/ 3051232 h 3188466"/>
              <a:gd name="connsiteX148" fmla="*/ 6835301 w 12202113"/>
              <a:gd name="connsiteY148" fmla="*/ 3045593 h 3188466"/>
              <a:gd name="connsiteX149" fmla="*/ 6784871 w 12202113"/>
              <a:gd name="connsiteY149" fmla="*/ 3046562 h 3188466"/>
              <a:gd name="connsiteX150" fmla="*/ 6738245 w 12202113"/>
              <a:gd name="connsiteY150" fmla="*/ 3037055 h 3188466"/>
              <a:gd name="connsiteX151" fmla="*/ 6537703 w 12202113"/>
              <a:gd name="connsiteY151" fmla="*/ 3017736 h 3188466"/>
              <a:gd name="connsiteX152" fmla="*/ 6521858 w 12202113"/>
              <a:gd name="connsiteY152" fmla="*/ 3004158 h 3188466"/>
              <a:gd name="connsiteX153" fmla="*/ 6445069 w 12202113"/>
              <a:gd name="connsiteY153" fmla="*/ 2992470 h 3188466"/>
              <a:gd name="connsiteX154" fmla="*/ 6302447 w 12202113"/>
              <a:gd name="connsiteY154" fmla="*/ 2994274 h 3188466"/>
              <a:gd name="connsiteX155" fmla="*/ 6160029 w 12202113"/>
              <a:gd name="connsiteY155" fmla="*/ 2973666 h 3188466"/>
              <a:gd name="connsiteX156" fmla="*/ 6144046 w 12202113"/>
              <a:gd name="connsiteY156" fmla="*/ 2976380 h 3188466"/>
              <a:gd name="connsiteX157" fmla="*/ 6127670 w 12202113"/>
              <a:gd name="connsiteY157" fmla="*/ 2976929 h 3188466"/>
              <a:gd name="connsiteX158" fmla="*/ 6126155 w 12202113"/>
              <a:gd name="connsiteY158" fmla="*/ 2976245 h 3188466"/>
              <a:gd name="connsiteX159" fmla="*/ 6108575 w 12202113"/>
              <a:gd name="connsiteY159" fmla="*/ 2974651 h 3188466"/>
              <a:gd name="connsiteX160" fmla="*/ 6103746 w 12202113"/>
              <a:gd name="connsiteY160" fmla="*/ 2975803 h 3188466"/>
              <a:gd name="connsiteX161" fmla="*/ 6091377 w 12202113"/>
              <a:gd name="connsiteY161" fmla="*/ 2975180 h 3188466"/>
              <a:gd name="connsiteX162" fmla="*/ 6066183 w 12202113"/>
              <a:gd name="connsiteY162" fmla="*/ 2975222 h 3188466"/>
              <a:gd name="connsiteX163" fmla="*/ 6063287 w 12202113"/>
              <a:gd name="connsiteY163" fmla="*/ 2974353 h 3188466"/>
              <a:gd name="connsiteX164" fmla="*/ 6054813 w 12202113"/>
              <a:gd name="connsiteY164" fmla="*/ 2974911 h 3188466"/>
              <a:gd name="connsiteX165" fmla="*/ 6050809 w 12202113"/>
              <a:gd name="connsiteY165" fmla="*/ 2973985 h 3188466"/>
              <a:gd name="connsiteX166" fmla="*/ 6013979 w 12202113"/>
              <a:gd name="connsiteY166" fmla="*/ 2974553 h 3188466"/>
              <a:gd name="connsiteX167" fmla="*/ 6013800 w 12202113"/>
              <a:gd name="connsiteY167" fmla="*/ 2973973 h 3188466"/>
              <a:gd name="connsiteX168" fmla="*/ 6004866 w 12202113"/>
              <a:gd name="connsiteY168" fmla="*/ 2971570 h 3188466"/>
              <a:gd name="connsiteX169" fmla="*/ 5987036 w 12202113"/>
              <a:gd name="connsiteY169" fmla="*/ 2968315 h 3188466"/>
              <a:gd name="connsiteX170" fmla="*/ 5950027 w 12202113"/>
              <a:gd name="connsiteY170" fmla="*/ 2953546 h 3188466"/>
              <a:gd name="connsiteX171" fmla="*/ 5911668 w 12202113"/>
              <a:gd name="connsiteY171" fmla="*/ 2954074 h 3188466"/>
              <a:gd name="connsiteX172" fmla="*/ 5904110 w 12202113"/>
              <a:gd name="connsiteY172" fmla="*/ 2953861 h 3188466"/>
              <a:gd name="connsiteX173" fmla="*/ 5904026 w 12202113"/>
              <a:gd name="connsiteY173" fmla="*/ 2953724 h 3188466"/>
              <a:gd name="connsiteX174" fmla="*/ 5896189 w 12202113"/>
              <a:gd name="connsiteY174" fmla="*/ 2953236 h 3188466"/>
              <a:gd name="connsiteX175" fmla="*/ 5890331 w 12202113"/>
              <a:gd name="connsiteY175" fmla="*/ 2953471 h 3188466"/>
              <a:gd name="connsiteX176" fmla="*/ 5875672 w 12202113"/>
              <a:gd name="connsiteY176" fmla="*/ 2953056 h 3188466"/>
              <a:gd name="connsiteX177" fmla="*/ 5871070 w 12202113"/>
              <a:gd name="connsiteY177" fmla="*/ 2952035 h 3188466"/>
              <a:gd name="connsiteX178" fmla="*/ 5869888 w 12202113"/>
              <a:gd name="connsiteY178" fmla="*/ 2950364 h 3188466"/>
              <a:gd name="connsiteX179" fmla="*/ 5868461 w 12202113"/>
              <a:gd name="connsiteY179" fmla="*/ 2950506 h 3188466"/>
              <a:gd name="connsiteX180" fmla="*/ 5843343 w 12202113"/>
              <a:gd name="connsiteY180" fmla="*/ 2945262 h 3188466"/>
              <a:gd name="connsiteX181" fmla="*/ 5784331 w 12202113"/>
              <a:gd name="connsiteY181" fmla="*/ 2938531 h 3188466"/>
              <a:gd name="connsiteX182" fmla="*/ 5749498 w 12202113"/>
              <a:gd name="connsiteY182" fmla="*/ 2936713 h 3188466"/>
              <a:gd name="connsiteX183" fmla="*/ 5655214 w 12202113"/>
              <a:gd name="connsiteY183" fmla="*/ 2929503 h 3188466"/>
              <a:gd name="connsiteX184" fmla="*/ 5561446 w 12202113"/>
              <a:gd name="connsiteY184" fmla="*/ 2920575 h 3188466"/>
              <a:gd name="connsiteX185" fmla="*/ 5519456 w 12202113"/>
              <a:gd name="connsiteY185" fmla="*/ 2906631 h 3188466"/>
              <a:gd name="connsiteX186" fmla="*/ 5514099 w 12202113"/>
              <a:gd name="connsiteY186" fmla="*/ 2906097 h 3188466"/>
              <a:gd name="connsiteX187" fmla="*/ 5499273 w 12202113"/>
              <a:gd name="connsiteY187" fmla="*/ 2907057 h 3188466"/>
              <a:gd name="connsiteX188" fmla="*/ 5493664 w 12202113"/>
              <a:gd name="connsiteY188" fmla="*/ 2907817 h 3188466"/>
              <a:gd name="connsiteX189" fmla="*/ 5485530 w 12202113"/>
              <a:gd name="connsiteY189" fmla="*/ 2908080 h 3188466"/>
              <a:gd name="connsiteX190" fmla="*/ 5485337 w 12202113"/>
              <a:gd name="connsiteY190" fmla="*/ 2907959 h 3188466"/>
              <a:gd name="connsiteX191" fmla="*/ 5477696 w 12202113"/>
              <a:gd name="connsiteY191" fmla="*/ 2908455 h 3188466"/>
              <a:gd name="connsiteX192" fmla="*/ 5440170 w 12202113"/>
              <a:gd name="connsiteY192" fmla="*/ 2912482 h 3188466"/>
              <a:gd name="connsiteX193" fmla="*/ 5391911 w 12202113"/>
              <a:gd name="connsiteY193" fmla="*/ 2902040 h 3188466"/>
              <a:gd name="connsiteX194" fmla="*/ 5371708 w 12202113"/>
              <a:gd name="connsiteY194" fmla="*/ 2900629 h 3188466"/>
              <a:gd name="connsiteX195" fmla="*/ 5360976 w 12202113"/>
              <a:gd name="connsiteY195" fmla="*/ 2899197 h 3188466"/>
              <a:gd name="connsiteX196" fmla="*/ 5360345 w 12202113"/>
              <a:gd name="connsiteY196" fmla="*/ 2898671 h 3188466"/>
              <a:gd name="connsiteX197" fmla="*/ 5324367 w 12202113"/>
              <a:gd name="connsiteY197" fmla="*/ 2902593 h 3188466"/>
              <a:gd name="connsiteX198" fmla="*/ 5319673 w 12202113"/>
              <a:gd name="connsiteY198" fmla="*/ 2902094 h 3188466"/>
              <a:gd name="connsiteX199" fmla="*/ 5296114 w 12202113"/>
              <a:gd name="connsiteY199" fmla="*/ 2905958 h 3188466"/>
              <a:gd name="connsiteX200" fmla="*/ 5283999 w 12202113"/>
              <a:gd name="connsiteY200" fmla="*/ 2907258 h 3188466"/>
              <a:gd name="connsiteX201" fmla="*/ 5280460 w 12202113"/>
              <a:gd name="connsiteY201" fmla="*/ 2909063 h 3188466"/>
              <a:gd name="connsiteX202" fmla="*/ 5262637 w 12202113"/>
              <a:gd name="connsiteY202" fmla="*/ 2910250 h 3188466"/>
              <a:gd name="connsiteX203" fmla="*/ 5260635 w 12202113"/>
              <a:gd name="connsiteY203" fmla="*/ 2909845 h 3188466"/>
              <a:gd name="connsiteX204" fmla="*/ 5245770 w 12202113"/>
              <a:gd name="connsiteY204" fmla="*/ 2912842 h 3188466"/>
              <a:gd name="connsiteX205" fmla="*/ 5233108 w 12202113"/>
              <a:gd name="connsiteY205" fmla="*/ 2917794 h 3188466"/>
              <a:gd name="connsiteX206" fmla="*/ 5082201 w 12202113"/>
              <a:gd name="connsiteY206" fmla="*/ 2920260 h 3188466"/>
              <a:gd name="connsiteX207" fmla="*/ 4939211 w 12202113"/>
              <a:gd name="connsiteY207" fmla="*/ 2931760 h 3188466"/>
              <a:gd name="connsiteX208" fmla="*/ 4794309 w 12202113"/>
              <a:gd name="connsiteY208" fmla="*/ 2937227 h 3188466"/>
              <a:gd name="connsiteX209" fmla="*/ 4637676 w 12202113"/>
              <a:gd name="connsiteY209" fmla="*/ 2946666 h 3188466"/>
              <a:gd name="connsiteX210" fmla="*/ 4585922 w 12202113"/>
              <a:gd name="connsiteY210" fmla="*/ 2944906 h 3188466"/>
              <a:gd name="connsiteX211" fmla="*/ 4539516 w 12202113"/>
              <a:gd name="connsiteY211" fmla="*/ 2953466 h 3188466"/>
              <a:gd name="connsiteX212" fmla="*/ 4520819 w 12202113"/>
              <a:gd name="connsiteY212" fmla="*/ 2950477 h 3188466"/>
              <a:gd name="connsiteX213" fmla="*/ 4517604 w 12202113"/>
              <a:gd name="connsiteY213" fmla="*/ 2949852 h 3188466"/>
              <a:gd name="connsiteX214" fmla="*/ 4504537 w 12202113"/>
              <a:gd name="connsiteY214" fmla="*/ 2949759 h 3188466"/>
              <a:gd name="connsiteX215" fmla="*/ 4501104 w 12202113"/>
              <a:gd name="connsiteY215" fmla="*/ 2946715 h 3188466"/>
              <a:gd name="connsiteX216" fmla="*/ 4342695 w 12202113"/>
              <a:gd name="connsiteY216" fmla="*/ 2951638 h 3188466"/>
              <a:gd name="connsiteX217" fmla="*/ 4274096 w 12202113"/>
              <a:gd name="connsiteY217" fmla="*/ 2953640 h 3188466"/>
              <a:gd name="connsiteX218" fmla="*/ 4248170 w 12202113"/>
              <a:gd name="connsiteY218" fmla="*/ 2951384 h 3188466"/>
              <a:gd name="connsiteX219" fmla="*/ 4147924 w 12202113"/>
              <a:gd name="connsiteY219" fmla="*/ 2945945 h 3188466"/>
              <a:gd name="connsiteX220" fmla="*/ 4061825 w 12202113"/>
              <a:gd name="connsiteY220" fmla="*/ 2944206 h 3188466"/>
              <a:gd name="connsiteX221" fmla="*/ 3998557 w 12202113"/>
              <a:gd name="connsiteY221" fmla="*/ 2955821 h 3188466"/>
              <a:gd name="connsiteX222" fmla="*/ 3993107 w 12202113"/>
              <a:gd name="connsiteY222" fmla="*/ 2953708 h 3188466"/>
              <a:gd name="connsiteX223" fmla="*/ 3949713 w 12202113"/>
              <a:gd name="connsiteY223" fmla="*/ 2955441 h 3188466"/>
              <a:gd name="connsiteX224" fmla="*/ 3797284 w 12202113"/>
              <a:gd name="connsiteY224" fmla="*/ 2977037 h 3188466"/>
              <a:gd name="connsiteX225" fmla="*/ 3712498 w 12202113"/>
              <a:gd name="connsiteY225" fmla="*/ 2979996 h 3188466"/>
              <a:gd name="connsiteX226" fmla="*/ 3682471 w 12202113"/>
              <a:gd name="connsiteY226" fmla="*/ 2978543 h 3188466"/>
              <a:gd name="connsiteX227" fmla="*/ 3632163 w 12202113"/>
              <a:gd name="connsiteY227" fmla="*/ 2976264 h 3188466"/>
              <a:gd name="connsiteX228" fmla="*/ 3594728 w 12202113"/>
              <a:gd name="connsiteY228" fmla="*/ 2968398 h 3188466"/>
              <a:gd name="connsiteX229" fmla="*/ 3552594 w 12202113"/>
              <a:gd name="connsiteY229" fmla="*/ 2968934 h 3188466"/>
              <a:gd name="connsiteX230" fmla="*/ 3542589 w 12202113"/>
              <a:gd name="connsiteY230" fmla="*/ 2977031 h 3188466"/>
              <a:gd name="connsiteX231" fmla="*/ 3497591 w 12202113"/>
              <a:gd name="connsiteY231" fmla="*/ 2975018 h 3188466"/>
              <a:gd name="connsiteX232" fmla="*/ 3429352 w 12202113"/>
              <a:gd name="connsiteY232" fmla="*/ 2971090 h 3188466"/>
              <a:gd name="connsiteX233" fmla="*/ 3389938 w 12202113"/>
              <a:gd name="connsiteY233" fmla="*/ 2970884 h 3188466"/>
              <a:gd name="connsiteX234" fmla="*/ 3282344 w 12202113"/>
              <a:gd name="connsiteY234" fmla="*/ 2968084 h 3188466"/>
              <a:gd name="connsiteX235" fmla="*/ 3174624 w 12202113"/>
              <a:gd name="connsiteY235" fmla="*/ 2963576 h 3188466"/>
              <a:gd name="connsiteX236" fmla="*/ 3111077 w 12202113"/>
              <a:gd name="connsiteY236" fmla="*/ 2951285 h 3188466"/>
              <a:gd name="connsiteX237" fmla="*/ 3022501 w 12202113"/>
              <a:gd name="connsiteY237" fmla="*/ 2948619 h 3188466"/>
              <a:gd name="connsiteX238" fmla="*/ 3007714 w 12202113"/>
              <a:gd name="connsiteY238" fmla="*/ 2946762 h 3188466"/>
              <a:gd name="connsiteX239" fmla="*/ 2903098 w 12202113"/>
              <a:gd name="connsiteY239" fmla="*/ 2940576 h 3188466"/>
              <a:gd name="connsiteX240" fmla="*/ 2781591 w 12202113"/>
              <a:gd name="connsiteY240" fmla="*/ 2946394 h 3188466"/>
              <a:gd name="connsiteX241" fmla="*/ 2627942 w 12202113"/>
              <a:gd name="connsiteY241" fmla="*/ 2919996 h 3188466"/>
              <a:gd name="connsiteX242" fmla="*/ 2354959 w 12202113"/>
              <a:gd name="connsiteY242" fmla="*/ 2882080 h 3188466"/>
              <a:gd name="connsiteX243" fmla="*/ 2063184 w 12202113"/>
              <a:gd name="connsiteY243" fmla="*/ 2879109 h 3188466"/>
              <a:gd name="connsiteX244" fmla="*/ 1986946 w 12202113"/>
              <a:gd name="connsiteY244" fmla="*/ 2887619 h 3188466"/>
              <a:gd name="connsiteX245" fmla="*/ 1763479 w 12202113"/>
              <a:gd name="connsiteY245" fmla="*/ 2909077 h 3188466"/>
              <a:gd name="connsiteX246" fmla="*/ 1537980 w 12202113"/>
              <a:gd name="connsiteY246" fmla="*/ 2960398 h 3188466"/>
              <a:gd name="connsiteX247" fmla="*/ 1395229 w 12202113"/>
              <a:gd name="connsiteY247" fmla="*/ 2975625 h 3188466"/>
              <a:gd name="connsiteX248" fmla="*/ 1327834 w 12202113"/>
              <a:gd name="connsiteY248" fmla="*/ 2989485 h 3188466"/>
              <a:gd name="connsiteX249" fmla="*/ 1280757 w 12202113"/>
              <a:gd name="connsiteY249" fmla="*/ 2992959 h 3188466"/>
              <a:gd name="connsiteX250" fmla="*/ 1252582 w 12202113"/>
              <a:gd name="connsiteY250" fmla="*/ 2995877 h 3188466"/>
              <a:gd name="connsiteX251" fmla="*/ 1204670 w 12202113"/>
              <a:gd name="connsiteY251" fmla="*/ 3014826 h 3188466"/>
              <a:gd name="connsiteX252" fmla="*/ 1020457 w 12202113"/>
              <a:gd name="connsiteY252" fmla="*/ 3031603 h 3188466"/>
              <a:gd name="connsiteX253" fmla="*/ 843248 w 12202113"/>
              <a:gd name="connsiteY253" fmla="*/ 3026954 h 3188466"/>
              <a:gd name="connsiteX254" fmla="*/ 583517 w 12202113"/>
              <a:gd name="connsiteY254" fmla="*/ 3089095 h 3188466"/>
              <a:gd name="connsiteX255" fmla="*/ 556836 w 12202113"/>
              <a:gd name="connsiteY255" fmla="*/ 3094374 h 3188466"/>
              <a:gd name="connsiteX256" fmla="*/ 412089 w 12202113"/>
              <a:gd name="connsiteY256" fmla="*/ 3121334 h 3188466"/>
              <a:gd name="connsiteX257" fmla="*/ 83929 w 12202113"/>
              <a:gd name="connsiteY257" fmla="*/ 3150566 h 318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202113" h="3188466">
                <a:moveTo>
                  <a:pt x="0" y="3188466"/>
                </a:moveTo>
                <a:lnTo>
                  <a:pt x="10116" y="2657641"/>
                </a:lnTo>
                <a:lnTo>
                  <a:pt x="10116" y="0"/>
                </a:lnTo>
                <a:lnTo>
                  <a:pt x="12202113" y="0"/>
                </a:lnTo>
                <a:lnTo>
                  <a:pt x="12202113" y="2879832"/>
                </a:lnTo>
                <a:lnTo>
                  <a:pt x="12198167" y="2880360"/>
                </a:lnTo>
                <a:cubicBezTo>
                  <a:pt x="12163116" y="2884349"/>
                  <a:pt x="12143771" y="2884544"/>
                  <a:pt x="12122128" y="2887194"/>
                </a:cubicBezTo>
                <a:cubicBezTo>
                  <a:pt x="12087086" y="2893347"/>
                  <a:pt x="12050015" y="2907304"/>
                  <a:pt x="12028868" y="2911786"/>
                </a:cubicBezTo>
                <a:lnTo>
                  <a:pt x="11995238" y="2914090"/>
                </a:lnTo>
                <a:lnTo>
                  <a:pt x="11996460" y="2918442"/>
                </a:lnTo>
                <a:lnTo>
                  <a:pt x="11983968" y="2918762"/>
                </a:lnTo>
                <a:lnTo>
                  <a:pt x="11956084" y="2918868"/>
                </a:lnTo>
                <a:cubicBezTo>
                  <a:pt x="11938684" y="2919526"/>
                  <a:pt x="11890300" y="2918483"/>
                  <a:pt x="11872586" y="2920076"/>
                </a:cubicBezTo>
                <a:cubicBezTo>
                  <a:pt x="11867476" y="2924717"/>
                  <a:pt x="11859589" y="2927247"/>
                  <a:pt x="11849804" y="2928420"/>
                </a:cubicBezTo>
                <a:lnTo>
                  <a:pt x="11828254" y="2928551"/>
                </a:lnTo>
                <a:lnTo>
                  <a:pt x="11703277" y="2939735"/>
                </a:lnTo>
                <a:lnTo>
                  <a:pt x="11686094" y="2940570"/>
                </a:lnTo>
                <a:lnTo>
                  <a:pt x="11676788" y="2944321"/>
                </a:lnTo>
                <a:cubicBezTo>
                  <a:pt x="11669684" y="2945069"/>
                  <a:pt x="11649276" y="2944585"/>
                  <a:pt x="11643464" y="2945066"/>
                </a:cubicBezTo>
                <a:lnTo>
                  <a:pt x="11641922" y="2947200"/>
                </a:lnTo>
                <a:cubicBezTo>
                  <a:pt x="11623408" y="2950611"/>
                  <a:pt x="11553770" y="2961969"/>
                  <a:pt x="11532386" y="2965529"/>
                </a:cubicBezTo>
                <a:cubicBezTo>
                  <a:pt x="11528114" y="2962248"/>
                  <a:pt x="11518548" y="2967430"/>
                  <a:pt x="11513619" y="2968556"/>
                </a:cubicBezTo>
                <a:cubicBezTo>
                  <a:pt x="11512856" y="2966346"/>
                  <a:pt x="11500924" y="2965672"/>
                  <a:pt x="11497404" y="2967639"/>
                </a:cubicBezTo>
                <a:cubicBezTo>
                  <a:pt x="11413522" y="2978420"/>
                  <a:pt x="11455510" y="2956141"/>
                  <a:pt x="11407630" y="2970255"/>
                </a:cubicBezTo>
                <a:cubicBezTo>
                  <a:pt x="11399160" y="2971190"/>
                  <a:pt x="11392296" y="2970299"/>
                  <a:pt x="11386276" y="2968648"/>
                </a:cubicBezTo>
                <a:lnTo>
                  <a:pt x="11377296" y="2965257"/>
                </a:lnTo>
                <a:lnTo>
                  <a:pt x="11342536" y="2971666"/>
                </a:lnTo>
                <a:cubicBezTo>
                  <a:pt x="11325414" y="2973900"/>
                  <a:pt x="11307393" y="2975381"/>
                  <a:pt x="11288902" y="2976058"/>
                </a:cubicBezTo>
                <a:cubicBezTo>
                  <a:pt x="11284753" y="2971542"/>
                  <a:pt x="11270239" y="2977957"/>
                  <a:pt x="11263411" y="2979228"/>
                </a:cubicBezTo>
                <a:cubicBezTo>
                  <a:pt x="11263340" y="2976278"/>
                  <a:pt x="11248212" y="2974865"/>
                  <a:pt x="11242843" y="2977303"/>
                </a:cubicBezTo>
                <a:cubicBezTo>
                  <a:pt x="11130019" y="2987845"/>
                  <a:pt x="11193504" y="2960297"/>
                  <a:pt x="11125798" y="2976816"/>
                </a:cubicBezTo>
                <a:cubicBezTo>
                  <a:pt x="11114472" y="2977677"/>
                  <a:pt x="11105974" y="2976199"/>
                  <a:pt x="11098884" y="2973758"/>
                </a:cubicBezTo>
                <a:lnTo>
                  <a:pt x="11086128" y="2967663"/>
                </a:lnTo>
                <a:lnTo>
                  <a:pt x="11076132" y="2969836"/>
                </a:lnTo>
                <a:cubicBezTo>
                  <a:pt x="11038408" y="2970007"/>
                  <a:pt x="11027285" y="2963760"/>
                  <a:pt x="11005337" y="2970053"/>
                </a:cubicBezTo>
                <a:cubicBezTo>
                  <a:pt x="10972902" y="2956973"/>
                  <a:pt x="10983824" y="2968749"/>
                  <a:pt x="10959154" y="2970750"/>
                </a:cubicBezTo>
                <a:cubicBezTo>
                  <a:pt x="10939692" y="2973358"/>
                  <a:pt x="10975422" y="2978377"/>
                  <a:pt x="10956347" y="2979118"/>
                </a:cubicBezTo>
                <a:cubicBezTo>
                  <a:pt x="10935712" y="2975741"/>
                  <a:pt x="10936682" y="2986229"/>
                  <a:pt x="10915223" y="2982099"/>
                </a:cubicBezTo>
                <a:cubicBezTo>
                  <a:pt x="10920436" y="2974198"/>
                  <a:pt x="10872877" y="2983630"/>
                  <a:pt x="10871398" y="2976728"/>
                </a:cubicBezTo>
                <a:cubicBezTo>
                  <a:pt x="10853171" y="2986599"/>
                  <a:pt x="10844013" y="2974439"/>
                  <a:pt x="10819743" y="2977481"/>
                </a:cubicBezTo>
                <a:cubicBezTo>
                  <a:pt x="10808314" y="2981215"/>
                  <a:pt x="10800068" y="2981856"/>
                  <a:pt x="10788834" y="2977840"/>
                </a:cubicBezTo>
                <a:cubicBezTo>
                  <a:pt x="10736185" y="2996020"/>
                  <a:pt x="10756982" y="2978653"/>
                  <a:pt x="10707711" y="2985644"/>
                </a:cubicBezTo>
                <a:cubicBezTo>
                  <a:pt x="10665262" y="2992997"/>
                  <a:pt x="10617142" y="2997767"/>
                  <a:pt x="10576086" y="3015319"/>
                </a:cubicBezTo>
                <a:cubicBezTo>
                  <a:pt x="10568550" y="3020292"/>
                  <a:pt x="10550046" y="3022174"/>
                  <a:pt x="10534761" y="3019524"/>
                </a:cubicBezTo>
                <a:cubicBezTo>
                  <a:pt x="10532134" y="3019067"/>
                  <a:pt x="10529698" y="3018490"/>
                  <a:pt x="10527537" y="3017814"/>
                </a:cubicBezTo>
                <a:cubicBezTo>
                  <a:pt x="10492044" y="3020498"/>
                  <a:pt x="10362224" y="3032491"/>
                  <a:pt x="10321799" y="3035635"/>
                </a:cubicBezTo>
                <a:cubicBezTo>
                  <a:pt x="10318526" y="3029246"/>
                  <a:pt x="10298084" y="3040774"/>
                  <a:pt x="10284989" y="3036679"/>
                </a:cubicBezTo>
                <a:cubicBezTo>
                  <a:pt x="10275610" y="3033085"/>
                  <a:pt x="10267220" y="3035744"/>
                  <a:pt x="10257423" y="3036027"/>
                </a:cubicBezTo>
                <a:cubicBezTo>
                  <a:pt x="10244517" y="3033202"/>
                  <a:pt x="10202424" y="3038304"/>
                  <a:pt x="10191450" y="3041963"/>
                </a:cubicBezTo>
                <a:cubicBezTo>
                  <a:pt x="10165225" y="3054679"/>
                  <a:pt x="10105634" y="3045236"/>
                  <a:pt x="10083845" y="3054978"/>
                </a:cubicBezTo>
                <a:cubicBezTo>
                  <a:pt x="10075939" y="3056408"/>
                  <a:pt x="10068203" y="3056986"/>
                  <a:pt x="10060611" y="3057035"/>
                </a:cubicBezTo>
                <a:lnTo>
                  <a:pt x="10039363" y="3055961"/>
                </a:lnTo>
                <a:lnTo>
                  <a:pt x="10033322" y="3053238"/>
                </a:lnTo>
                <a:lnTo>
                  <a:pt x="10020337" y="3053912"/>
                </a:lnTo>
                <a:lnTo>
                  <a:pt x="10016616" y="3053498"/>
                </a:lnTo>
                <a:cubicBezTo>
                  <a:pt x="10009508" y="3052695"/>
                  <a:pt x="10002492" y="3051995"/>
                  <a:pt x="9995549" y="3051719"/>
                </a:cubicBezTo>
                <a:cubicBezTo>
                  <a:pt x="10004680" y="3065377"/>
                  <a:pt x="9937988" y="3051618"/>
                  <a:pt x="9957212" y="3062663"/>
                </a:cubicBezTo>
                <a:cubicBezTo>
                  <a:pt x="9920646" y="3063519"/>
                  <a:pt x="9948538" y="3073806"/>
                  <a:pt x="9904584" y="3063999"/>
                </a:cubicBezTo>
                <a:cubicBezTo>
                  <a:pt x="9847813" y="3075166"/>
                  <a:pt x="9758323" y="3071010"/>
                  <a:pt x="9713857" y="3087955"/>
                </a:cubicBezTo>
                <a:cubicBezTo>
                  <a:pt x="9719380" y="3081485"/>
                  <a:pt x="9695453" y="3076466"/>
                  <a:pt x="9678879" y="3079676"/>
                </a:cubicBezTo>
                <a:cubicBezTo>
                  <a:pt x="9698255" y="3054291"/>
                  <a:pt x="9613348" y="3102551"/>
                  <a:pt x="9598760" y="3085228"/>
                </a:cubicBezTo>
                <a:cubicBezTo>
                  <a:pt x="9598041" y="3101310"/>
                  <a:pt x="9523758" y="3128579"/>
                  <a:pt x="9488796" y="3115384"/>
                </a:cubicBezTo>
                <a:cubicBezTo>
                  <a:pt x="9435532" y="3118605"/>
                  <a:pt x="9397815" y="3131898"/>
                  <a:pt x="9341972" y="3126583"/>
                </a:cubicBezTo>
                <a:cubicBezTo>
                  <a:pt x="9340239" y="3128735"/>
                  <a:pt x="9337399" y="3130536"/>
                  <a:pt x="9333795" y="3132083"/>
                </a:cubicBezTo>
                <a:lnTo>
                  <a:pt x="9321736" y="3135834"/>
                </a:lnTo>
                <a:lnTo>
                  <a:pt x="9319405" y="3135561"/>
                </a:lnTo>
                <a:cubicBezTo>
                  <a:pt x="9310247" y="3135512"/>
                  <a:pt x="9305558" y="3136419"/>
                  <a:pt x="9302847" y="3137746"/>
                </a:cubicBezTo>
                <a:lnTo>
                  <a:pt x="9300930" y="3139687"/>
                </a:lnTo>
                <a:lnTo>
                  <a:pt x="9290106" y="3141645"/>
                </a:lnTo>
                <a:lnTo>
                  <a:pt x="9270220" y="3146737"/>
                </a:lnTo>
                <a:lnTo>
                  <a:pt x="9265150" y="3146531"/>
                </a:lnTo>
                <a:lnTo>
                  <a:pt x="9233057" y="3152408"/>
                </a:lnTo>
                <a:lnTo>
                  <a:pt x="9231974" y="3151938"/>
                </a:lnTo>
                <a:cubicBezTo>
                  <a:pt x="9228816" y="3151020"/>
                  <a:pt x="9225099" y="3150595"/>
                  <a:pt x="9220130" y="3151189"/>
                </a:cubicBezTo>
                <a:cubicBezTo>
                  <a:pt x="9218372" y="3142213"/>
                  <a:pt x="9213458" y="3148467"/>
                  <a:pt x="9198955" y="3151015"/>
                </a:cubicBezTo>
                <a:cubicBezTo>
                  <a:pt x="9192986" y="3137641"/>
                  <a:pt x="9157451" y="3149750"/>
                  <a:pt x="9142196" y="3143802"/>
                </a:cubicBezTo>
                <a:cubicBezTo>
                  <a:pt x="9131673" y="3145976"/>
                  <a:pt x="9120437" y="3148030"/>
                  <a:pt x="9108665" y="3149868"/>
                </a:cubicBezTo>
                <a:lnTo>
                  <a:pt x="9014086" y="3150791"/>
                </a:lnTo>
                <a:lnTo>
                  <a:pt x="8915037" y="3140020"/>
                </a:lnTo>
                <a:cubicBezTo>
                  <a:pt x="8878400" y="3139785"/>
                  <a:pt x="8846675" y="3135786"/>
                  <a:pt x="8815667" y="3138606"/>
                </a:cubicBezTo>
                <a:cubicBezTo>
                  <a:pt x="8803071" y="3135495"/>
                  <a:pt x="8791199" y="3134238"/>
                  <a:pt x="8779688" y="3138895"/>
                </a:cubicBezTo>
                <a:cubicBezTo>
                  <a:pt x="8745498" y="3137342"/>
                  <a:pt x="8737221" y="3130691"/>
                  <a:pt x="8715556" y="3135878"/>
                </a:cubicBezTo>
                <a:cubicBezTo>
                  <a:pt x="8696347" y="3125121"/>
                  <a:pt x="8695210" y="3129227"/>
                  <a:pt x="8686183" y="3132307"/>
                </a:cubicBezTo>
                <a:lnTo>
                  <a:pt x="8684895" y="3132527"/>
                </a:lnTo>
                <a:lnTo>
                  <a:pt x="8682270" y="3130989"/>
                </a:lnTo>
                <a:lnTo>
                  <a:pt x="8676836" y="3130278"/>
                </a:lnTo>
                <a:lnTo>
                  <a:pt x="8662002" y="3130735"/>
                </a:lnTo>
                <a:lnTo>
                  <a:pt x="8656423" y="3131304"/>
                </a:lnTo>
                <a:cubicBezTo>
                  <a:pt x="8652581" y="3131550"/>
                  <a:pt x="8650028" y="3131521"/>
                  <a:pt x="8648261" y="3131294"/>
                </a:cubicBezTo>
                <a:lnTo>
                  <a:pt x="8648057" y="3131167"/>
                </a:lnTo>
                <a:lnTo>
                  <a:pt x="8640412" y="3131403"/>
                </a:lnTo>
                <a:cubicBezTo>
                  <a:pt x="8627510" y="3132092"/>
                  <a:pt x="8614954" y="3133035"/>
                  <a:pt x="8603003" y="3134155"/>
                </a:cubicBezTo>
                <a:cubicBezTo>
                  <a:pt x="8592897" y="3127095"/>
                  <a:pt x="8548738" y="3135435"/>
                  <a:pt x="8553571" y="3122125"/>
                </a:cubicBezTo>
                <a:cubicBezTo>
                  <a:pt x="8537450" y="3123243"/>
                  <a:pt x="8527699" y="3128769"/>
                  <a:pt x="8533128" y="3120039"/>
                </a:cubicBezTo>
                <a:cubicBezTo>
                  <a:pt x="8527821" y="3120156"/>
                  <a:pt x="8524551" y="3119414"/>
                  <a:pt x="8522209" y="3118252"/>
                </a:cubicBezTo>
                <a:lnTo>
                  <a:pt x="8521532" y="3117705"/>
                </a:lnTo>
                <a:lnTo>
                  <a:pt x="8485667" y="3120406"/>
                </a:lnTo>
                <a:lnTo>
                  <a:pt x="8480905" y="3119749"/>
                </a:lnTo>
                <a:lnTo>
                  <a:pt x="8457530" y="3122810"/>
                </a:lnTo>
                <a:lnTo>
                  <a:pt x="8445451" y="3123697"/>
                </a:lnTo>
                <a:lnTo>
                  <a:pt x="8442039" y="3125378"/>
                </a:lnTo>
                <a:cubicBezTo>
                  <a:pt x="8438355" y="3126399"/>
                  <a:pt x="8433075" y="3126839"/>
                  <a:pt x="8424215" y="3125963"/>
                </a:cubicBezTo>
                <a:lnTo>
                  <a:pt x="8422165" y="3125491"/>
                </a:lnTo>
                <a:lnTo>
                  <a:pt x="8407465" y="3127979"/>
                </a:lnTo>
                <a:cubicBezTo>
                  <a:pt x="8402731" y="3129129"/>
                  <a:pt x="8398540" y="3130592"/>
                  <a:pt x="8395146" y="3132488"/>
                </a:cubicBezTo>
                <a:cubicBezTo>
                  <a:pt x="8345093" y="3122354"/>
                  <a:pt x="8297866" y="3131626"/>
                  <a:pt x="8243538" y="3129873"/>
                </a:cubicBezTo>
                <a:cubicBezTo>
                  <a:pt x="8220052" y="3114107"/>
                  <a:pt x="8126172" y="3133411"/>
                  <a:pt x="8112685" y="3148698"/>
                </a:cubicBezTo>
                <a:cubicBezTo>
                  <a:pt x="8112380" y="3135302"/>
                  <a:pt x="8044302" y="3153542"/>
                  <a:pt x="8026741" y="3154015"/>
                </a:cubicBezTo>
                <a:cubicBezTo>
                  <a:pt x="8020887" y="3154173"/>
                  <a:pt x="8020646" y="3152357"/>
                  <a:pt x="8030400" y="3146736"/>
                </a:cubicBezTo>
                <a:cubicBezTo>
                  <a:pt x="8011739" y="3148301"/>
                  <a:pt x="7992477" y="3141339"/>
                  <a:pt x="8002987" y="3135663"/>
                </a:cubicBezTo>
                <a:cubicBezTo>
                  <a:pt x="7946297" y="3147811"/>
                  <a:pt x="7862627" y="3135732"/>
                  <a:pt x="7798568" y="3141249"/>
                </a:cubicBezTo>
                <a:cubicBezTo>
                  <a:pt x="7763645" y="3127901"/>
                  <a:pt x="7782577" y="3140251"/>
                  <a:pt x="7746353" y="3137755"/>
                </a:cubicBezTo>
                <a:cubicBezTo>
                  <a:pt x="7756261" y="3150042"/>
                  <a:pt x="7702377" y="3130861"/>
                  <a:pt x="7700395" y="3144729"/>
                </a:cubicBezTo>
                <a:cubicBezTo>
                  <a:pt x="7693866" y="3143835"/>
                  <a:pt x="7687603" y="3142532"/>
                  <a:pt x="7681335" y="3141120"/>
                </a:cubicBezTo>
                <a:lnTo>
                  <a:pt x="7678044" y="3140387"/>
                </a:lnTo>
                <a:lnTo>
                  <a:pt x="7664890" y="3139855"/>
                </a:lnTo>
                <a:lnTo>
                  <a:pt x="7661183" y="3136706"/>
                </a:lnTo>
                <a:lnTo>
                  <a:pt x="7641383" y="3133755"/>
                </a:lnTo>
                <a:cubicBezTo>
                  <a:pt x="7633967" y="3133115"/>
                  <a:pt x="7625987" y="3132967"/>
                  <a:pt x="7617169" y="3133614"/>
                </a:cubicBezTo>
                <a:cubicBezTo>
                  <a:pt x="7595475" y="3139109"/>
                  <a:pt x="7561695" y="3132374"/>
                  <a:pt x="7531143" y="3132781"/>
                </a:cubicBezTo>
                <a:lnTo>
                  <a:pt x="7517113" y="3134483"/>
                </a:lnTo>
                <a:lnTo>
                  <a:pt x="7471320" y="3131645"/>
                </a:lnTo>
                <a:cubicBezTo>
                  <a:pt x="7458285" y="3131095"/>
                  <a:pt x="7444756" y="3130805"/>
                  <a:pt x="7430512" y="3131007"/>
                </a:cubicBezTo>
                <a:lnTo>
                  <a:pt x="7404071" y="3132361"/>
                </a:lnTo>
                <a:lnTo>
                  <a:pt x="7397140" y="3131239"/>
                </a:lnTo>
                <a:cubicBezTo>
                  <a:pt x="7385068" y="3131364"/>
                  <a:pt x="7369091" y="3135313"/>
                  <a:pt x="7370514" y="3130516"/>
                </a:cubicBezTo>
                <a:lnTo>
                  <a:pt x="7356953" y="3132179"/>
                </a:lnTo>
                <a:lnTo>
                  <a:pt x="7343567" y="3128350"/>
                </a:lnTo>
                <a:cubicBezTo>
                  <a:pt x="7342101" y="3127461"/>
                  <a:pt x="7340998" y="3126514"/>
                  <a:pt x="7340295" y="3125545"/>
                </a:cubicBezTo>
                <a:lnTo>
                  <a:pt x="7321348" y="3126804"/>
                </a:lnTo>
                <a:lnTo>
                  <a:pt x="7305815" y="3124063"/>
                </a:lnTo>
                <a:lnTo>
                  <a:pt x="7292274" y="3125855"/>
                </a:lnTo>
                <a:lnTo>
                  <a:pt x="7286654" y="3125451"/>
                </a:lnTo>
                <a:lnTo>
                  <a:pt x="7272685" y="3124094"/>
                </a:lnTo>
                <a:cubicBezTo>
                  <a:pt x="7265523" y="3123143"/>
                  <a:pt x="7257508" y="3121997"/>
                  <a:pt x="7248584" y="3121080"/>
                </a:cubicBezTo>
                <a:lnTo>
                  <a:pt x="7241065" y="3120661"/>
                </a:lnTo>
                <a:lnTo>
                  <a:pt x="7224696" y="3116051"/>
                </a:lnTo>
                <a:cubicBezTo>
                  <a:pt x="7212786" y="3112566"/>
                  <a:pt x="7203412" y="3110217"/>
                  <a:pt x="7193009" y="3112108"/>
                </a:cubicBezTo>
                <a:cubicBezTo>
                  <a:pt x="7175276" y="3107606"/>
                  <a:pt x="7162888" y="3094987"/>
                  <a:pt x="7137220" y="3098354"/>
                </a:cubicBezTo>
                <a:cubicBezTo>
                  <a:pt x="7145010" y="3092637"/>
                  <a:pt x="7108715" y="3097662"/>
                  <a:pt x="7104427" y="3091790"/>
                </a:cubicBezTo>
                <a:cubicBezTo>
                  <a:pt x="7102447" y="3087061"/>
                  <a:pt x="7090976" y="3087484"/>
                  <a:pt x="7082240" y="3085740"/>
                </a:cubicBezTo>
                <a:cubicBezTo>
                  <a:pt x="7076014" y="3080911"/>
                  <a:pt x="7032058" y="3076501"/>
                  <a:pt x="7016754" y="3077196"/>
                </a:cubicBezTo>
                <a:cubicBezTo>
                  <a:pt x="6973620" y="3082001"/>
                  <a:pt x="6938923" y="3062558"/>
                  <a:pt x="6904436" y="3065900"/>
                </a:cubicBezTo>
                <a:cubicBezTo>
                  <a:pt x="6895406" y="3065445"/>
                  <a:pt x="6887919" y="3064350"/>
                  <a:pt x="6881434" y="3062865"/>
                </a:cubicBezTo>
                <a:lnTo>
                  <a:pt x="6865273" y="3057749"/>
                </a:lnTo>
                <a:cubicBezTo>
                  <a:pt x="6865072" y="3056626"/>
                  <a:pt x="6864871" y="3055502"/>
                  <a:pt x="6864671" y="3054378"/>
                </a:cubicBezTo>
                <a:lnTo>
                  <a:pt x="6852599" y="3052306"/>
                </a:lnTo>
                <a:lnTo>
                  <a:pt x="6850143" y="3051232"/>
                </a:lnTo>
                <a:cubicBezTo>
                  <a:pt x="6845470" y="3049168"/>
                  <a:pt x="6840704" y="3047206"/>
                  <a:pt x="6835301" y="3045593"/>
                </a:cubicBezTo>
                <a:cubicBezTo>
                  <a:pt x="6820447" y="3058242"/>
                  <a:pt x="6786888" y="3033956"/>
                  <a:pt x="6784871" y="3046562"/>
                </a:cubicBezTo>
                <a:cubicBezTo>
                  <a:pt x="6752593" y="3039899"/>
                  <a:pt x="6759140" y="3053646"/>
                  <a:pt x="6738245" y="3037055"/>
                </a:cubicBezTo>
                <a:cubicBezTo>
                  <a:pt x="6671880" y="3034501"/>
                  <a:pt x="6603220" y="3013245"/>
                  <a:pt x="6537703" y="3017736"/>
                </a:cubicBezTo>
                <a:cubicBezTo>
                  <a:pt x="6553051" y="3013722"/>
                  <a:pt x="6541149" y="3004943"/>
                  <a:pt x="6521858" y="3004158"/>
                </a:cubicBezTo>
                <a:cubicBezTo>
                  <a:pt x="6580141" y="2987944"/>
                  <a:pt x="6428765" y="3009117"/>
                  <a:pt x="6445069" y="2992470"/>
                </a:cubicBezTo>
                <a:cubicBezTo>
                  <a:pt x="6417897" y="3005060"/>
                  <a:pt x="6310156" y="3011743"/>
                  <a:pt x="6302447" y="2994274"/>
                </a:cubicBezTo>
                <a:cubicBezTo>
                  <a:pt x="6252173" y="2986131"/>
                  <a:pt x="6198382" y="2989085"/>
                  <a:pt x="6160029" y="2973666"/>
                </a:cubicBezTo>
                <a:cubicBezTo>
                  <a:pt x="6155014" y="2975022"/>
                  <a:pt x="6149642" y="2975878"/>
                  <a:pt x="6144046" y="2976380"/>
                </a:cubicBezTo>
                <a:lnTo>
                  <a:pt x="6127670" y="2976929"/>
                </a:lnTo>
                <a:lnTo>
                  <a:pt x="6126155" y="2976245"/>
                </a:lnTo>
                <a:cubicBezTo>
                  <a:pt x="6118509" y="2974369"/>
                  <a:pt x="6113052" y="2974144"/>
                  <a:pt x="6108575" y="2974651"/>
                </a:cubicBezTo>
                <a:lnTo>
                  <a:pt x="6103746" y="2975803"/>
                </a:lnTo>
                <a:lnTo>
                  <a:pt x="6091377" y="2975180"/>
                </a:lnTo>
                <a:lnTo>
                  <a:pt x="6066183" y="2975222"/>
                </a:lnTo>
                <a:lnTo>
                  <a:pt x="6063287" y="2974353"/>
                </a:lnTo>
                <a:lnTo>
                  <a:pt x="6054813" y="2974911"/>
                </a:lnTo>
                <a:lnTo>
                  <a:pt x="6050809" y="2973985"/>
                </a:lnTo>
                <a:lnTo>
                  <a:pt x="6013979" y="2974553"/>
                </a:lnTo>
                <a:cubicBezTo>
                  <a:pt x="6013918" y="2974361"/>
                  <a:pt x="6013860" y="2974167"/>
                  <a:pt x="6013800" y="2973973"/>
                </a:cubicBezTo>
                <a:cubicBezTo>
                  <a:pt x="6012565" y="2972689"/>
                  <a:pt x="6010070" y="2971765"/>
                  <a:pt x="6004866" y="2971570"/>
                </a:cubicBezTo>
                <a:cubicBezTo>
                  <a:pt x="6017706" y="2963268"/>
                  <a:pt x="6003515" y="2968156"/>
                  <a:pt x="5987036" y="2968315"/>
                </a:cubicBezTo>
                <a:cubicBezTo>
                  <a:pt x="6003302" y="2955458"/>
                  <a:pt x="5953573" y="2961108"/>
                  <a:pt x="5950027" y="2953546"/>
                </a:cubicBezTo>
                <a:cubicBezTo>
                  <a:pt x="5937559" y="2953953"/>
                  <a:pt x="5924668" y="2954151"/>
                  <a:pt x="5911668" y="2954074"/>
                </a:cubicBezTo>
                <a:lnTo>
                  <a:pt x="5904110" y="2953861"/>
                </a:lnTo>
                <a:cubicBezTo>
                  <a:pt x="5904082" y="2953815"/>
                  <a:pt x="5904053" y="2953769"/>
                  <a:pt x="5904026" y="2953724"/>
                </a:cubicBezTo>
                <a:cubicBezTo>
                  <a:pt x="5902528" y="2953395"/>
                  <a:pt x="5900097" y="2953219"/>
                  <a:pt x="5896189" y="2953236"/>
                </a:cubicBezTo>
                <a:lnTo>
                  <a:pt x="5890331" y="2953471"/>
                </a:lnTo>
                <a:lnTo>
                  <a:pt x="5875672" y="2953056"/>
                </a:lnTo>
                <a:lnTo>
                  <a:pt x="5871070" y="2952035"/>
                </a:lnTo>
                <a:lnTo>
                  <a:pt x="5869888" y="2950364"/>
                </a:lnTo>
                <a:lnTo>
                  <a:pt x="5868461" y="2950506"/>
                </a:lnTo>
                <a:cubicBezTo>
                  <a:pt x="5857092" y="2953019"/>
                  <a:pt x="5852416" y="2957005"/>
                  <a:pt x="5843343" y="2945262"/>
                </a:cubicBezTo>
                <a:cubicBezTo>
                  <a:pt x="5817989" y="2949116"/>
                  <a:pt x="5815840" y="2942065"/>
                  <a:pt x="5784331" y="2938531"/>
                </a:cubicBezTo>
                <a:cubicBezTo>
                  <a:pt x="5769202" y="2942455"/>
                  <a:pt x="5758885" y="2940521"/>
                  <a:pt x="5749498" y="2936713"/>
                </a:cubicBezTo>
                <a:cubicBezTo>
                  <a:pt x="5717228" y="2937683"/>
                  <a:pt x="5690227" y="2931877"/>
                  <a:pt x="5655214" y="2929503"/>
                </a:cubicBezTo>
                <a:cubicBezTo>
                  <a:pt x="5614827" y="2933899"/>
                  <a:pt x="5598877" y="2923069"/>
                  <a:pt x="5561446" y="2920575"/>
                </a:cubicBezTo>
                <a:cubicBezTo>
                  <a:pt x="5525084" y="2929276"/>
                  <a:pt x="5537471" y="2911136"/>
                  <a:pt x="5519456" y="2906631"/>
                </a:cubicBezTo>
                <a:lnTo>
                  <a:pt x="5514099" y="2906097"/>
                </a:lnTo>
                <a:lnTo>
                  <a:pt x="5499273" y="2907057"/>
                </a:lnTo>
                <a:lnTo>
                  <a:pt x="5493664" y="2907817"/>
                </a:lnTo>
                <a:cubicBezTo>
                  <a:pt x="5489815" y="2908191"/>
                  <a:pt x="5487270" y="2908250"/>
                  <a:pt x="5485530" y="2908080"/>
                </a:cubicBezTo>
                <a:lnTo>
                  <a:pt x="5485337" y="2907959"/>
                </a:lnTo>
                <a:lnTo>
                  <a:pt x="5477696" y="2908455"/>
                </a:lnTo>
                <a:cubicBezTo>
                  <a:pt x="5464775" y="2909581"/>
                  <a:pt x="5452182" y="2910951"/>
                  <a:pt x="5440170" y="2912482"/>
                </a:cubicBezTo>
                <a:cubicBezTo>
                  <a:pt x="5430698" y="2905718"/>
                  <a:pt x="5385970" y="2915593"/>
                  <a:pt x="5391911" y="2902040"/>
                </a:cubicBezTo>
                <a:cubicBezTo>
                  <a:pt x="5375744" y="2903707"/>
                  <a:pt x="5365560" y="2909594"/>
                  <a:pt x="5371708" y="2900629"/>
                </a:cubicBezTo>
                <a:cubicBezTo>
                  <a:pt x="5366408" y="2900926"/>
                  <a:pt x="5363213" y="2900288"/>
                  <a:pt x="5360976" y="2899197"/>
                </a:cubicBezTo>
                <a:lnTo>
                  <a:pt x="5360345" y="2898671"/>
                </a:lnTo>
                <a:lnTo>
                  <a:pt x="5324367" y="2902593"/>
                </a:lnTo>
                <a:lnTo>
                  <a:pt x="5319673" y="2902094"/>
                </a:lnTo>
                <a:lnTo>
                  <a:pt x="5296114" y="2905958"/>
                </a:lnTo>
                <a:lnTo>
                  <a:pt x="5283999" y="2907258"/>
                </a:lnTo>
                <a:lnTo>
                  <a:pt x="5280460" y="2909063"/>
                </a:lnTo>
                <a:cubicBezTo>
                  <a:pt x="5276699" y="2910214"/>
                  <a:pt x="5271395" y="2910834"/>
                  <a:pt x="5262637" y="2910250"/>
                </a:cubicBezTo>
                <a:lnTo>
                  <a:pt x="5260635" y="2909845"/>
                </a:lnTo>
                <a:lnTo>
                  <a:pt x="5245770" y="2912842"/>
                </a:lnTo>
                <a:cubicBezTo>
                  <a:pt x="5240955" y="2914159"/>
                  <a:pt x="5236652" y="2915770"/>
                  <a:pt x="5233108" y="2917794"/>
                </a:cubicBezTo>
                <a:cubicBezTo>
                  <a:pt x="5184071" y="2909280"/>
                  <a:pt x="5136210" y="2920197"/>
                  <a:pt x="5082201" y="2920260"/>
                </a:cubicBezTo>
                <a:lnTo>
                  <a:pt x="4939211" y="2931760"/>
                </a:lnTo>
                <a:cubicBezTo>
                  <a:pt x="4920477" y="2933960"/>
                  <a:pt x="4783353" y="2943291"/>
                  <a:pt x="4794309" y="2937227"/>
                </a:cubicBezTo>
                <a:cubicBezTo>
                  <a:pt x="4736776" y="2951353"/>
                  <a:pt x="4701995" y="2938961"/>
                  <a:pt x="4637676" y="2946666"/>
                </a:cubicBezTo>
                <a:cubicBezTo>
                  <a:pt x="4603987" y="2934412"/>
                  <a:pt x="4621816" y="2946201"/>
                  <a:pt x="4585922" y="2944906"/>
                </a:cubicBezTo>
                <a:cubicBezTo>
                  <a:pt x="4594760" y="2956935"/>
                  <a:pt x="4542663" y="2939450"/>
                  <a:pt x="4539516" y="2953466"/>
                </a:cubicBezTo>
                <a:cubicBezTo>
                  <a:pt x="4533082" y="2952789"/>
                  <a:pt x="4526953" y="2951687"/>
                  <a:pt x="4520819" y="2950477"/>
                </a:cubicBezTo>
                <a:lnTo>
                  <a:pt x="4517604" y="2949852"/>
                </a:lnTo>
                <a:lnTo>
                  <a:pt x="4504537" y="2949759"/>
                </a:lnTo>
                <a:lnTo>
                  <a:pt x="4501104" y="2946715"/>
                </a:lnTo>
                <a:lnTo>
                  <a:pt x="4342695" y="2951638"/>
                </a:lnTo>
                <a:cubicBezTo>
                  <a:pt x="4328954" y="2954609"/>
                  <a:pt x="4284038" y="2957184"/>
                  <a:pt x="4274096" y="2953640"/>
                </a:cubicBezTo>
                <a:cubicBezTo>
                  <a:pt x="4264434" y="2953346"/>
                  <a:pt x="4254047" y="2955481"/>
                  <a:pt x="4248170" y="2951384"/>
                </a:cubicBezTo>
                <a:lnTo>
                  <a:pt x="4147924" y="2945945"/>
                </a:lnTo>
                <a:cubicBezTo>
                  <a:pt x="4131656" y="2952619"/>
                  <a:pt x="4104816" y="2942907"/>
                  <a:pt x="4061825" y="2944206"/>
                </a:cubicBezTo>
                <a:cubicBezTo>
                  <a:pt x="4044045" y="2951860"/>
                  <a:pt x="4032845" y="2944993"/>
                  <a:pt x="3998557" y="2955821"/>
                </a:cubicBezTo>
                <a:cubicBezTo>
                  <a:pt x="3997072" y="2955023"/>
                  <a:pt x="3995237" y="2954313"/>
                  <a:pt x="3993107" y="2953708"/>
                </a:cubicBezTo>
                <a:cubicBezTo>
                  <a:pt x="3980729" y="2950196"/>
                  <a:pt x="3961302" y="2950972"/>
                  <a:pt x="3949713" y="2955441"/>
                </a:cubicBezTo>
                <a:cubicBezTo>
                  <a:pt x="3894925" y="2970367"/>
                  <a:pt x="3844508" y="2972262"/>
                  <a:pt x="3797284" y="2977037"/>
                </a:cubicBezTo>
                <a:cubicBezTo>
                  <a:pt x="3743822" y="2981057"/>
                  <a:pt x="3778974" y="2965129"/>
                  <a:pt x="3712498" y="2979996"/>
                </a:cubicBezTo>
                <a:cubicBezTo>
                  <a:pt x="3705202" y="2975373"/>
                  <a:pt x="3696720" y="2975524"/>
                  <a:pt x="3682471" y="2978543"/>
                </a:cubicBezTo>
                <a:cubicBezTo>
                  <a:pt x="3656488" y="2980127"/>
                  <a:pt x="3658300" y="2967587"/>
                  <a:pt x="3632163" y="2976264"/>
                </a:cubicBezTo>
                <a:cubicBezTo>
                  <a:pt x="3636766" y="2969363"/>
                  <a:pt x="3582819" y="2975892"/>
                  <a:pt x="3594728" y="2968398"/>
                </a:cubicBezTo>
                <a:cubicBezTo>
                  <a:pt x="3577705" y="2963064"/>
                  <a:pt x="3569481" y="2973476"/>
                  <a:pt x="3552594" y="2968934"/>
                </a:cubicBezTo>
                <a:cubicBezTo>
                  <a:pt x="3533613" y="2968552"/>
                  <a:pt x="3563577" y="2975594"/>
                  <a:pt x="3542589" y="2977031"/>
                </a:cubicBezTo>
                <a:cubicBezTo>
                  <a:pt x="3517131" y="2977564"/>
                  <a:pt x="3517346" y="2989828"/>
                  <a:pt x="3497591" y="2975018"/>
                </a:cubicBezTo>
                <a:lnTo>
                  <a:pt x="3429352" y="2971090"/>
                </a:lnTo>
                <a:cubicBezTo>
                  <a:pt x="3414141" y="2975624"/>
                  <a:pt x="3401904" y="2974195"/>
                  <a:pt x="3389938" y="2970884"/>
                </a:cubicBezTo>
                <a:cubicBezTo>
                  <a:pt x="3354504" y="2973297"/>
                  <a:pt x="3322178" y="2968827"/>
                  <a:pt x="3282344" y="2968084"/>
                </a:cubicBezTo>
                <a:cubicBezTo>
                  <a:pt x="3239277" y="2974224"/>
                  <a:pt x="3217192" y="2964327"/>
                  <a:pt x="3174624" y="2963576"/>
                </a:cubicBezTo>
                <a:cubicBezTo>
                  <a:pt x="3132504" y="2975210"/>
                  <a:pt x="3146911" y="2949576"/>
                  <a:pt x="3111077" y="2951285"/>
                </a:cubicBezTo>
                <a:cubicBezTo>
                  <a:pt x="3052732" y="2962418"/>
                  <a:pt x="3112543" y="2942881"/>
                  <a:pt x="3022501" y="2948619"/>
                </a:cubicBezTo>
                <a:cubicBezTo>
                  <a:pt x="3017399" y="2950352"/>
                  <a:pt x="3006521" y="2948989"/>
                  <a:pt x="3007714" y="2946762"/>
                </a:cubicBezTo>
                <a:cubicBezTo>
                  <a:pt x="2987987" y="2948105"/>
                  <a:pt x="2931270" y="2937206"/>
                  <a:pt x="2903098" y="2940576"/>
                </a:cubicBezTo>
                <a:cubicBezTo>
                  <a:pt x="2848155" y="2935894"/>
                  <a:pt x="2821430" y="2947095"/>
                  <a:pt x="2781591" y="2946394"/>
                </a:cubicBezTo>
                <a:cubicBezTo>
                  <a:pt x="2735559" y="2940279"/>
                  <a:pt x="2708563" y="2934146"/>
                  <a:pt x="2627942" y="2919996"/>
                </a:cubicBezTo>
                <a:lnTo>
                  <a:pt x="2354959" y="2882080"/>
                </a:lnTo>
                <a:cubicBezTo>
                  <a:pt x="2252426" y="2847776"/>
                  <a:pt x="2124519" y="2878188"/>
                  <a:pt x="2063184" y="2879109"/>
                </a:cubicBezTo>
                <a:cubicBezTo>
                  <a:pt x="2038620" y="2892844"/>
                  <a:pt x="2017217" y="2880735"/>
                  <a:pt x="1986946" y="2887619"/>
                </a:cubicBezTo>
                <a:cubicBezTo>
                  <a:pt x="1919067" y="2894646"/>
                  <a:pt x="1852404" y="2912737"/>
                  <a:pt x="1763479" y="2909077"/>
                </a:cubicBezTo>
                <a:cubicBezTo>
                  <a:pt x="1726097" y="2949538"/>
                  <a:pt x="1621108" y="2933327"/>
                  <a:pt x="1537980" y="2960398"/>
                </a:cubicBezTo>
                <a:cubicBezTo>
                  <a:pt x="1489205" y="2967965"/>
                  <a:pt x="1410921" y="2954082"/>
                  <a:pt x="1395229" y="2975625"/>
                </a:cubicBezTo>
                <a:cubicBezTo>
                  <a:pt x="1371975" y="2964548"/>
                  <a:pt x="1352259" y="2986116"/>
                  <a:pt x="1327834" y="2989485"/>
                </a:cubicBezTo>
                <a:cubicBezTo>
                  <a:pt x="1307734" y="2982782"/>
                  <a:pt x="1298456" y="2990289"/>
                  <a:pt x="1280757" y="2992959"/>
                </a:cubicBezTo>
                <a:cubicBezTo>
                  <a:pt x="1272383" y="2988567"/>
                  <a:pt x="1257337" y="2989790"/>
                  <a:pt x="1252582" y="2995877"/>
                </a:cubicBezTo>
                <a:cubicBezTo>
                  <a:pt x="1260705" y="3008688"/>
                  <a:pt x="1207969" y="3005420"/>
                  <a:pt x="1204670" y="3014826"/>
                </a:cubicBezTo>
                <a:cubicBezTo>
                  <a:pt x="1174431" y="3018683"/>
                  <a:pt x="1041848" y="3015513"/>
                  <a:pt x="1020457" y="3031603"/>
                </a:cubicBezTo>
                <a:cubicBezTo>
                  <a:pt x="959520" y="3042500"/>
                  <a:pt x="869308" y="3024872"/>
                  <a:pt x="843248" y="3026954"/>
                </a:cubicBezTo>
                <a:cubicBezTo>
                  <a:pt x="815646" y="3001836"/>
                  <a:pt x="694189" y="3080490"/>
                  <a:pt x="583517" y="3089095"/>
                </a:cubicBezTo>
                <a:cubicBezTo>
                  <a:pt x="568425" y="3087467"/>
                  <a:pt x="560448" y="3088013"/>
                  <a:pt x="556836" y="3094374"/>
                </a:cubicBezTo>
                <a:cubicBezTo>
                  <a:pt x="528264" y="3099747"/>
                  <a:pt x="471823" y="3109156"/>
                  <a:pt x="412089" y="3121334"/>
                </a:cubicBezTo>
                <a:cubicBezTo>
                  <a:pt x="367235" y="3131096"/>
                  <a:pt x="143790" y="3139436"/>
                  <a:pt x="83929" y="315056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5827C2EA-34F6-1245-EC8F-664D8842B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045" y="3429000"/>
            <a:ext cx="10837196" cy="2216888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Основні умови </a:t>
            </a:r>
            <a:r>
              <a:rPr lang="pl-PL" b="1" dirty="0">
                <a:solidFill>
                  <a:schemeClr val="accent1">
                    <a:lumMod val="75000"/>
                  </a:schemeClr>
                </a:solidFill>
              </a:rPr>
              <a:t>I 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конкурсу</a:t>
            </a:r>
            <a:endParaRPr lang="pl-PL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A8AA50F-AA54-0D5B-D3B1-0D2443CD8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394" y="274913"/>
            <a:ext cx="9387211" cy="2746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7C7BBDAA-DA44-A09F-C17F-CC713D63F025}"/>
              </a:ext>
            </a:extLst>
          </p:cNvPr>
          <p:cNvSpPr txBox="1">
            <a:spLocks/>
          </p:cNvSpPr>
          <p:nvPr/>
        </p:nvSpPr>
        <p:spPr>
          <a:xfrm>
            <a:off x="910045" y="5485721"/>
            <a:ext cx="9054895" cy="1318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>
                <a:solidFill>
                  <a:schemeClr val="accent1">
                    <a:lumMod val="75000"/>
                  </a:schemeClr>
                </a:solidFill>
              </a:rPr>
              <a:t>ТРЕНІНГ ДЛЯ ЗАЯВНИКІВ</a:t>
            </a: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uk-UA" sz="2400" b="1" dirty="0">
                <a:solidFill>
                  <a:schemeClr val="accent1">
                    <a:lumMod val="75000"/>
                  </a:schemeClr>
                </a:solidFill>
              </a:rPr>
              <a:t>червень</a:t>
            </a:r>
            <a: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  <a:t> 2023</a:t>
            </a:r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612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F87F564D-A744-0FCE-4849-0CB0A55983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9803305"/>
              </p:ext>
            </p:extLst>
          </p:nvPr>
        </p:nvGraphicFramePr>
        <p:xfrm>
          <a:off x="1302056" y="1698171"/>
          <a:ext cx="7456715" cy="4472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3">
            <a:extLst>
              <a:ext uri="{FF2B5EF4-FFF2-40B4-BE49-F238E27FC236}">
                <a16:creationId xmlns:a16="http://schemas.microsoft.com/office/drawing/2014/main" id="{893173E4-E633-EBFE-ED61-4ACFAF3560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6" y="116584"/>
            <a:ext cx="3352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22816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4770</TotalTime>
  <Words>2024</Words>
  <Application>Microsoft Office PowerPoint</Application>
  <PresentationFormat>Panoramiczny</PresentationFormat>
  <Paragraphs>336</Paragraphs>
  <Slides>37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37</vt:i4>
      </vt:variant>
    </vt:vector>
  </HeadingPairs>
  <TitlesOfParts>
    <vt:vector size="44" baseType="lpstr">
      <vt:lpstr>Arial</vt:lpstr>
      <vt:lpstr>Calibri</vt:lpstr>
      <vt:lpstr>Calibri Light</vt:lpstr>
      <vt:lpstr>Open Sans</vt:lpstr>
      <vt:lpstr>Tahoma</vt:lpstr>
      <vt:lpstr>Wingdings</vt:lpstr>
      <vt:lpstr>Motyw pakietu Office</vt:lpstr>
      <vt:lpstr>Основна інформація про Програму  Interreg NEXT Польща-Україна 2021-2027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Основні умови I конкурсу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Stanisław Bielański</dc:creator>
  <cp:lastModifiedBy>JTS</cp:lastModifiedBy>
  <cp:revision>66</cp:revision>
  <dcterms:created xsi:type="dcterms:W3CDTF">2022-10-05T09:39:51Z</dcterms:created>
  <dcterms:modified xsi:type="dcterms:W3CDTF">2023-06-26T07:22:30Z</dcterms:modified>
</cp:coreProperties>
</file>