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98" r:id="rId3"/>
    <p:sldId id="297" r:id="rId4"/>
    <p:sldId id="299" r:id="rId5"/>
    <p:sldId id="303" r:id="rId6"/>
    <p:sldId id="301" r:id="rId7"/>
    <p:sldId id="304" r:id="rId8"/>
    <p:sldId id="305" r:id="rId9"/>
    <p:sldId id="306" r:id="rId10"/>
    <p:sldId id="300" r:id="rId11"/>
    <p:sldId id="302" r:id="rId12"/>
    <p:sldId id="307" r:id="rId13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rzegrzółka Liliana" initials="GL" lastIdx="2" clrIdx="0">
    <p:extLst>
      <p:ext uri="{19B8F6BF-5375-455C-9EA6-DF929625EA0E}">
        <p15:presenceInfo xmlns:p15="http://schemas.microsoft.com/office/powerpoint/2012/main" userId="S::Liliana.Grzegrzolka@mfipr.gov.pl::44edb872-cfbc-4f4f-933b-010dba94b62b" providerId="AD"/>
      </p:ext>
    </p:extLst>
  </p:cmAuthor>
  <p:cmAuthor id="2" name="Pawlik-Chudy Aleksandra" initials="PCA" lastIdx="2" clrIdx="1">
    <p:extLst>
      <p:ext uri="{19B8F6BF-5375-455C-9EA6-DF929625EA0E}">
        <p15:presenceInfo xmlns:p15="http://schemas.microsoft.com/office/powerpoint/2012/main" userId="S::Aleksandra.Pawlik-Chudy@mfipr.gov.pl::4be287bf-3354-4b55-bf11-d8ebbb7eeebb" providerId="AD"/>
      </p:ext>
    </p:extLst>
  </p:cmAuthor>
  <p:cmAuthor id="3" name="Chętko Małgorzata" initials="CM" lastIdx="1" clrIdx="2">
    <p:extLst>
      <p:ext uri="{19B8F6BF-5375-455C-9EA6-DF929625EA0E}">
        <p15:presenceInfo xmlns:p15="http://schemas.microsoft.com/office/powerpoint/2012/main" userId="S::Malgorzata.Chetko@mfipr.gov.pl::85ad4451-6e3f-44f7-a125-45dcf9258c2a" providerId="AD"/>
      </p:ext>
    </p:extLst>
  </p:cmAuthor>
  <p:cmAuthor id="4" name="Agnieszka Ćwikła" initials="AĆ" lastIdx="2" clrIdx="3">
    <p:extLst>
      <p:ext uri="{19B8F6BF-5375-455C-9EA6-DF929625EA0E}">
        <p15:presenceInfo xmlns:p15="http://schemas.microsoft.com/office/powerpoint/2012/main" userId="S::agnieszka_cwikla@cpe.gov.pl::98c73d4e-86bd-4c46-a271-7618d53880f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55B5"/>
    <a:srgbClr val="2E75B6"/>
    <a:srgbClr val="FFFFFF"/>
    <a:srgbClr val="F57E30"/>
    <a:srgbClr val="4373CA"/>
    <a:srgbClr val="A4A4A4"/>
    <a:srgbClr val="6DAF40"/>
    <a:srgbClr val="FEFEFE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yl pośredni 2 — Ak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660B408-B3CF-4A94-85FC-2B1E0A45F4A2}" styleName="Styl ciemny 2 - Akcent 1/Ak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46F890A9-2807-4EBB-B81D-B2AA78EC7F39}" styleName="Styl ciemny 2 - Akcent 5/Ak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EBBBCC-DAD2-459C-BE2E-F6DE35CF9A28}" styleName="Styl ciemny 2 - Akcent 3/Ak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F5AB1C69-6EDB-4FF4-983F-18BD219EF322}" styleName="Styl pośredni 2 — Ak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838" autoAdjust="0"/>
    <p:restoredTop sz="94660"/>
  </p:normalViewPr>
  <p:slideViewPr>
    <p:cSldViewPr snapToGrid="0">
      <p:cViewPr varScale="1">
        <p:scale>
          <a:sx n="76" d="100"/>
          <a:sy n="76" d="100"/>
        </p:scale>
        <p:origin x="732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2BEBF71-6508-991F-75ED-5D7DB68DEA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AE5A811C-C222-B625-CD1D-3EB1646558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73AD6426-614E-C5BB-A0EA-0E3CC9FB6B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D1FE1-C415-45BF-8DF5-7AE3A69D6FD2}" type="datetimeFigureOut">
              <a:rPr lang="pl-PL" smtClean="0"/>
              <a:t>26.06.2023</a:t>
            </a:fld>
            <a:endParaRPr lang="pl-PL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15EF89BC-DBF2-44ED-6FA5-5A92A3CF9A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BFC57B87-4ABF-4D77-07DA-EF06A9CDA0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E21DA-63D3-4FEA-A96C-69B6190ADD06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303099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6CB84F3-2F43-9F5D-CA9B-359442D020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E8D54C57-96CB-35D9-0BDE-61B363EC35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27B2618-25FF-C787-C8AC-0728D1E3A9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D1FE1-C415-45BF-8DF5-7AE3A69D6FD2}" type="datetimeFigureOut">
              <a:rPr lang="pl-PL" smtClean="0"/>
              <a:t>26.06.2023</a:t>
            </a:fld>
            <a:endParaRPr lang="pl-PL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A866A28-8A4D-EDE5-FA44-D99FC30347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E0E5CEA4-6DA9-E819-5215-5200FF3AA4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E21DA-63D3-4FEA-A96C-69B6190ADD06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70467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55ADF755-1A23-4D6B-85CC-7F63AA5CB26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FED87057-370B-7964-DE14-CD376DCC49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E9EB694B-45A4-B9D1-E5FD-3AC0ECBB8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D1FE1-C415-45BF-8DF5-7AE3A69D6FD2}" type="datetimeFigureOut">
              <a:rPr lang="pl-PL" smtClean="0"/>
              <a:t>26.06.2023</a:t>
            </a:fld>
            <a:endParaRPr lang="pl-PL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7D18CB2-11B4-4122-0483-B303F67ABB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7A65B89A-4AED-BDFF-A344-1EC32E7E3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E21DA-63D3-4FEA-A96C-69B6190ADD06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799817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56A23F3-2348-9C5F-4CB6-6EC6199789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B529600-F1C2-F845-D892-2A1261C460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58AD21BA-DFEB-D2AA-44EE-264E2BF92A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D1FE1-C415-45BF-8DF5-7AE3A69D6FD2}" type="datetimeFigureOut">
              <a:rPr lang="pl-PL" smtClean="0"/>
              <a:t>26.06.2023</a:t>
            </a:fld>
            <a:endParaRPr lang="pl-PL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69604BAD-FB8E-278A-61AE-5D050587EF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1FCF2807-F987-454E-3783-9523630696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E21DA-63D3-4FEA-A96C-69B6190ADD06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0844012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50A263B-9774-0D0E-89AA-1B9C3769C8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64886C7E-0562-8261-6D66-63BBB28B14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F69F3C83-C143-86D0-E1E0-3D8DCB6D9D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D1FE1-C415-45BF-8DF5-7AE3A69D6FD2}" type="datetimeFigureOut">
              <a:rPr lang="pl-PL" smtClean="0"/>
              <a:t>26.06.2023</a:t>
            </a:fld>
            <a:endParaRPr lang="pl-PL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3EEB578E-DB3D-CCE7-5747-7DC4BD6B7F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0E699CB4-6582-D48B-AD71-2D725C60D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E21DA-63D3-4FEA-A96C-69B6190ADD06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822343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54CA7C7-F48B-9DB6-9595-D959E43C80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0D4A7253-E1DC-EAB3-769A-337459129D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76F9EB41-CA55-EC1A-4F4D-D26B915A30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5E4AB802-A89D-B3DA-055F-EE0287230E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D1FE1-C415-45BF-8DF5-7AE3A69D6FD2}" type="datetimeFigureOut">
              <a:rPr lang="pl-PL" smtClean="0"/>
              <a:t>26.06.2023</a:t>
            </a:fld>
            <a:endParaRPr lang="pl-PL" dirty="0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BCECCA31-6683-2293-402C-D0066D11A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50507373-275C-1B2D-A831-875126B0E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E21DA-63D3-4FEA-A96C-69B6190ADD06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97923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56F589B-42B8-E832-7D2E-47E96F851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5BD9C958-86E2-AC89-2F94-3B56FD5689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55351DDD-0C89-971C-42FE-A4491B22FD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7D3C9D12-98B3-7E8B-69CC-6AC3A2C8B90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015ED9D8-FF7E-8327-7A6A-FB41D80A9CA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7A2DF21F-9DA0-9DE6-71E6-D59FCF3031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D1FE1-C415-45BF-8DF5-7AE3A69D6FD2}" type="datetimeFigureOut">
              <a:rPr lang="pl-PL" smtClean="0"/>
              <a:t>26.06.2023</a:t>
            </a:fld>
            <a:endParaRPr lang="pl-PL" dirty="0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033C4A78-EB65-8327-8F7E-691D1DB900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2438FEFA-9343-F74D-8507-83C3982DA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E21DA-63D3-4FEA-A96C-69B6190ADD06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983030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AF4361A-1964-E42F-50E1-79DCF5E69D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930CBA4B-47AC-3DCD-E23D-142D88C383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D1FE1-C415-45BF-8DF5-7AE3A69D6FD2}" type="datetimeFigureOut">
              <a:rPr lang="pl-PL" smtClean="0"/>
              <a:t>26.06.2023</a:t>
            </a:fld>
            <a:endParaRPr lang="pl-PL" dirty="0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A6A41FEA-ACF5-268E-E603-A8D99B7F4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E3B504D2-EB2A-3CCF-CC7B-8A1D6142A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E21DA-63D3-4FEA-A96C-69B6190ADD06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871994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92F4DA75-8CCF-D062-94B7-2DB60F685A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D1FE1-C415-45BF-8DF5-7AE3A69D6FD2}" type="datetimeFigureOut">
              <a:rPr lang="pl-PL" smtClean="0"/>
              <a:t>26.06.2023</a:t>
            </a:fld>
            <a:endParaRPr lang="pl-PL" dirty="0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98B8D6F4-62B0-25C0-AE83-8D1F0EFCB4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BD0F228F-9E34-5E76-10D0-5B40D4662C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E21DA-63D3-4FEA-A96C-69B6190ADD06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3904062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16689ED-0F13-7D20-5C0C-0DE0787A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AF20C426-37FF-F0EB-D398-4353664443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35CFE13A-3388-43EC-38F8-AD3A07E15A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2D6FDAF7-4E79-FA9F-B55B-B21C552374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D1FE1-C415-45BF-8DF5-7AE3A69D6FD2}" type="datetimeFigureOut">
              <a:rPr lang="pl-PL" smtClean="0"/>
              <a:t>26.06.2023</a:t>
            </a:fld>
            <a:endParaRPr lang="pl-PL" dirty="0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3AF831DC-C7BE-A168-C001-2EE9EEC712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FB4CB3A6-16AE-07D5-2FD9-78AE88885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E21DA-63D3-4FEA-A96C-69B6190ADD06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8317572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AEE7241-8CCE-F6C9-451E-39EEBFBF61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A36C0BA7-F5FB-3C9C-A637-260155B4AAA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7F56D19F-CCD8-26B9-563A-7D34125E6F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5D006D9C-CFA6-3DB5-D793-5E766485BA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D1FE1-C415-45BF-8DF5-7AE3A69D6FD2}" type="datetimeFigureOut">
              <a:rPr lang="pl-PL" smtClean="0"/>
              <a:t>26.06.2023</a:t>
            </a:fld>
            <a:endParaRPr lang="pl-PL" dirty="0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F55577BA-C817-0C33-872B-521A3962B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7BCA4D2D-3C72-AFA1-1041-8A3AC712A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E21DA-63D3-4FEA-A96C-69B6190ADD06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621319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51BEBC21-8EC6-2AB4-F547-6E17478A24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7878FB89-F995-3986-7EAB-4F2B5AEBE4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4841E6AC-11BD-7242-FD67-C512549AFE0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FD1FE1-C415-45BF-8DF5-7AE3A69D6FD2}" type="datetimeFigureOut">
              <a:rPr lang="pl-PL" smtClean="0"/>
              <a:t>26.06.2023</a:t>
            </a:fld>
            <a:endParaRPr lang="pl-PL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45B9F8B8-2B5A-E79A-D2F7-E5BFF65820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 dirty="0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63038E00-16C8-003B-86DF-8462CB989B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4E21DA-63D3-4FEA-A96C-69B6190ADD06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706987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mailto:appeals@pl-ua.eu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mailto:js@pl-ua.eu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8B3A2D1A-45FC-4F95-B150-1C13EF2F6D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39C3C864-C625-4883-B868-9A4C470F4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3291" y="3296652"/>
            <a:ext cx="12202113" cy="3561346"/>
          </a:xfrm>
          <a:custGeom>
            <a:avLst/>
            <a:gdLst>
              <a:gd name="connsiteX0" fmla="*/ 0 w 12202113"/>
              <a:gd name="connsiteY0" fmla="*/ 3188466 h 3188466"/>
              <a:gd name="connsiteX1" fmla="*/ 10116 w 12202113"/>
              <a:gd name="connsiteY1" fmla="*/ 2657641 h 3188466"/>
              <a:gd name="connsiteX2" fmla="*/ 10116 w 12202113"/>
              <a:gd name="connsiteY2" fmla="*/ 0 h 3188466"/>
              <a:gd name="connsiteX3" fmla="*/ 12202113 w 12202113"/>
              <a:gd name="connsiteY3" fmla="*/ 0 h 3188466"/>
              <a:gd name="connsiteX4" fmla="*/ 12202113 w 12202113"/>
              <a:gd name="connsiteY4" fmla="*/ 2879832 h 3188466"/>
              <a:gd name="connsiteX5" fmla="*/ 12198167 w 12202113"/>
              <a:gd name="connsiteY5" fmla="*/ 2880360 h 3188466"/>
              <a:gd name="connsiteX6" fmla="*/ 12122128 w 12202113"/>
              <a:gd name="connsiteY6" fmla="*/ 2887194 h 3188466"/>
              <a:gd name="connsiteX7" fmla="*/ 12028868 w 12202113"/>
              <a:gd name="connsiteY7" fmla="*/ 2911786 h 3188466"/>
              <a:gd name="connsiteX8" fmla="*/ 11995238 w 12202113"/>
              <a:gd name="connsiteY8" fmla="*/ 2914090 h 3188466"/>
              <a:gd name="connsiteX9" fmla="*/ 11996460 w 12202113"/>
              <a:gd name="connsiteY9" fmla="*/ 2918442 h 3188466"/>
              <a:gd name="connsiteX10" fmla="*/ 11983968 w 12202113"/>
              <a:gd name="connsiteY10" fmla="*/ 2918762 h 3188466"/>
              <a:gd name="connsiteX11" fmla="*/ 11956084 w 12202113"/>
              <a:gd name="connsiteY11" fmla="*/ 2918868 h 3188466"/>
              <a:gd name="connsiteX12" fmla="*/ 11872586 w 12202113"/>
              <a:gd name="connsiteY12" fmla="*/ 2920076 h 3188466"/>
              <a:gd name="connsiteX13" fmla="*/ 11849804 w 12202113"/>
              <a:gd name="connsiteY13" fmla="*/ 2928420 h 3188466"/>
              <a:gd name="connsiteX14" fmla="*/ 11828254 w 12202113"/>
              <a:gd name="connsiteY14" fmla="*/ 2928551 h 3188466"/>
              <a:gd name="connsiteX15" fmla="*/ 11703277 w 12202113"/>
              <a:gd name="connsiteY15" fmla="*/ 2939735 h 3188466"/>
              <a:gd name="connsiteX16" fmla="*/ 11686094 w 12202113"/>
              <a:gd name="connsiteY16" fmla="*/ 2940570 h 3188466"/>
              <a:gd name="connsiteX17" fmla="*/ 11676788 w 12202113"/>
              <a:gd name="connsiteY17" fmla="*/ 2944321 h 3188466"/>
              <a:gd name="connsiteX18" fmla="*/ 11643464 w 12202113"/>
              <a:gd name="connsiteY18" fmla="*/ 2945066 h 3188466"/>
              <a:gd name="connsiteX19" fmla="*/ 11641922 w 12202113"/>
              <a:gd name="connsiteY19" fmla="*/ 2947200 h 3188466"/>
              <a:gd name="connsiteX20" fmla="*/ 11532386 w 12202113"/>
              <a:gd name="connsiteY20" fmla="*/ 2965529 h 3188466"/>
              <a:gd name="connsiteX21" fmla="*/ 11513619 w 12202113"/>
              <a:gd name="connsiteY21" fmla="*/ 2968556 h 3188466"/>
              <a:gd name="connsiteX22" fmla="*/ 11497404 w 12202113"/>
              <a:gd name="connsiteY22" fmla="*/ 2967639 h 3188466"/>
              <a:gd name="connsiteX23" fmla="*/ 11407630 w 12202113"/>
              <a:gd name="connsiteY23" fmla="*/ 2970255 h 3188466"/>
              <a:gd name="connsiteX24" fmla="*/ 11386276 w 12202113"/>
              <a:gd name="connsiteY24" fmla="*/ 2968648 h 3188466"/>
              <a:gd name="connsiteX25" fmla="*/ 11377296 w 12202113"/>
              <a:gd name="connsiteY25" fmla="*/ 2965257 h 3188466"/>
              <a:gd name="connsiteX26" fmla="*/ 11342536 w 12202113"/>
              <a:gd name="connsiteY26" fmla="*/ 2971666 h 3188466"/>
              <a:gd name="connsiteX27" fmla="*/ 11288902 w 12202113"/>
              <a:gd name="connsiteY27" fmla="*/ 2976058 h 3188466"/>
              <a:gd name="connsiteX28" fmla="*/ 11263411 w 12202113"/>
              <a:gd name="connsiteY28" fmla="*/ 2979228 h 3188466"/>
              <a:gd name="connsiteX29" fmla="*/ 11242843 w 12202113"/>
              <a:gd name="connsiteY29" fmla="*/ 2977303 h 3188466"/>
              <a:gd name="connsiteX30" fmla="*/ 11125798 w 12202113"/>
              <a:gd name="connsiteY30" fmla="*/ 2976816 h 3188466"/>
              <a:gd name="connsiteX31" fmla="*/ 11098884 w 12202113"/>
              <a:gd name="connsiteY31" fmla="*/ 2973758 h 3188466"/>
              <a:gd name="connsiteX32" fmla="*/ 11086128 w 12202113"/>
              <a:gd name="connsiteY32" fmla="*/ 2967663 h 3188466"/>
              <a:gd name="connsiteX33" fmla="*/ 11076132 w 12202113"/>
              <a:gd name="connsiteY33" fmla="*/ 2969836 h 3188466"/>
              <a:gd name="connsiteX34" fmla="*/ 11005337 w 12202113"/>
              <a:gd name="connsiteY34" fmla="*/ 2970053 h 3188466"/>
              <a:gd name="connsiteX35" fmla="*/ 10959154 w 12202113"/>
              <a:gd name="connsiteY35" fmla="*/ 2970750 h 3188466"/>
              <a:gd name="connsiteX36" fmla="*/ 10956347 w 12202113"/>
              <a:gd name="connsiteY36" fmla="*/ 2979118 h 3188466"/>
              <a:gd name="connsiteX37" fmla="*/ 10915223 w 12202113"/>
              <a:gd name="connsiteY37" fmla="*/ 2982099 h 3188466"/>
              <a:gd name="connsiteX38" fmla="*/ 10871398 w 12202113"/>
              <a:gd name="connsiteY38" fmla="*/ 2976728 h 3188466"/>
              <a:gd name="connsiteX39" fmla="*/ 10819743 w 12202113"/>
              <a:gd name="connsiteY39" fmla="*/ 2977481 h 3188466"/>
              <a:gd name="connsiteX40" fmla="*/ 10788834 w 12202113"/>
              <a:gd name="connsiteY40" fmla="*/ 2977840 h 3188466"/>
              <a:gd name="connsiteX41" fmla="*/ 10707711 w 12202113"/>
              <a:gd name="connsiteY41" fmla="*/ 2985644 h 3188466"/>
              <a:gd name="connsiteX42" fmla="*/ 10576086 w 12202113"/>
              <a:gd name="connsiteY42" fmla="*/ 3015319 h 3188466"/>
              <a:gd name="connsiteX43" fmla="*/ 10534761 w 12202113"/>
              <a:gd name="connsiteY43" fmla="*/ 3019524 h 3188466"/>
              <a:gd name="connsiteX44" fmla="*/ 10527537 w 12202113"/>
              <a:gd name="connsiteY44" fmla="*/ 3017814 h 3188466"/>
              <a:gd name="connsiteX45" fmla="*/ 10321799 w 12202113"/>
              <a:gd name="connsiteY45" fmla="*/ 3035635 h 3188466"/>
              <a:gd name="connsiteX46" fmla="*/ 10284989 w 12202113"/>
              <a:gd name="connsiteY46" fmla="*/ 3036679 h 3188466"/>
              <a:gd name="connsiteX47" fmla="*/ 10257423 w 12202113"/>
              <a:gd name="connsiteY47" fmla="*/ 3036027 h 3188466"/>
              <a:gd name="connsiteX48" fmla="*/ 10191450 w 12202113"/>
              <a:gd name="connsiteY48" fmla="*/ 3041963 h 3188466"/>
              <a:gd name="connsiteX49" fmla="*/ 10083845 w 12202113"/>
              <a:gd name="connsiteY49" fmla="*/ 3054978 h 3188466"/>
              <a:gd name="connsiteX50" fmla="*/ 10060611 w 12202113"/>
              <a:gd name="connsiteY50" fmla="*/ 3057035 h 3188466"/>
              <a:gd name="connsiteX51" fmla="*/ 10039363 w 12202113"/>
              <a:gd name="connsiteY51" fmla="*/ 3055961 h 3188466"/>
              <a:gd name="connsiteX52" fmla="*/ 10033322 w 12202113"/>
              <a:gd name="connsiteY52" fmla="*/ 3053238 h 3188466"/>
              <a:gd name="connsiteX53" fmla="*/ 10020337 w 12202113"/>
              <a:gd name="connsiteY53" fmla="*/ 3053912 h 3188466"/>
              <a:gd name="connsiteX54" fmla="*/ 10016616 w 12202113"/>
              <a:gd name="connsiteY54" fmla="*/ 3053498 h 3188466"/>
              <a:gd name="connsiteX55" fmla="*/ 9995549 w 12202113"/>
              <a:gd name="connsiteY55" fmla="*/ 3051719 h 3188466"/>
              <a:gd name="connsiteX56" fmla="*/ 9957212 w 12202113"/>
              <a:gd name="connsiteY56" fmla="*/ 3062663 h 3188466"/>
              <a:gd name="connsiteX57" fmla="*/ 9904584 w 12202113"/>
              <a:gd name="connsiteY57" fmla="*/ 3063999 h 3188466"/>
              <a:gd name="connsiteX58" fmla="*/ 9713857 w 12202113"/>
              <a:gd name="connsiteY58" fmla="*/ 3087955 h 3188466"/>
              <a:gd name="connsiteX59" fmla="*/ 9678879 w 12202113"/>
              <a:gd name="connsiteY59" fmla="*/ 3079676 h 3188466"/>
              <a:gd name="connsiteX60" fmla="*/ 9598760 w 12202113"/>
              <a:gd name="connsiteY60" fmla="*/ 3085228 h 3188466"/>
              <a:gd name="connsiteX61" fmla="*/ 9488796 w 12202113"/>
              <a:gd name="connsiteY61" fmla="*/ 3115384 h 3188466"/>
              <a:gd name="connsiteX62" fmla="*/ 9341972 w 12202113"/>
              <a:gd name="connsiteY62" fmla="*/ 3126583 h 3188466"/>
              <a:gd name="connsiteX63" fmla="*/ 9333795 w 12202113"/>
              <a:gd name="connsiteY63" fmla="*/ 3132083 h 3188466"/>
              <a:gd name="connsiteX64" fmla="*/ 9321736 w 12202113"/>
              <a:gd name="connsiteY64" fmla="*/ 3135834 h 3188466"/>
              <a:gd name="connsiteX65" fmla="*/ 9319405 w 12202113"/>
              <a:gd name="connsiteY65" fmla="*/ 3135561 h 3188466"/>
              <a:gd name="connsiteX66" fmla="*/ 9302847 w 12202113"/>
              <a:gd name="connsiteY66" fmla="*/ 3137746 h 3188466"/>
              <a:gd name="connsiteX67" fmla="*/ 9300930 w 12202113"/>
              <a:gd name="connsiteY67" fmla="*/ 3139687 h 3188466"/>
              <a:gd name="connsiteX68" fmla="*/ 9290106 w 12202113"/>
              <a:gd name="connsiteY68" fmla="*/ 3141645 h 3188466"/>
              <a:gd name="connsiteX69" fmla="*/ 9270220 w 12202113"/>
              <a:gd name="connsiteY69" fmla="*/ 3146737 h 3188466"/>
              <a:gd name="connsiteX70" fmla="*/ 9265150 w 12202113"/>
              <a:gd name="connsiteY70" fmla="*/ 3146531 h 3188466"/>
              <a:gd name="connsiteX71" fmla="*/ 9233057 w 12202113"/>
              <a:gd name="connsiteY71" fmla="*/ 3152408 h 3188466"/>
              <a:gd name="connsiteX72" fmla="*/ 9231974 w 12202113"/>
              <a:gd name="connsiteY72" fmla="*/ 3151938 h 3188466"/>
              <a:gd name="connsiteX73" fmla="*/ 9220130 w 12202113"/>
              <a:gd name="connsiteY73" fmla="*/ 3151189 h 3188466"/>
              <a:gd name="connsiteX74" fmla="*/ 9198955 w 12202113"/>
              <a:gd name="connsiteY74" fmla="*/ 3151015 h 3188466"/>
              <a:gd name="connsiteX75" fmla="*/ 9142196 w 12202113"/>
              <a:gd name="connsiteY75" fmla="*/ 3143802 h 3188466"/>
              <a:gd name="connsiteX76" fmla="*/ 9108665 w 12202113"/>
              <a:gd name="connsiteY76" fmla="*/ 3149868 h 3188466"/>
              <a:gd name="connsiteX77" fmla="*/ 9014086 w 12202113"/>
              <a:gd name="connsiteY77" fmla="*/ 3150791 h 3188466"/>
              <a:gd name="connsiteX78" fmla="*/ 8915037 w 12202113"/>
              <a:gd name="connsiteY78" fmla="*/ 3140020 h 3188466"/>
              <a:gd name="connsiteX79" fmla="*/ 8815667 w 12202113"/>
              <a:gd name="connsiteY79" fmla="*/ 3138606 h 3188466"/>
              <a:gd name="connsiteX80" fmla="*/ 8779688 w 12202113"/>
              <a:gd name="connsiteY80" fmla="*/ 3138895 h 3188466"/>
              <a:gd name="connsiteX81" fmla="*/ 8715556 w 12202113"/>
              <a:gd name="connsiteY81" fmla="*/ 3135878 h 3188466"/>
              <a:gd name="connsiteX82" fmla="*/ 8686183 w 12202113"/>
              <a:gd name="connsiteY82" fmla="*/ 3132307 h 3188466"/>
              <a:gd name="connsiteX83" fmla="*/ 8684895 w 12202113"/>
              <a:gd name="connsiteY83" fmla="*/ 3132527 h 3188466"/>
              <a:gd name="connsiteX84" fmla="*/ 8682270 w 12202113"/>
              <a:gd name="connsiteY84" fmla="*/ 3130989 h 3188466"/>
              <a:gd name="connsiteX85" fmla="*/ 8676836 w 12202113"/>
              <a:gd name="connsiteY85" fmla="*/ 3130278 h 3188466"/>
              <a:gd name="connsiteX86" fmla="*/ 8662002 w 12202113"/>
              <a:gd name="connsiteY86" fmla="*/ 3130735 h 3188466"/>
              <a:gd name="connsiteX87" fmla="*/ 8656423 w 12202113"/>
              <a:gd name="connsiteY87" fmla="*/ 3131304 h 3188466"/>
              <a:gd name="connsiteX88" fmla="*/ 8648261 w 12202113"/>
              <a:gd name="connsiteY88" fmla="*/ 3131294 h 3188466"/>
              <a:gd name="connsiteX89" fmla="*/ 8648057 w 12202113"/>
              <a:gd name="connsiteY89" fmla="*/ 3131167 h 3188466"/>
              <a:gd name="connsiteX90" fmla="*/ 8640412 w 12202113"/>
              <a:gd name="connsiteY90" fmla="*/ 3131403 h 3188466"/>
              <a:gd name="connsiteX91" fmla="*/ 8603003 w 12202113"/>
              <a:gd name="connsiteY91" fmla="*/ 3134155 h 3188466"/>
              <a:gd name="connsiteX92" fmla="*/ 8553571 w 12202113"/>
              <a:gd name="connsiteY92" fmla="*/ 3122125 h 3188466"/>
              <a:gd name="connsiteX93" fmla="*/ 8533128 w 12202113"/>
              <a:gd name="connsiteY93" fmla="*/ 3120039 h 3188466"/>
              <a:gd name="connsiteX94" fmla="*/ 8522209 w 12202113"/>
              <a:gd name="connsiteY94" fmla="*/ 3118252 h 3188466"/>
              <a:gd name="connsiteX95" fmla="*/ 8521532 w 12202113"/>
              <a:gd name="connsiteY95" fmla="*/ 3117705 h 3188466"/>
              <a:gd name="connsiteX96" fmla="*/ 8485667 w 12202113"/>
              <a:gd name="connsiteY96" fmla="*/ 3120406 h 3188466"/>
              <a:gd name="connsiteX97" fmla="*/ 8480905 w 12202113"/>
              <a:gd name="connsiteY97" fmla="*/ 3119749 h 3188466"/>
              <a:gd name="connsiteX98" fmla="*/ 8457530 w 12202113"/>
              <a:gd name="connsiteY98" fmla="*/ 3122810 h 3188466"/>
              <a:gd name="connsiteX99" fmla="*/ 8445451 w 12202113"/>
              <a:gd name="connsiteY99" fmla="*/ 3123697 h 3188466"/>
              <a:gd name="connsiteX100" fmla="*/ 8442039 w 12202113"/>
              <a:gd name="connsiteY100" fmla="*/ 3125378 h 3188466"/>
              <a:gd name="connsiteX101" fmla="*/ 8424215 w 12202113"/>
              <a:gd name="connsiteY101" fmla="*/ 3125963 h 3188466"/>
              <a:gd name="connsiteX102" fmla="*/ 8422165 w 12202113"/>
              <a:gd name="connsiteY102" fmla="*/ 3125491 h 3188466"/>
              <a:gd name="connsiteX103" fmla="*/ 8407465 w 12202113"/>
              <a:gd name="connsiteY103" fmla="*/ 3127979 h 3188466"/>
              <a:gd name="connsiteX104" fmla="*/ 8395146 w 12202113"/>
              <a:gd name="connsiteY104" fmla="*/ 3132488 h 3188466"/>
              <a:gd name="connsiteX105" fmla="*/ 8243538 w 12202113"/>
              <a:gd name="connsiteY105" fmla="*/ 3129873 h 3188466"/>
              <a:gd name="connsiteX106" fmla="*/ 8112685 w 12202113"/>
              <a:gd name="connsiteY106" fmla="*/ 3148698 h 3188466"/>
              <a:gd name="connsiteX107" fmla="*/ 8026741 w 12202113"/>
              <a:gd name="connsiteY107" fmla="*/ 3154015 h 3188466"/>
              <a:gd name="connsiteX108" fmla="*/ 8030400 w 12202113"/>
              <a:gd name="connsiteY108" fmla="*/ 3146736 h 3188466"/>
              <a:gd name="connsiteX109" fmla="*/ 8002987 w 12202113"/>
              <a:gd name="connsiteY109" fmla="*/ 3135663 h 3188466"/>
              <a:gd name="connsiteX110" fmla="*/ 7798568 w 12202113"/>
              <a:gd name="connsiteY110" fmla="*/ 3141249 h 3188466"/>
              <a:gd name="connsiteX111" fmla="*/ 7746353 w 12202113"/>
              <a:gd name="connsiteY111" fmla="*/ 3137755 h 3188466"/>
              <a:gd name="connsiteX112" fmla="*/ 7700395 w 12202113"/>
              <a:gd name="connsiteY112" fmla="*/ 3144729 h 3188466"/>
              <a:gd name="connsiteX113" fmla="*/ 7681335 w 12202113"/>
              <a:gd name="connsiteY113" fmla="*/ 3141120 h 3188466"/>
              <a:gd name="connsiteX114" fmla="*/ 7678044 w 12202113"/>
              <a:gd name="connsiteY114" fmla="*/ 3140387 h 3188466"/>
              <a:gd name="connsiteX115" fmla="*/ 7664890 w 12202113"/>
              <a:gd name="connsiteY115" fmla="*/ 3139855 h 3188466"/>
              <a:gd name="connsiteX116" fmla="*/ 7661183 w 12202113"/>
              <a:gd name="connsiteY116" fmla="*/ 3136706 h 3188466"/>
              <a:gd name="connsiteX117" fmla="*/ 7641383 w 12202113"/>
              <a:gd name="connsiteY117" fmla="*/ 3133755 h 3188466"/>
              <a:gd name="connsiteX118" fmla="*/ 7617169 w 12202113"/>
              <a:gd name="connsiteY118" fmla="*/ 3133614 h 3188466"/>
              <a:gd name="connsiteX119" fmla="*/ 7531143 w 12202113"/>
              <a:gd name="connsiteY119" fmla="*/ 3132781 h 3188466"/>
              <a:gd name="connsiteX120" fmla="*/ 7517113 w 12202113"/>
              <a:gd name="connsiteY120" fmla="*/ 3134483 h 3188466"/>
              <a:gd name="connsiteX121" fmla="*/ 7471320 w 12202113"/>
              <a:gd name="connsiteY121" fmla="*/ 3131645 h 3188466"/>
              <a:gd name="connsiteX122" fmla="*/ 7430512 w 12202113"/>
              <a:gd name="connsiteY122" fmla="*/ 3131007 h 3188466"/>
              <a:gd name="connsiteX123" fmla="*/ 7404071 w 12202113"/>
              <a:gd name="connsiteY123" fmla="*/ 3132361 h 3188466"/>
              <a:gd name="connsiteX124" fmla="*/ 7397140 w 12202113"/>
              <a:gd name="connsiteY124" fmla="*/ 3131239 h 3188466"/>
              <a:gd name="connsiteX125" fmla="*/ 7370514 w 12202113"/>
              <a:gd name="connsiteY125" fmla="*/ 3130516 h 3188466"/>
              <a:gd name="connsiteX126" fmla="*/ 7356953 w 12202113"/>
              <a:gd name="connsiteY126" fmla="*/ 3132179 h 3188466"/>
              <a:gd name="connsiteX127" fmla="*/ 7343567 w 12202113"/>
              <a:gd name="connsiteY127" fmla="*/ 3128350 h 3188466"/>
              <a:gd name="connsiteX128" fmla="*/ 7340295 w 12202113"/>
              <a:gd name="connsiteY128" fmla="*/ 3125545 h 3188466"/>
              <a:gd name="connsiteX129" fmla="*/ 7321348 w 12202113"/>
              <a:gd name="connsiteY129" fmla="*/ 3126804 h 3188466"/>
              <a:gd name="connsiteX130" fmla="*/ 7305815 w 12202113"/>
              <a:gd name="connsiteY130" fmla="*/ 3124063 h 3188466"/>
              <a:gd name="connsiteX131" fmla="*/ 7292274 w 12202113"/>
              <a:gd name="connsiteY131" fmla="*/ 3125855 h 3188466"/>
              <a:gd name="connsiteX132" fmla="*/ 7286654 w 12202113"/>
              <a:gd name="connsiteY132" fmla="*/ 3125451 h 3188466"/>
              <a:gd name="connsiteX133" fmla="*/ 7272685 w 12202113"/>
              <a:gd name="connsiteY133" fmla="*/ 3124094 h 3188466"/>
              <a:gd name="connsiteX134" fmla="*/ 7248584 w 12202113"/>
              <a:gd name="connsiteY134" fmla="*/ 3121080 h 3188466"/>
              <a:gd name="connsiteX135" fmla="*/ 7241065 w 12202113"/>
              <a:gd name="connsiteY135" fmla="*/ 3120661 h 3188466"/>
              <a:gd name="connsiteX136" fmla="*/ 7224696 w 12202113"/>
              <a:gd name="connsiteY136" fmla="*/ 3116051 h 3188466"/>
              <a:gd name="connsiteX137" fmla="*/ 7193009 w 12202113"/>
              <a:gd name="connsiteY137" fmla="*/ 3112108 h 3188466"/>
              <a:gd name="connsiteX138" fmla="*/ 7137220 w 12202113"/>
              <a:gd name="connsiteY138" fmla="*/ 3098354 h 3188466"/>
              <a:gd name="connsiteX139" fmla="*/ 7104427 w 12202113"/>
              <a:gd name="connsiteY139" fmla="*/ 3091790 h 3188466"/>
              <a:gd name="connsiteX140" fmla="*/ 7082240 w 12202113"/>
              <a:gd name="connsiteY140" fmla="*/ 3085740 h 3188466"/>
              <a:gd name="connsiteX141" fmla="*/ 7016754 w 12202113"/>
              <a:gd name="connsiteY141" fmla="*/ 3077196 h 3188466"/>
              <a:gd name="connsiteX142" fmla="*/ 6904436 w 12202113"/>
              <a:gd name="connsiteY142" fmla="*/ 3065900 h 3188466"/>
              <a:gd name="connsiteX143" fmla="*/ 6881434 w 12202113"/>
              <a:gd name="connsiteY143" fmla="*/ 3062865 h 3188466"/>
              <a:gd name="connsiteX144" fmla="*/ 6865273 w 12202113"/>
              <a:gd name="connsiteY144" fmla="*/ 3057749 h 3188466"/>
              <a:gd name="connsiteX145" fmla="*/ 6864671 w 12202113"/>
              <a:gd name="connsiteY145" fmla="*/ 3054378 h 3188466"/>
              <a:gd name="connsiteX146" fmla="*/ 6852599 w 12202113"/>
              <a:gd name="connsiteY146" fmla="*/ 3052306 h 3188466"/>
              <a:gd name="connsiteX147" fmla="*/ 6850143 w 12202113"/>
              <a:gd name="connsiteY147" fmla="*/ 3051232 h 3188466"/>
              <a:gd name="connsiteX148" fmla="*/ 6835301 w 12202113"/>
              <a:gd name="connsiteY148" fmla="*/ 3045593 h 3188466"/>
              <a:gd name="connsiteX149" fmla="*/ 6784871 w 12202113"/>
              <a:gd name="connsiteY149" fmla="*/ 3046562 h 3188466"/>
              <a:gd name="connsiteX150" fmla="*/ 6738245 w 12202113"/>
              <a:gd name="connsiteY150" fmla="*/ 3037055 h 3188466"/>
              <a:gd name="connsiteX151" fmla="*/ 6537703 w 12202113"/>
              <a:gd name="connsiteY151" fmla="*/ 3017736 h 3188466"/>
              <a:gd name="connsiteX152" fmla="*/ 6521858 w 12202113"/>
              <a:gd name="connsiteY152" fmla="*/ 3004158 h 3188466"/>
              <a:gd name="connsiteX153" fmla="*/ 6445069 w 12202113"/>
              <a:gd name="connsiteY153" fmla="*/ 2992470 h 3188466"/>
              <a:gd name="connsiteX154" fmla="*/ 6302447 w 12202113"/>
              <a:gd name="connsiteY154" fmla="*/ 2994274 h 3188466"/>
              <a:gd name="connsiteX155" fmla="*/ 6160029 w 12202113"/>
              <a:gd name="connsiteY155" fmla="*/ 2973666 h 3188466"/>
              <a:gd name="connsiteX156" fmla="*/ 6144046 w 12202113"/>
              <a:gd name="connsiteY156" fmla="*/ 2976380 h 3188466"/>
              <a:gd name="connsiteX157" fmla="*/ 6127670 w 12202113"/>
              <a:gd name="connsiteY157" fmla="*/ 2976929 h 3188466"/>
              <a:gd name="connsiteX158" fmla="*/ 6126155 w 12202113"/>
              <a:gd name="connsiteY158" fmla="*/ 2976245 h 3188466"/>
              <a:gd name="connsiteX159" fmla="*/ 6108575 w 12202113"/>
              <a:gd name="connsiteY159" fmla="*/ 2974651 h 3188466"/>
              <a:gd name="connsiteX160" fmla="*/ 6103746 w 12202113"/>
              <a:gd name="connsiteY160" fmla="*/ 2975803 h 3188466"/>
              <a:gd name="connsiteX161" fmla="*/ 6091377 w 12202113"/>
              <a:gd name="connsiteY161" fmla="*/ 2975180 h 3188466"/>
              <a:gd name="connsiteX162" fmla="*/ 6066183 w 12202113"/>
              <a:gd name="connsiteY162" fmla="*/ 2975222 h 3188466"/>
              <a:gd name="connsiteX163" fmla="*/ 6063287 w 12202113"/>
              <a:gd name="connsiteY163" fmla="*/ 2974353 h 3188466"/>
              <a:gd name="connsiteX164" fmla="*/ 6054813 w 12202113"/>
              <a:gd name="connsiteY164" fmla="*/ 2974911 h 3188466"/>
              <a:gd name="connsiteX165" fmla="*/ 6050809 w 12202113"/>
              <a:gd name="connsiteY165" fmla="*/ 2973985 h 3188466"/>
              <a:gd name="connsiteX166" fmla="*/ 6013979 w 12202113"/>
              <a:gd name="connsiteY166" fmla="*/ 2974553 h 3188466"/>
              <a:gd name="connsiteX167" fmla="*/ 6013800 w 12202113"/>
              <a:gd name="connsiteY167" fmla="*/ 2973973 h 3188466"/>
              <a:gd name="connsiteX168" fmla="*/ 6004866 w 12202113"/>
              <a:gd name="connsiteY168" fmla="*/ 2971570 h 3188466"/>
              <a:gd name="connsiteX169" fmla="*/ 5987036 w 12202113"/>
              <a:gd name="connsiteY169" fmla="*/ 2968315 h 3188466"/>
              <a:gd name="connsiteX170" fmla="*/ 5950027 w 12202113"/>
              <a:gd name="connsiteY170" fmla="*/ 2953546 h 3188466"/>
              <a:gd name="connsiteX171" fmla="*/ 5911668 w 12202113"/>
              <a:gd name="connsiteY171" fmla="*/ 2954074 h 3188466"/>
              <a:gd name="connsiteX172" fmla="*/ 5904110 w 12202113"/>
              <a:gd name="connsiteY172" fmla="*/ 2953861 h 3188466"/>
              <a:gd name="connsiteX173" fmla="*/ 5904026 w 12202113"/>
              <a:gd name="connsiteY173" fmla="*/ 2953724 h 3188466"/>
              <a:gd name="connsiteX174" fmla="*/ 5896189 w 12202113"/>
              <a:gd name="connsiteY174" fmla="*/ 2953236 h 3188466"/>
              <a:gd name="connsiteX175" fmla="*/ 5890331 w 12202113"/>
              <a:gd name="connsiteY175" fmla="*/ 2953471 h 3188466"/>
              <a:gd name="connsiteX176" fmla="*/ 5875672 w 12202113"/>
              <a:gd name="connsiteY176" fmla="*/ 2953056 h 3188466"/>
              <a:gd name="connsiteX177" fmla="*/ 5871070 w 12202113"/>
              <a:gd name="connsiteY177" fmla="*/ 2952035 h 3188466"/>
              <a:gd name="connsiteX178" fmla="*/ 5869888 w 12202113"/>
              <a:gd name="connsiteY178" fmla="*/ 2950364 h 3188466"/>
              <a:gd name="connsiteX179" fmla="*/ 5868461 w 12202113"/>
              <a:gd name="connsiteY179" fmla="*/ 2950506 h 3188466"/>
              <a:gd name="connsiteX180" fmla="*/ 5843343 w 12202113"/>
              <a:gd name="connsiteY180" fmla="*/ 2945262 h 3188466"/>
              <a:gd name="connsiteX181" fmla="*/ 5784331 w 12202113"/>
              <a:gd name="connsiteY181" fmla="*/ 2938531 h 3188466"/>
              <a:gd name="connsiteX182" fmla="*/ 5749498 w 12202113"/>
              <a:gd name="connsiteY182" fmla="*/ 2936713 h 3188466"/>
              <a:gd name="connsiteX183" fmla="*/ 5655214 w 12202113"/>
              <a:gd name="connsiteY183" fmla="*/ 2929503 h 3188466"/>
              <a:gd name="connsiteX184" fmla="*/ 5561446 w 12202113"/>
              <a:gd name="connsiteY184" fmla="*/ 2920575 h 3188466"/>
              <a:gd name="connsiteX185" fmla="*/ 5519456 w 12202113"/>
              <a:gd name="connsiteY185" fmla="*/ 2906631 h 3188466"/>
              <a:gd name="connsiteX186" fmla="*/ 5514099 w 12202113"/>
              <a:gd name="connsiteY186" fmla="*/ 2906097 h 3188466"/>
              <a:gd name="connsiteX187" fmla="*/ 5499273 w 12202113"/>
              <a:gd name="connsiteY187" fmla="*/ 2907057 h 3188466"/>
              <a:gd name="connsiteX188" fmla="*/ 5493664 w 12202113"/>
              <a:gd name="connsiteY188" fmla="*/ 2907817 h 3188466"/>
              <a:gd name="connsiteX189" fmla="*/ 5485530 w 12202113"/>
              <a:gd name="connsiteY189" fmla="*/ 2908080 h 3188466"/>
              <a:gd name="connsiteX190" fmla="*/ 5485337 w 12202113"/>
              <a:gd name="connsiteY190" fmla="*/ 2907959 h 3188466"/>
              <a:gd name="connsiteX191" fmla="*/ 5477696 w 12202113"/>
              <a:gd name="connsiteY191" fmla="*/ 2908455 h 3188466"/>
              <a:gd name="connsiteX192" fmla="*/ 5440170 w 12202113"/>
              <a:gd name="connsiteY192" fmla="*/ 2912482 h 3188466"/>
              <a:gd name="connsiteX193" fmla="*/ 5391911 w 12202113"/>
              <a:gd name="connsiteY193" fmla="*/ 2902040 h 3188466"/>
              <a:gd name="connsiteX194" fmla="*/ 5371708 w 12202113"/>
              <a:gd name="connsiteY194" fmla="*/ 2900629 h 3188466"/>
              <a:gd name="connsiteX195" fmla="*/ 5360976 w 12202113"/>
              <a:gd name="connsiteY195" fmla="*/ 2899197 h 3188466"/>
              <a:gd name="connsiteX196" fmla="*/ 5360345 w 12202113"/>
              <a:gd name="connsiteY196" fmla="*/ 2898671 h 3188466"/>
              <a:gd name="connsiteX197" fmla="*/ 5324367 w 12202113"/>
              <a:gd name="connsiteY197" fmla="*/ 2902593 h 3188466"/>
              <a:gd name="connsiteX198" fmla="*/ 5319673 w 12202113"/>
              <a:gd name="connsiteY198" fmla="*/ 2902094 h 3188466"/>
              <a:gd name="connsiteX199" fmla="*/ 5296114 w 12202113"/>
              <a:gd name="connsiteY199" fmla="*/ 2905958 h 3188466"/>
              <a:gd name="connsiteX200" fmla="*/ 5283999 w 12202113"/>
              <a:gd name="connsiteY200" fmla="*/ 2907258 h 3188466"/>
              <a:gd name="connsiteX201" fmla="*/ 5280460 w 12202113"/>
              <a:gd name="connsiteY201" fmla="*/ 2909063 h 3188466"/>
              <a:gd name="connsiteX202" fmla="*/ 5262637 w 12202113"/>
              <a:gd name="connsiteY202" fmla="*/ 2910250 h 3188466"/>
              <a:gd name="connsiteX203" fmla="*/ 5260635 w 12202113"/>
              <a:gd name="connsiteY203" fmla="*/ 2909845 h 3188466"/>
              <a:gd name="connsiteX204" fmla="*/ 5245770 w 12202113"/>
              <a:gd name="connsiteY204" fmla="*/ 2912842 h 3188466"/>
              <a:gd name="connsiteX205" fmla="*/ 5233108 w 12202113"/>
              <a:gd name="connsiteY205" fmla="*/ 2917794 h 3188466"/>
              <a:gd name="connsiteX206" fmla="*/ 5082201 w 12202113"/>
              <a:gd name="connsiteY206" fmla="*/ 2920260 h 3188466"/>
              <a:gd name="connsiteX207" fmla="*/ 4939211 w 12202113"/>
              <a:gd name="connsiteY207" fmla="*/ 2931760 h 3188466"/>
              <a:gd name="connsiteX208" fmla="*/ 4794309 w 12202113"/>
              <a:gd name="connsiteY208" fmla="*/ 2937227 h 3188466"/>
              <a:gd name="connsiteX209" fmla="*/ 4637676 w 12202113"/>
              <a:gd name="connsiteY209" fmla="*/ 2946666 h 3188466"/>
              <a:gd name="connsiteX210" fmla="*/ 4585922 w 12202113"/>
              <a:gd name="connsiteY210" fmla="*/ 2944906 h 3188466"/>
              <a:gd name="connsiteX211" fmla="*/ 4539516 w 12202113"/>
              <a:gd name="connsiteY211" fmla="*/ 2953466 h 3188466"/>
              <a:gd name="connsiteX212" fmla="*/ 4520819 w 12202113"/>
              <a:gd name="connsiteY212" fmla="*/ 2950477 h 3188466"/>
              <a:gd name="connsiteX213" fmla="*/ 4517604 w 12202113"/>
              <a:gd name="connsiteY213" fmla="*/ 2949852 h 3188466"/>
              <a:gd name="connsiteX214" fmla="*/ 4504537 w 12202113"/>
              <a:gd name="connsiteY214" fmla="*/ 2949759 h 3188466"/>
              <a:gd name="connsiteX215" fmla="*/ 4501104 w 12202113"/>
              <a:gd name="connsiteY215" fmla="*/ 2946715 h 3188466"/>
              <a:gd name="connsiteX216" fmla="*/ 4342695 w 12202113"/>
              <a:gd name="connsiteY216" fmla="*/ 2951638 h 3188466"/>
              <a:gd name="connsiteX217" fmla="*/ 4274096 w 12202113"/>
              <a:gd name="connsiteY217" fmla="*/ 2953640 h 3188466"/>
              <a:gd name="connsiteX218" fmla="*/ 4248170 w 12202113"/>
              <a:gd name="connsiteY218" fmla="*/ 2951384 h 3188466"/>
              <a:gd name="connsiteX219" fmla="*/ 4147924 w 12202113"/>
              <a:gd name="connsiteY219" fmla="*/ 2945945 h 3188466"/>
              <a:gd name="connsiteX220" fmla="*/ 4061825 w 12202113"/>
              <a:gd name="connsiteY220" fmla="*/ 2944206 h 3188466"/>
              <a:gd name="connsiteX221" fmla="*/ 3998557 w 12202113"/>
              <a:gd name="connsiteY221" fmla="*/ 2955821 h 3188466"/>
              <a:gd name="connsiteX222" fmla="*/ 3993107 w 12202113"/>
              <a:gd name="connsiteY222" fmla="*/ 2953708 h 3188466"/>
              <a:gd name="connsiteX223" fmla="*/ 3949713 w 12202113"/>
              <a:gd name="connsiteY223" fmla="*/ 2955441 h 3188466"/>
              <a:gd name="connsiteX224" fmla="*/ 3797284 w 12202113"/>
              <a:gd name="connsiteY224" fmla="*/ 2977037 h 3188466"/>
              <a:gd name="connsiteX225" fmla="*/ 3712498 w 12202113"/>
              <a:gd name="connsiteY225" fmla="*/ 2979996 h 3188466"/>
              <a:gd name="connsiteX226" fmla="*/ 3682471 w 12202113"/>
              <a:gd name="connsiteY226" fmla="*/ 2978543 h 3188466"/>
              <a:gd name="connsiteX227" fmla="*/ 3632163 w 12202113"/>
              <a:gd name="connsiteY227" fmla="*/ 2976264 h 3188466"/>
              <a:gd name="connsiteX228" fmla="*/ 3594728 w 12202113"/>
              <a:gd name="connsiteY228" fmla="*/ 2968398 h 3188466"/>
              <a:gd name="connsiteX229" fmla="*/ 3552594 w 12202113"/>
              <a:gd name="connsiteY229" fmla="*/ 2968934 h 3188466"/>
              <a:gd name="connsiteX230" fmla="*/ 3542589 w 12202113"/>
              <a:gd name="connsiteY230" fmla="*/ 2977031 h 3188466"/>
              <a:gd name="connsiteX231" fmla="*/ 3497591 w 12202113"/>
              <a:gd name="connsiteY231" fmla="*/ 2975018 h 3188466"/>
              <a:gd name="connsiteX232" fmla="*/ 3429352 w 12202113"/>
              <a:gd name="connsiteY232" fmla="*/ 2971090 h 3188466"/>
              <a:gd name="connsiteX233" fmla="*/ 3389938 w 12202113"/>
              <a:gd name="connsiteY233" fmla="*/ 2970884 h 3188466"/>
              <a:gd name="connsiteX234" fmla="*/ 3282344 w 12202113"/>
              <a:gd name="connsiteY234" fmla="*/ 2968084 h 3188466"/>
              <a:gd name="connsiteX235" fmla="*/ 3174624 w 12202113"/>
              <a:gd name="connsiteY235" fmla="*/ 2963576 h 3188466"/>
              <a:gd name="connsiteX236" fmla="*/ 3111077 w 12202113"/>
              <a:gd name="connsiteY236" fmla="*/ 2951285 h 3188466"/>
              <a:gd name="connsiteX237" fmla="*/ 3022501 w 12202113"/>
              <a:gd name="connsiteY237" fmla="*/ 2948619 h 3188466"/>
              <a:gd name="connsiteX238" fmla="*/ 3007714 w 12202113"/>
              <a:gd name="connsiteY238" fmla="*/ 2946762 h 3188466"/>
              <a:gd name="connsiteX239" fmla="*/ 2903098 w 12202113"/>
              <a:gd name="connsiteY239" fmla="*/ 2940576 h 3188466"/>
              <a:gd name="connsiteX240" fmla="*/ 2781591 w 12202113"/>
              <a:gd name="connsiteY240" fmla="*/ 2946394 h 3188466"/>
              <a:gd name="connsiteX241" fmla="*/ 2627942 w 12202113"/>
              <a:gd name="connsiteY241" fmla="*/ 2919996 h 3188466"/>
              <a:gd name="connsiteX242" fmla="*/ 2354959 w 12202113"/>
              <a:gd name="connsiteY242" fmla="*/ 2882080 h 3188466"/>
              <a:gd name="connsiteX243" fmla="*/ 2063184 w 12202113"/>
              <a:gd name="connsiteY243" fmla="*/ 2879109 h 3188466"/>
              <a:gd name="connsiteX244" fmla="*/ 1986946 w 12202113"/>
              <a:gd name="connsiteY244" fmla="*/ 2887619 h 3188466"/>
              <a:gd name="connsiteX245" fmla="*/ 1763479 w 12202113"/>
              <a:gd name="connsiteY245" fmla="*/ 2909077 h 3188466"/>
              <a:gd name="connsiteX246" fmla="*/ 1537980 w 12202113"/>
              <a:gd name="connsiteY246" fmla="*/ 2960398 h 3188466"/>
              <a:gd name="connsiteX247" fmla="*/ 1395229 w 12202113"/>
              <a:gd name="connsiteY247" fmla="*/ 2975625 h 3188466"/>
              <a:gd name="connsiteX248" fmla="*/ 1327834 w 12202113"/>
              <a:gd name="connsiteY248" fmla="*/ 2989485 h 3188466"/>
              <a:gd name="connsiteX249" fmla="*/ 1280757 w 12202113"/>
              <a:gd name="connsiteY249" fmla="*/ 2992959 h 3188466"/>
              <a:gd name="connsiteX250" fmla="*/ 1252582 w 12202113"/>
              <a:gd name="connsiteY250" fmla="*/ 2995877 h 3188466"/>
              <a:gd name="connsiteX251" fmla="*/ 1204670 w 12202113"/>
              <a:gd name="connsiteY251" fmla="*/ 3014826 h 3188466"/>
              <a:gd name="connsiteX252" fmla="*/ 1020457 w 12202113"/>
              <a:gd name="connsiteY252" fmla="*/ 3031603 h 3188466"/>
              <a:gd name="connsiteX253" fmla="*/ 843248 w 12202113"/>
              <a:gd name="connsiteY253" fmla="*/ 3026954 h 3188466"/>
              <a:gd name="connsiteX254" fmla="*/ 583517 w 12202113"/>
              <a:gd name="connsiteY254" fmla="*/ 3089095 h 3188466"/>
              <a:gd name="connsiteX255" fmla="*/ 556836 w 12202113"/>
              <a:gd name="connsiteY255" fmla="*/ 3094374 h 3188466"/>
              <a:gd name="connsiteX256" fmla="*/ 412089 w 12202113"/>
              <a:gd name="connsiteY256" fmla="*/ 3121334 h 3188466"/>
              <a:gd name="connsiteX257" fmla="*/ 83929 w 12202113"/>
              <a:gd name="connsiteY257" fmla="*/ 3150566 h 3188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</a:cxnLst>
            <a:rect l="l" t="t" r="r" b="b"/>
            <a:pathLst>
              <a:path w="12202113" h="3188466">
                <a:moveTo>
                  <a:pt x="0" y="3188466"/>
                </a:moveTo>
                <a:lnTo>
                  <a:pt x="10116" y="2657641"/>
                </a:lnTo>
                <a:lnTo>
                  <a:pt x="10116" y="0"/>
                </a:lnTo>
                <a:lnTo>
                  <a:pt x="12202113" y="0"/>
                </a:lnTo>
                <a:lnTo>
                  <a:pt x="12202113" y="2879832"/>
                </a:lnTo>
                <a:lnTo>
                  <a:pt x="12198167" y="2880360"/>
                </a:lnTo>
                <a:cubicBezTo>
                  <a:pt x="12163116" y="2884349"/>
                  <a:pt x="12143771" y="2884544"/>
                  <a:pt x="12122128" y="2887194"/>
                </a:cubicBezTo>
                <a:cubicBezTo>
                  <a:pt x="12087086" y="2893347"/>
                  <a:pt x="12050015" y="2907304"/>
                  <a:pt x="12028868" y="2911786"/>
                </a:cubicBezTo>
                <a:lnTo>
                  <a:pt x="11995238" y="2914090"/>
                </a:lnTo>
                <a:lnTo>
                  <a:pt x="11996460" y="2918442"/>
                </a:lnTo>
                <a:lnTo>
                  <a:pt x="11983968" y="2918762"/>
                </a:lnTo>
                <a:lnTo>
                  <a:pt x="11956084" y="2918868"/>
                </a:lnTo>
                <a:cubicBezTo>
                  <a:pt x="11938684" y="2919526"/>
                  <a:pt x="11890300" y="2918483"/>
                  <a:pt x="11872586" y="2920076"/>
                </a:cubicBezTo>
                <a:cubicBezTo>
                  <a:pt x="11867476" y="2924717"/>
                  <a:pt x="11859589" y="2927247"/>
                  <a:pt x="11849804" y="2928420"/>
                </a:cubicBezTo>
                <a:lnTo>
                  <a:pt x="11828254" y="2928551"/>
                </a:lnTo>
                <a:lnTo>
                  <a:pt x="11703277" y="2939735"/>
                </a:lnTo>
                <a:lnTo>
                  <a:pt x="11686094" y="2940570"/>
                </a:lnTo>
                <a:lnTo>
                  <a:pt x="11676788" y="2944321"/>
                </a:lnTo>
                <a:cubicBezTo>
                  <a:pt x="11669684" y="2945069"/>
                  <a:pt x="11649276" y="2944585"/>
                  <a:pt x="11643464" y="2945066"/>
                </a:cubicBezTo>
                <a:lnTo>
                  <a:pt x="11641922" y="2947200"/>
                </a:lnTo>
                <a:cubicBezTo>
                  <a:pt x="11623408" y="2950611"/>
                  <a:pt x="11553770" y="2961969"/>
                  <a:pt x="11532386" y="2965529"/>
                </a:cubicBezTo>
                <a:cubicBezTo>
                  <a:pt x="11528114" y="2962248"/>
                  <a:pt x="11518548" y="2967430"/>
                  <a:pt x="11513619" y="2968556"/>
                </a:cubicBezTo>
                <a:cubicBezTo>
                  <a:pt x="11512856" y="2966346"/>
                  <a:pt x="11500924" y="2965672"/>
                  <a:pt x="11497404" y="2967639"/>
                </a:cubicBezTo>
                <a:cubicBezTo>
                  <a:pt x="11413522" y="2978420"/>
                  <a:pt x="11455510" y="2956141"/>
                  <a:pt x="11407630" y="2970255"/>
                </a:cubicBezTo>
                <a:cubicBezTo>
                  <a:pt x="11399160" y="2971190"/>
                  <a:pt x="11392296" y="2970299"/>
                  <a:pt x="11386276" y="2968648"/>
                </a:cubicBezTo>
                <a:lnTo>
                  <a:pt x="11377296" y="2965257"/>
                </a:lnTo>
                <a:lnTo>
                  <a:pt x="11342536" y="2971666"/>
                </a:lnTo>
                <a:cubicBezTo>
                  <a:pt x="11325414" y="2973900"/>
                  <a:pt x="11307393" y="2975381"/>
                  <a:pt x="11288902" y="2976058"/>
                </a:cubicBezTo>
                <a:cubicBezTo>
                  <a:pt x="11284753" y="2971542"/>
                  <a:pt x="11270239" y="2977957"/>
                  <a:pt x="11263411" y="2979228"/>
                </a:cubicBezTo>
                <a:cubicBezTo>
                  <a:pt x="11263340" y="2976278"/>
                  <a:pt x="11248212" y="2974865"/>
                  <a:pt x="11242843" y="2977303"/>
                </a:cubicBezTo>
                <a:cubicBezTo>
                  <a:pt x="11130019" y="2987845"/>
                  <a:pt x="11193504" y="2960297"/>
                  <a:pt x="11125798" y="2976816"/>
                </a:cubicBezTo>
                <a:cubicBezTo>
                  <a:pt x="11114472" y="2977677"/>
                  <a:pt x="11105974" y="2976199"/>
                  <a:pt x="11098884" y="2973758"/>
                </a:cubicBezTo>
                <a:lnTo>
                  <a:pt x="11086128" y="2967663"/>
                </a:lnTo>
                <a:lnTo>
                  <a:pt x="11076132" y="2969836"/>
                </a:lnTo>
                <a:cubicBezTo>
                  <a:pt x="11038408" y="2970007"/>
                  <a:pt x="11027285" y="2963760"/>
                  <a:pt x="11005337" y="2970053"/>
                </a:cubicBezTo>
                <a:cubicBezTo>
                  <a:pt x="10972902" y="2956973"/>
                  <a:pt x="10983824" y="2968749"/>
                  <a:pt x="10959154" y="2970750"/>
                </a:cubicBezTo>
                <a:cubicBezTo>
                  <a:pt x="10939692" y="2973358"/>
                  <a:pt x="10975422" y="2978377"/>
                  <a:pt x="10956347" y="2979118"/>
                </a:cubicBezTo>
                <a:cubicBezTo>
                  <a:pt x="10935712" y="2975741"/>
                  <a:pt x="10936682" y="2986229"/>
                  <a:pt x="10915223" y="2982099"/>
                </a:cubicBezTo>
                <a:cubicBezTo>
                  <a:pt x="10920436" y="2974198"/>
                  <a:pt x="10872877" y="2983630"/>
                  <a:pt x="10871398" y="2976728"/>
                </a:cubicBezTo>
                <a:cubicBezTo>
                  <a:pt x="10853171" y="2986599"/>
                  <a:pt x="10844013" y="2974439"/>
                  <a:pt x="10819743" y="2977481"/>
                </a:cubicBezTo>
                <a:cubicBezTo>
                  <a:pt x="10808314" y="2981215"/>
                  <a:pt x="10800068" y="2981856"/>
                  <a:pt x="10788834" y="2977840"/>
                </a:cubicBezTo>
                <a:cubicBezTo>
                  <a:pt x="10736185" y="2996020"/>
                  <a:pt x="10756982" y="2978653"/>
                  <a:pt x="10707711" y="2985644"/>
                </a:cubicBezTo>
                <a:cubicBezTo>
                  <a:pt x="10665262" y="2992997"/>
                  <a:pt x="10617142" y="2997767"/>
                  <a:pt x="10576086" y="3015319"/>
                </a:cubicBezTo>
                <a:cubicBezTo>
                  <a:pt x="10568550" y="3020292"/>
                  <a:pt x="10550046" y="3022174"/>
                  <a:pt x="10534761" y="3019524"/>
                </a:cubicBezTo>
                <a:cubicBezTo>
                  <a:pt x="10532134" y="3019067"/>
                  <a:pt x="10529698" y="3018490"/>
                  <a:pt x="10527537" y="3017814"/>
                </a:cubicBezTo>
                <a:cubicBezTo>
                  <a:pt x="10492044" y="3020498"/>
                  <a:pt x="10362224" y="3032491"/>
                  <a:pt x="10321799" y="3035635"/>
                </a:cubicBezTo>
                <a:cubicBezTo>
                  <a:pt x="10318526" y="3029246"/>
                  <a:pt x="10298084" y="3040774"/>
                  <a:pt x="10284989" y="3036679"/>
                </a:cubicBezTo>
                <a:cubicBezTo>
                  <a:pt x="10275610" y="3033085"/>
                  <a:pt x="10267220" y="3035744"/>
                  <a:pt x="10257423" y="3036027"/>
                </a:cubicBezTo>
                <a:cubicBezTo>
                  <a:pt x="10244517" y="3033202"/>
                  <a:pt x="10202424" y="3038304"/>
                  <a:pt x="10191450" y="3041963"/>
                </a:cubicBezTo>
                <a:cubicBezTo>
                  <a:pt x="10165225" y="3054679"/>
                  <a:pt x="10105634" y="3045236"/>
                  <a:pt x="10083845" y="3054978"/>
                </a:cubicBezTo>
                <a:cubicBezTo>
                  <a:pt x="10075939" y="3056408"/>
                  <a:pt x="10068203" y="3056986"/>
                  <a:pt x="10060611" y="3057035"/>
                </a:cubicBezTo>
                <a:lnTo>
                  <a:pt x="10039363" y="3055961"/>
                </a:lnTo>
                <a:lnTo>
                  <a:pt x="10033322" y="3053238"/>
                </a:lnTo>
                <a:lnTo>
                  <a:pt x="10020337" y="3053912"/>
                </a:lnTo>
                <a:lnTo>
                  <a:pt x="10016616" y="3053498"/>
                </a:lnTo>
                <a:cubicBezTo>
                  <a:pt x="10009508" y="3052695"/>
                  <a:pt x="10002492" y="3051995"/>
                  <a:pt x="9995549" y="3051719"/>
                </a:cubicBezTo>
                <a:cubicBezTo>
                  <a:pt x="10004680" y="3065377"/>
                  <a:pt x="9937988" y="3051618"/>
                  <a:pt x="9957212" y="3062663"/>
                </a:cubicBezTo>
                <a:cubicBezTo>
                  <a:pt x="9920646" y="3063519"/>
                  <a:pt x="9948538" y="3073806"/>
                  <a:pt x="9904584" y="3063999"/>
                </a:cubicBezTo>
                <a:cubicBezTo>
                  <a:pt x="9847813" y="3075166"/>
                  <a:pt x="9758323" y="3071010"/>
                  <a:pt x="9713857" y="3087955"/>
                </a:cubicBezTo>
                <a:cubicBezTo>
                  <a:pt x="9719380" y="3081485"/>
                  <a:pt x="9695453" y="3076466"/>
                  <a:pt x="9678879" y="3079676"/>
                </a:cubicBezTo>
                <a:cubicBezTo>
                  <a:pt x="9698255" y="3054291"/>
                  <a:pt x="9613348" y="3102551"/>
                  <a:pt x="9598760" y="3085228"/>
                </a:cubicBezTo>
                <a:cubicBezTo>
                  <a:pt x="9598041" y="3101310"/>
                  <a:pt x="9523758" y="3128579"/>
                  <a:pt x="9488796" y="3115384"/>
                </a:cubicBezTo>
                <a:cubicBezTo>
                  <a:pt x="9435532" y="3118605"/>
                  <a:pt x="9397815" y="3131898"/>
                  <a:pt x="9341972" y="3126583"/>
                </a:cubicBezTo>
                <a:cubicBezTo>
                  <a:pt x="9340239" y="3128735"/>
                  <a:pt x="9337399" y="3130536"/>
                  <a:pt x="9333795" y="3132083"/>
                </a:cubicBezTo>
                <a:lnTo>
                  <a:pt x="9321736" y="3135834"/>
                </a:lnTo>
                <a:lnTo>
                  <a:pt x="9319405" y="3135561"/>
                </a:lnTo>
                <a:cubicBezTo>
                  <a:pt x="9310247" y="3135512"/>
                  <a:pt x="9305558" y="3136419"/>
                  <a:pt x="9302847" y="3137746"/>
                </a:cubicBezTo>
                <a:lnTo>
                  <a:pt x="9300930" y="3139687"/>
                </a:lnTo>
                <a:lnTo>
                  <a:pt x="9290106" y="3141645"/>
                </a:lnTo>
                <a:lnTo>
                  <a:pt x="9270220" y="3146737"/>
                </a:lnTo>
                <a:lnTo>
                  <a:pt x="9265150" y="3146531"/>
                </a:lnTo>
                <a:lnTo>
                  <a:pt x="9233057" y="3152408"/>
                </a:lnTo>
                <a:lnTo>
                  <a:pt x="9231974" y="3151938"/>
                </a:lnTo>
                <a:cubicBezTo>
                  <a:pt x="9228816" y="3151020"/>
                  <a:pt x="9225099" y="3150595"/>
                  <a:pt x="9220130" y="3151189"/>
                </a:cubicBezTo>
                <a:cubicBezTo>
                  <a:pt x="9218372" y="3142213"/>
                  <a:pt x="9213458" y="3148467"/>
                  <a:pt x="9198955" y="3151015"/>
                </a:cubicBezTo>
                <a:cubicBezTo>
                  <a:pt x="9192986" y="3137641"/>
                  <a:pt x="9157451" y="3149750"/>
                  <a:pt x="9142196" y="3143802"/>
                </a:cubicBezTo>
                <a:cubicBezTo>
                  <a:pt x="9131673" y="3145976"/>
                  <a:pt x="9120437" y="3148030"/>
                  <a:pt x="9108665" y="3149868"/>
                </a:cubicBezTo>
                <a:lnTo>
                  <a:pt x="9014086" y="3150791"/>
                </a:lnTo>
                <a:lnTo>
                  <a:pt x="8915037" y="3140020"/>
                </a:lnTo>
                <a:cubicBezTo>
                  <a:pt x="8878400" y="3139785"/>
                  <a:pt x="8846675" y="3135786"/>
                  <a:pt x="8815667" y="3138606"/>
                </a:cubicBezTo>
                <a:cubicBezTo>
                  <a:pt x="8803071" y="3135495"/>
                  <a:pt x="8791199" y="3134238"/>
                  <a:pt x="8779688" y="3138895"/>
                </a:cubicBezTo>
                <a:cubicBezTo>
                  <a:pt x="8745498" y="3137342"/>
                  <a:pt x="8737221" y="3130691"/>
                  <a:pt x="8715556" y="3135878"/>
                </a:cubicBezTo>
                <a:cubicBezTo>
                  <a:pt x="8696347" y="3125121"/>
                  <a:pt x="8695210" y="3129227"/>
                  <a:pt x="8686183" y="3132307"/>
                </a:cubicBezTo>
                <a:lnTo>
                  <a:pt x="8684895" y="3132527"/>
                </a:lnTo>
                <a:lnTo>
                  <a:pt x="8682270" y="3130989"/>
                </a:lnTo>
                <a:lnTo>
                  <a:pt x="8676836" y="3130278"/>
                </a:lnTo>
                <a:lnTo>
                  <a:pt x="8662002" y="3130735"/>
                </a:lnTo>
                <a:lnTo>
                  <a:pt x="8656423" y="3131304"/>
                </a:lnTo>
                <a:cubicBezTo>
                  <a:pt x="8652581" y="3131550"/>
                  <a:pt x="8650028" y="3131521"/>
                  <a:pt x="8648261" y="3131294"/>
                </a:cubicBezTo>
                <a:lnTo>
                  <a:pt x="8648057" y="3131167"/>
                </a:lnTo>
                <a:lnTo>
                  <a:pt x="8640412" y="3131403"/>
                </a:lnTo>
                <a:cubicBezTo>
                  <a:pt x="8627510" y="3132092"/>
                  <a:pt x="8614954" y="3133035"/>
                  <a:pt x="8603003" y="3134155"/>
                </a:cubicBezTo>
                <a:cubicBezTo>
                  <a:pt x="8592897" y="3127095"/>
                  <a:pt x="8548738" y="3135435"/>
                  <a:pt x="8553571" y="3122125"/>
                </a:cubicBezTo>
                <a:cubicBezTo>
                  <a:pt x="8537450" y="3123243"/>
                  <a:pt x="8527699" y="3128769"/>
                  <a:pt x="8533128" y="3120039"/>
                </a:cubicBezTo>
                <a:cubicBezTo>
                  <a:pt x="8527821" y="3120156"/>
                  <a:pt x="8524551" y="3119414"/>
                  <a:pt x="8522209" y="3118252"/>
                </a:cubicBezTo>
                <a:lnTo>
                  <a:pt x="8521532" y="3117705"/>
                </a:lnTo>
                <a:lnTo>
                  <a:pt x="8485667" y="3120406"/>
                </a:lnTo>
                <a:lnTo>
                  <a:pt x="8480905" y="3119749"/>
                </a:lnTo>
                <a:lnTo>
                  <a:pt x="8457530" y="3122810"/>
                </a:lnTo>
                <a:lnTo>
                  <a:pt x="8445451" y="3123697"/>
                </a:lnTo>
                <a:lnTo>
                  <a:pt x="8442039" y="3125378"/>
                </a:lnTo>
                <a:cubicBezTo>
                  <a:pt x="8438355" y="3126399"/>
                  <a:pt x="8433075" y="3126839"/>
                  <a:pt x="8424215" y="3125963"/>
                </a:cubicBezTo>
                <a:lnTo>
                  <a:pt x="8422165" y="3125491"/>
                </a:lnTo>
                <a:lnTo>
                  <a:pt x="8407465" y="3127979"/>
                </a:lnTo>
                <a:cubicBezTo>
                  <a:pt x="8402731" y="3129129"/>
                  <a:pt x="8398540" y="3130592"/>
                  <a:pt x="8395146" y="3132488"/>
                </a:cubicBezTo>
                <a:cubicBezTo>
                  <a:pt x="8345093" y="3122354"/>
                  <a:pt x="8297866" y="3131626"/>
                  <a:pt x="8243538" y="3129873"/>
                </a:cubicBezTo>
                <a:cubicBezTo>
                  <a:pt x="8220052" y="3114107"/>
                  <a:pt x="8126172" y="3133411"/>
                  <a:pt x="8112685" y="3148698"/>
                </a:cubicBezTo>
                <a:cubicBezTo>
                  <a:pt x="8112380" y="3135302"/>
                  <a:pt x="8044302" y="3153542"/>
                  <a:pt x="8026741" y="3154015"/>
                </a:cubicBezTo>
                <a:cubicBezTo>
                  <a:pt x="8020887" y="3154173"/>
                  <a:pt x="8020646" y="3152357"/>
                  <a:pt x="8030400" y="3146736"/>
                </a:cubicBezTo>
                <a:cubicBezTo>
                  <a:pt x="8011739" y="3148301"/>
                  <a:pt x="7992477" y="3141339"/>
                  <a:pt x="8002987" y="3135663"/>
                </a:cubicBezTo>
                <a:cubicBezTo>
                  <a:pt x="7946297" y="3147811"/>
                  <a:pt x="7862627" y="3135732"/>
                  <a:pt x="7798568" y="3141249"/>
                </a:cubicBezTo>
                <a:cubicBezTo>
                  <a:pt x="7763645" y="3127901"/>
                  <a:pt x="7782577" y="3140251"/>
                  <a:pt x="7746353" y="3137755"/>
                </a:cubicBezTo>
                <a:cubicBezTo>
                  <a:pt x="7756261" y="3150042"/>
                  <a:pt x="7702377" y="3130861"/>
                  <a:pt x="7700395" y="3144729"/>
                </a:cubicBezTo>
                <a:cubicBezTo>
                  <a:pt x="7693866" y="3143835"/>
                  <a:pt x="7687603" y="3142532"/>
                  <a:pt x="7681335" y="3141120"/>
                </a:cubicBezTo>
                <a:lnTo>
                  <a:pt x="7678044" y="3140387"/>
                </a:lnTo>
                <a:lnTo>
                  <a:pt x="7664890" y="3139855"/>
                </a:lnTo>
                <a:lnTo>
                  <a:pt x="7661183" y="3136706"/>
                </a:lnTo>
                <a:lnTo>
                  <a:pt x="7641383" y="3133755"/>
                </a:lnTo>
                <a:cubicBezTo>
                  <a:pt x="7633967" y="3133115"/>
                  <a:pt x="7625987" y="3132967"/>
                  <a:pt x="7617169" y="3133614"/>
                </a:cubicBezTo>
                <a:cubicBezTo>
                  <a:pt x="7595475" y="3139109"/>
                  <a:pt x="7561695" y="3132374"/>
                  <a:pt x="7531143" y="3132781"/>
                </a:cubicBezTo>
                <a:lnTo>
                  <a:pt x="7517113" y="3134483"/>
                </a:lnTo>
                <a:lnTo>
                  <a:pt x="7471320" y="3131645"/>
                </a:lnTo>
                <a:cubicBezTo>
                  <a:pt x="7458285" y="3131095"/>
                  <a:pt x="7444756" y="3130805"/>
                  <a:pt x="7430512" y="3131007"/>
                </a:cubicBezTo>
                <a:lnTo>
                  <a:pt x="7404071" y="3132361"/>
                </a:lnTo>
                <a:lnTo>
                  <a:pt x="7397140" y="3131239"/>
                </a:lnTo>
                <a:cubicBezTo>
                  <a:pt x="7385068" y="3131364"/>
                  <a:pt x="7369091" y="3135313"/>
                  <a:pt x="7370514" y="3130516"/>
                </a:cubicBezTo>
                <a:lnTo>
                  <a:pt x="7356953" y="3132179"/>
                </a:lnTo>
                <a:lnTo>
                  <a:pt x="7343567" y="3128350"/>
                </a:lnTo>
                <a:cubicBezTo>
                  <a:pt x="7342101" y="3127461"/>
                  <a:pt x="7340998" y="3126514"/>
                  <a:pt x="7340295" y="3125545"/>
                </a:cubicBezTo>
                <a:lnTo>
                  <a:pt x="7321348" y="3126804"/>
                </a:lnTo>
                <a:lnTo>
                  <a:pt x="7305815" y="3124063"/>
                </a:lnTo>
                <a:lnTo>
                  <a:pt x="7292274" y="3125855"/>
                </a:lnTo>
                <a:lnTo>
                  <a:pt x="7286654" y="3125451"/>
                </a:lnTo>
                <a:lnTo>
                  <a:pt x="7272685" y="3124094"/>
                </a:lnTo>
                <a:cubicBezTo>
                  <a:pt x="7265523" y="3123143"/>
                  <a:pt x="7257508" y="3121997"/>
                  <a:pt x="7248584" y="3121080"/>
                </a:cubicBezTo>
                <a:lnTo>
                  <a:pt x="7241065" y="3120661"/>
                </a:lnTo>
                <a:lnTo>
                  <a:pt x="7224696" y="3116051"/>
                </a:lnTo>
                <a:cubicBezTo>
                  <a:pt x="7212786" y="3112566"/>
                  <a:pt x="7203412" y="3110217"/>
                  <a:pt x="7193009" y="3112108"/>
                </a:cubicBezTo>
                <a:cubicBezTo>
                  <a:pt x="7175276" y="3107606"/>
                  <a:pt x="7162888" y="3094987"/>
                  <a:pt x="7137220" y="3098354"/>
                </a:cubicBezTo>
                <a:cubicBezTo>
                  <a:pt x="7145010" y="3092637"/>
                  <a:pt x="7108715" y="3097662"/>
                  <a:pt x="7104427" y="3091790"/>
                </a:cubicBezTo>
                <a:cubicBezTo>
                  <a:pt x="7102447" y="3087061"/>
                  <a:pt x="7090976" y="3087484"/>
                  <a:pt x="7082240" y="3085740"/>
                </a:cubicBezTo>
                <a:cubicBezTo>
                  <a:pt x="7076014" y="3080911"/>
                  <a:pt x="7032058" y="3076501"/>
                  <a:pt x="7016754" y="3077196"/>
                </a:cubicBezTo>
                <a:cubicBezTo>
                  <a:pt x="6973620" y="3082001"/>
                  <a:pt x="6938923" y="3062558"/>
                  <a:pt x="6904436" y="3065900"/>
                </a:cubicBezTo>
                <a:cubicBezTo>
                  <a:pt x="6895406" y="3065445"/>
                  <a:pt x="6887919" y="3064350"/>
                  <a:pt x="6881434" y="3062865"/>
                </a:cubicBezTo>
                <a:lnTo>
                  <a:pt x="6865273" y="3057749"/>
                </a:lnTo>
                <a:cubicBezTo>
                  <a:pt x="6865072" y="3056626"/>
                  <a:pt x="6864871" y="3055502"/>
                  <a:pt x="6864671" y="3054378"/>
                </a:cubicBezTo>
                <a:lnTo>
                  <a:pt x="6852599" y="3052306"/>
                </a:lnTo>
                <a:lnTo>
                  <a:pt x="6850143" y="3051232"/>
                </a:lnTo>
                <a:cubicBezTo>
                  <a:pt x="6845470" y="3049168"/>
                  <a:pt x="6840704" y="3047206"/>
                  <a:pt x="6835301" y="3045593"/>
                </a:cubicBezTo>
                <a:cubicBezTo>
                  <a:pt x="6820447" y="3058242"/>
                  <a:pt x="6786888" y="3033956"/>
                  <a:pt x="6784871" y="3046562"/>
                </a:cubicBezTo>
                <a:cubicBezTo>
                  <a:pt x="6752593" y="3039899"/>
                  <a:pt x="6759140" y="3053646"/>
                  <a:pt x="6738245" y="3037055"/>
                </a:cubicBezTo>
                <a:cubicBezTo>
                  <a:pt x="6671880" y="3034501"/>
                  <a:pt x="6603220" y="3013245"/>
                  <a:pt x="6537703" y="3017736"/>
                </a:cubicBezTo>
                <a:cubicBezTo>
                  <a:pt x="6553051" y="3013722"/>
                  <a:pt x="6541149" y="3004943"/>
                  <a:pt x="6521858" y="3004158"/>
                </a:cubicBezTo>
                <a:cubicBezTo>
                  <a:pt x="6580141" y="2987944"/>
                  <a:pt x="6428765" y="3009117"/>
                  <a:pt x="6445069" y="2992470"/>
                </a:cubicBezTo>
                <a:cubicBezTo>
                  <a:pt x="6417897" y="3005060"/>
                  <a:pt x="6310156" y="3011743"/>
                  <a:pt x="6302447" y="2994274"/>
                </a:cubicBezTo>
                <a:cubicBezTo>
                  <a:pt x="6252173" y="2986131"/>
                  <a:pt x="6198382" y="2989085"/>
                  <a:pt x="6160029" y="2973666"/>
                </a:cubicBezTo>
                <a:cubicBezTo>
                  <a:pt x="6155014" y="2975022"/>
                  <a:pt x="6149642" y="2975878"/>
                  <a:pt x="6144046" y="2976380"/>
                </a:cubicBezTo>
                <a:lnTo>
                  <a:pt x="6127670" y="2976929"/>
                </a:lnTo>
                <a:lnTo>
                  <a:pt x="6126155" y="2976245"/>
                </a:lnTo>
                <a:cubicBezTo>
                  <a:pt x="6118509" y="2974369"/>
                  <a:pt x="6113052" y="2974144"/>
                  <a:pt x="6108575" y="2974651"/>
                </a:cubicBezTo>
                <a:lnTo>
                  <a:pt x="6103746" y="2975803"/>
                </a:lnTo>
                <a:lnTo>
                  <a:pt x="6091377" y="2975180"/>
                </a:lnTo>
                <a:lnTo>
                  <a:pt x="6066183" y="2975222"/>
                </a:lnTo>
                <a:lnTo>
                  <a:pt x="6063287" y="2974353"/>
                </a:lnTo>
                <a:lnTo>
                  <a:pt x="6054813" y="2974911"/>
                </a:lnTo>
                <a:lnTo>
                  <a:pt x="6050809" y="2973985"/>
                </a:lnTo>
                <a:lnTo>
                  <a:pt x="6013979" y="2974553"/>
                </a:lnTo>
                <a:cubicBezTo>
                  <a:pt x="6013918" y="2974361"/>
                  <a:pt x="6013860" y="2974167"/>
                  <a:pt x="6013800" y="2973973"/>
                </a:cubicBezTo>
                <a:cubicBezTo>
                  <a:pt x="6012565" y="2972689"/>
                  <a:pt x="6010070" y="2971765"/>
                  <a:pt x="6004866" y="2971570"/>
                </a:cubicBezTo>
                <a:cubicBezTo>
                  <a:pt x="6017706" y="2963268"/>
                  <a:pt x="6003515" y="2968156"/>
                  <a:pt x="5987036" y="2968315"/>
                </a:cubicBezTo>
                <a:cubicBezTo>
                  <a:pt x="6003302" y="2955458"/>
                  <a:pt x="5953573" y="2961108"/>
                  <a:pt x="5950027" y="2953546"/>
                </a:cubicBezTo>
                <a:cubicBezTo>
                  <a:pt x="5937559" y="2953953"/>
                  <a:pt x="5924668" y="2954151"/>
                  <a:pt x="5911668" y="2954074"/>
                </a:cubicBezTo>
                <a:lnTo>
                  <a:pt x="5904110" y="2953861"/>
                </a:lnTo>
                <a:cubicBezTo>
                  <a:pt x="5904082" y="2953815"/>
                  <a:pt x="5904053" y="2953769"/>
                  <a:pt x="5904026" y="2953724"/>
                </a:cubicBezTo>
                <a:cubicBezTo>
                  <a:pt x="5902528" y="2953395"/>
                  <a:pt x="5900097" y="2953219"/>
                  <a:pt x="5896189" y="2953236"/>
                </a:cubicBezTo>
                <a:lnTo>
                  <a:pt x="5890331" y="2953471"/>
                </a:lnTo>
                <a:lnTo>
                  <a:pt x="5875672" y="2953056"/>
                </a:lnTo>
                <a:lnTo>
                  <a:pt x="5871070" y="2952035"/>
                </a:lnTo>
                <a:lnTo>
                  <a:pt x="5869888" y="2950364"/>
                </a:lnTo>
                <a:lnTo>
                  <a:pt x="5868461" y="2950506"/>
                </a:lnTo>
                <a:cubicBezTo>
                  <a:pt x="5857092" y="2953019"/>
                  <a:pt x="5852416" y="2957005"/>
                  <a:pt x="5843343" y="2945262"/>
                </a:cubicBezTo>
                <a:cubicBezTo>
                  <a:pt x="5817989" y="2949116"/>
                  <a:pt x="5815840" y="2942065"/>
                  <a:pt x="5784331" y="2938531"/>
                </a:cubicBezTo>
                <a:cubicBezTo>
                  <a:pt x="5769202" y="2942455"/>
                  <a:pt x="5758885" y="2940521"/>
                  <a:pt x="5749498" y="2936713"/>
                </a:cubicBezTo>
                <a:cubicBezTo>
                  <a:pt x="5717228" y="2937683"/>
                  <a:pt x="5690227" y="2931877"/>
                  <a:pt x="5655214" y="2929503"/>
                </a:cubicBezTo>
                <a:cubicBezTo>
                  <a:pt x="5614827" y="2933899"/>
                  <a:pt x="5598877" y="2923069"/>
                  <a:pt x="5561446" y="2920575"/>
                </a:cubicBezTo>
                <a:cubicBezTo>
                  <a:pt x="5525084" y="2929276"/>
                  <a:pt x="5537471" y="2911136"/>
                  <a:pt x="5519456" y="2906631"/>
                </a:cubicBezTo>
                <a:lnTo>
                  <a:pt x="5514099" y="2906097"/>
                </a:lnTo>
                <a:lnTo>
                  <a:pt x="5499273" y="2907057"/>
                </a:lnTo>
                <a:lnTo>
                  <a:pt x="5493664" y="2907817"/>
                </a:lnTo>
                <a:cubicBezTo>
                  <a:pt x="5489815" y="2908191"/>
                  <a:pt x="5487270" y="2908250"/>
                  <a:pt x="5485530" y="2908080"/>
                </a:cubicBezTo>
                <a:lnTo>
                  <a:pt x="5485337" y="2907959"/>
                </a:lnTo>
                <a:lnTo>
                  <a:pt x="5477696" y="2908455"/>
                </a:lnTo>
                <a:cubicBezTo>
                  <a:pt x="5464775" y="2909581"/>
                  <a:pt x="5452182" y="2910951"/>
                  <a:pt x="5440170" y="2912482"/>
                </a:cubicBezTo>
                <a:cubicBezTo>
                  <a:pt x="5430698" y="2905718"/>
                  <a:pt x="5385970" y="2915593"/>
                  <a:pt x="5391911" y="2902040"/>
                </a:cubicBezTo>
                <a:cubicBezTo>
                  <a:pt x="5375744" y="2903707"/>
                  <a:pt x="5365560" y="2909594"/>
                  <a:pt x="5371708" y="2900629"/>
                </a:cubicBezTo>
                <a:cubicBezTo>
                  <a:pt x="5366408" y="2900926"/>
                  <a:pt x="5363213" y="2900288"/>
                  <a:pt x="5360976" y="2899197"/>
                </a:cubicBezTo>
                <a:lnTo>
                  <a:pt x="5360345" y="2898671"/>
                </a:lnTo>
                <a:lnTo>
                  <a:pt x="5324367" y="2902593"/>
                </a:lnTo>
                <a:lnTo>
                  <a:pt x="5319673" y="2902094"/>
                </a:lnTo>
                <a:lnTo>
                  <a:pt x="5296114" y="2905958"/>
                </a:lnTo>
                <a:lnTo>
                  <a:pt x="5283999" y="2907258"/>
                </a:lnTo>
                <a:lnTo>
                  <a:pt x="5280460" y="2909063"/>
                </a:lnTo>
                <a:cubicBezTo>
                  <a:pt x="5276699" y="2910214"/>
                  <a:pt x="5271395" y="2910834"/>
                  <a:pt x="5262637" y="2910250"/>
                </a:cubicBezTo>
                <a:lnTo>
                  <a:pt x="5260635" y="2909845"/>
                </a:lnTo>
                <a:lnTo>
                  <a:pt x="5245770" y="2912842"/>
                </a:lnTo>
                <a:cubicBezTo>
                  <a:pt x="5240955" y="2914159"/>
                  <a:pt x="5236652" y="2915770"/>
                  <a:pt x="5233108" y="2917794"/>
                </a:cubicBezTo>
                <a:cubicBezTo>
                  <a:pt x="5184071" y="2909280"/>
                  <a:pt x="5136210" y="2920197"/>
                  <a:pt x="5082201" y="2920260"/>
                </a:cubicBezTo>
                <a:lnTo>
                  <a:pt x="4939211" y="2931760"/>
                </a:lnTo>
                <a:cubicBezTo>
                  <a:pt x="4920477" y="2933960"/>
                  <a:pt x="4783353" y="2943291"/>
                  <a:pt x="4794309" y="2937227"/>
                </a:cubicBezTo>
                <a:cubicBezTo>
                  <a:pt x="4736776" y="2951353"/>
                  <a:pt x="4701995" y="2938961"/>
                  <a:pt x="4637676" y="2946666"/>
                </a:cubicBezTo>
                <a:cubicBezTo>
                  <a:pt x="4603987" y="2934412"/>
                  <a:pt x="4621816" y="2946201"/>
                  <a:pt x="4585922" y="2944906"/>
                </a:cubicBezTo>
                <a:cubicBezTo>
                  <a:pt x="4594760" y="2956935"/>
                  <a:pt x="4542663" y="2939450"/>
                  <a:pt x="4539516" y="2953466"/>
                </a:cubicBezTo>
                <a:cubicBezTo>
                  <a:pt x="4533082" y="2952789"/>
                  <a:pt x="4526953" y="2951687"/>
                  <a:pt x="4520819" y="2950477"/>
                </a:cubicBezTo>
                <a:lnTo>
                  <a:pt x="4517604" y="2949852"/>
                </a:lnTo>
                <a:lnTo>
                  <a:pt x="4504537" y="2949759"/>
                </a:lnTo>
                <a:lnTo>
                  <a:pt x="4501104" y="2946715"/>
                </a:lnTo>
                <a:lnTo>
                  <a:pt x="4342695" y="2951638"/>
                </a:lnTo>
                <a:cubicBezTo>
                  <a:pt x="4328954" y="2954609"/>
                  <a:pt x="4284038" y="2957184"/>
                  <a:pt x="4274096" y="2953640"/>
                </a:cubicBezTo>
                <a:cubicBezTo>
                  <a:pt x="4264434" y="2953346"/>
                  <a:pt x="4254047" y="2955481"/>
                  <a:pt x="4248170" y="2951384"/>
                </a:cubicBezTo>
                <a:lnTo>
                  <a:pt x="4147924" y="2945945"/>
                </a:lnTo>
                <a:cubicBezTo>
                  <a:pt x="4131656" y="2952619"/>
                  <a:pt x="4104816" y="2942907"/>
                  <a:pt x="4061825" y="2944206"/>
                </a:cubicBezTo>
                <a:cubicBezTo>
                  <a:pt x="4044045" y="2951860"/>
                  <a:pt x="4032845" y="2944993"/>
                  <a:pt x="3998557" y="2955821"/>
                </a:cubicBezTo>
                <a:cubicBezTo>
                  <a:pt x="3997072" y="2955023"/>
                  <a:pt x="3995237" y="2954313"/>
                  <a:pt x="3993107" y="2953708"/>
                </a:cubicBezTo>
                <a:cubicBezTo>
                  <a:pt x="3980729" y="2950196"/>
                  <a:pt x="3961302" y="2950972"/>
                  <a:pt x="3949713" y="2955441"/>
                </a:cubicBezTo>
                <a:cubicBezTo>
                  <a:pt x="3894925" y="2970367"/>
                  <a:pt x="3844508" y="2972262"/>
                  <a:pt x="3797284" y="2977037"/>
                </a:cubicBezTo>
                <a:cubicBezTo>
                  <a:pt x="3743822" y="2981057"/>
                  <a:pt x="3778974" y="2965129"/>
                  <a:pt x="3712498" y="2979996"/>
                </a:cubicBezTo>
                <a:cubicBezTo>
                  <a:pt x="3705202" y="2975373"/>
                  <a:pt x="3696720" y="2975524"/>
                  <a:pt x="3682471" y="2978543"/>
                </a:cubicBezTo>
                <a:cubicBezTo>
                  <a:pt x="3656488" y="2980127"/>
                  <a:pt x="3658300" y="2967587"/>
                  <a:pt x="3632163" y="2976264"/>
                </a:cubicBezTo>
                <a:cubicBezTo>
                  <a:pt x="3636766" y="2969363"/>
                  <a:pt x="3582819" y="2975892"/>
                  <a:pt x="3594728" y="2968398"/>
                </a:cubicBezTo>
                <a:cubicBezTo>
                  <a:pt x="3577705" y="2963064"/>
                  <a:pt x="3569481" y="2973476"/>
                  <a:pt x="3552594" y="2968934"/>
                </a:cubicBezTo>
                <a:cubicBezTo>
                  <a:pt x="3533613" y="2968552"/>
                  <a:pt x="3563577" y="2975594"/>
                  <a:pt x="3542589" y="2977031"/>
                </a:cubicBezTo>
                <a:cubicBezTo>
                  <a:pt x="3517131" y="2977564"/>
                  <a:pt x="3517346" y="2989828"/>
                  <a:pt x="3497591" y="2975018"/>
                </a:cubicBezTo>
                <a:lnTo>
                  <a:pt x="3429352" y="2971090"/>
                </a:lnTo>
                <a:cubicBezTo>
                  <a:pt x="3414141" y="2975624"/>
                  <a:pt x="3401904" y="2974195"/>
                  <a:pt x="3389938" y="2970884"/>
                </a:cubicBezTo>
                <a:cubicBezTo>
                  <a:pt x="3354504" y="2973297"/>
                  <a:pt x="3322178" y="2968827"/>
                  <a:pt x="3282344" y="2968084"/>
                </a:cubicBezTo>
                <a:cubicBezTo>
                  <a:pt x="3239277" y="2974224"/>
                  <a:pt x="3217192" y="2964327"/>
                  <a:pt x="3174624" y="2963576"/>
                </a:cubicBezTo>
                <a:cubicBezTo>
                  <a:pt x="3132504" y="2975210"/>
                  <a:pt x="3146911" y="2949576"/>
                  <a:pt x="3111077" y="2951285"/>
                </a:cubicBezTo>
                <a:cubicBezTo>
                  <a:pt x="3052732" y="2962418"/>
                  <a:pt x="3112543" y="2942881"/>
                  <a:pt x="3022501" y="2948619"/>
                </a:cubicBezTo>
                <a:cubicBezTo>
                  <a:pt x="3017399" y="2950352"/>
                  <a:pt x="3006521" y="2948989"/>
                  <a:pt x="3007714" y="2946762"/>
                </a:cubicBezTo>
                <a:cubicBezTo>
                  <a:pt x="2987987" y="2948105"/>
                  <a:pt x="2931270" y="2937206"/>
                  <a:pt x="2903098" y="2940576"/>
                </a:cubicBezTo>
                <a:cubicBezTo>
                  <a:pt x="2848155" y="2935894"/>
                  <a:pt x="2821430" y="2947095"/>
                  <a:pt x="2781591" y="2946394"/>
                </a:cubicBezTo>
                <a:cubicBezTo>
                  <a:pt x="2735559" y="2940279"/>
                  <a:pt x="2708563" y="2934146"/>
                  <a:pt x="2627942" y="2919996"/>
                </a:cubicBezTo>
                <a:lnTo>
                  <a:pt x="2354959" y="2882080"/>
                </a:lnTo>
                <a:cubicBezTo>
                  <a:pt x="2252426" y="2847776"/>
                  <a:pt x="2124519" y="2878188"/>
                  <a:pt x="2063184" y="2879109"/>
                </a:cubicBezTo>
                <a:cubicBezTo>
                  <a:pt x="2038620" y="2892844"/>
                  <a:pt x="2017217" y="2880735"/>
                  <a:pt x="1986946" y="2887619"/>
                </a:cubicBezTo>
                <a:cubicBezTo>
                  <a:pt x="1919067" y="2894646"/>
                  <a:pt x="1852404" y="2912737"/>
                  <a:pt x="1763479" y="2909077"/>
                </a:cubicBezTo>
                <a:cubicBezTo>
                  <a:pt x="1726097" y="2949538"/>
                  <a:pt x="1621108" y="2933327"/>
                  <a:pt x="1537980" y="2960398"/>
                </a:cubicBezTo>
                <a:cubicBezTo>
                  <a:pt x="1489205" y="2967965"/>
                  <a:pt x="1410921" y="2954082"/>
                  <a:pt x="1395229" y="2975625"/>
                </a:cubicBezTo>
                <a:cubicBezTo>
                  <a:pt x="1371975" y="2964548"/>
                  <a:pt x="1352259" y="2986116"/>
                  <a:pt x="1327834" y="2989485"/>
                </a:cubicBezTo>
                <a:cubicBezTo>
                  <a:pt x="1307734" y="2982782"/>
                  <a:pt x="1298456" y="2990289"/>
                  <a:pt x="1280757" y="2992959"/>
                </a:cubicBezTo>
                <a:cubicBezTo>
                  <a:pt x="1272383" y="2988567"/>
                  <a:pt x="1257337" y="2989790"/>
                  <a:pt x="1252582" y="2995877"/>
                </a:cubicBezTo>
                <a:cubicBezTo>
                  <a:pt x="1260705" y="3008688"/>
                  <a:pt x="1207969" y="3005420"/>
                  <a:pt x="1204670" y="3014826"/>
                </a:cubicBezTo>
                <a:cubicBezTo>
                  <a:pt x="1174431" y="3018683"/>
                  <a:pt x="1041848" y="3015513"/>
                  <a:pt x="1020457" y="3031603"/>
                </a:cubicBezTo>
                <a:cubicBezTo>
                  <a:pt x="959520" y="3042500"/>
                  <a:pt x="869308" y="3024872"/>
                  <a:pt x="843248" y="3026954"/>
                </a:cubicBezTo>
                <a:cubicBezTo>
                  <a:pt x="815646" y="3001836"/>
                  <a:pt x="694189" y="3080490"/>
                  <a:pt x="583517" y="3089095"/>
                </a:cubicBezTo>
                <a:cubicBezTo>
                  <a:pt x="568425" y="3087467"/>
                  <a:pt x="560448" y="3088013"/>
                  <a:pt x="556836" y="3094374"/>
                </a:cubicBezTo>
                <a:cubicBezTo>
                  <a:pt x="528264" y="3099747"/>
                  <a:pt x="471823" y="3109156"/>
                  <a:pt x="412089" y="3121334"/>
                </a:cubicBezTo>
                <a:cubicBezTo>
                  <a:pt x="367235" y="3131096"/>
                  <a:pt x="143790" y="3139436"/>
                  <a:pt x="83929" y="3150566"/>
                </a:cubicBezTo>
                <a:close/>
              </a:path>
            </a:pathLst>
          </a:cu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7" name="Tytuł 1">
            <a:extLst>
              <a:ext uri="{FF2B5EF4-FFF2-40B4-BE49-F238E27FC236}">
                <a16:creationId xmlns:a16="http://schemas.microsoft.com/office/drawing/2014/main" id="{5827C2EA-34F6-1245-EC8F-664D8842B8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5059" y="2671482"/>
            <a:ext cx="9547412" cy="3065287"/>
          </a:xfrm>
        </p:spPr>
        <p:txBody>
          <a:bodyPr>
            <a:normAutofit/>
          </a:bodyPr>
          <a:lstStyle/>
          <a:p>
            <a:pPr algn="ctr"/>
            <a:r>
              <a:rPr lang="uk-UA" sz="5400" b="1" dirty="0">
                <a:solidFill>
                  <a:schemeClr val="accent1">
                    <a:lumMod val="75000"/>
                  </a:schemeClr>
                </a:solidFill>
                <a:ea typeface="+mn-ea"/>
                <a:cs typeface="Arial" panose="020B0604020202020204" pitchFamily="34" charset="0"/>
              </a:rPr>
              <a:t>Процедура оцінки і відбору проєктів</a:t>
            </a:r>
            <a:endParaRPr lang="pl-PL" sz="5400" b="1" dirty="0">
              <a:solidFill>
                <a:schemeClr val="accent1">
                  <a:lumMod val="7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B9932B1-7608-23A1-D4EF-EBFF043F5C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7224" y="5347725"/>
            <a:ext cx="11307009" cy="1318890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uk-UA" sz="24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ТРЕНІНГ ДЛЯ ЗАЯВНИКІВ</a:t>
            </a:r>
            <a:endParaRPr lang="pl-PL" sz="2400" b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pPr marL="0" indent="0">
              <a:buNone/>
            </a:pPr>
            <a:r>
              <a:rPr lang="uk-UA" sz="24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червень</a:t>
            </a:r>
            <a:r>
              <a:rPr lang="pl-PL" sz="24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 2023</a:t>
            </a:r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70759DA8-5CB6-0738-A181-B2D7380F2C8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0671" y="599645"/>
            <a:ext cx="7630657" cy="2301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13589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A39189A-908C-DA95-E87C-5EB9765FF6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96235" y="267775"/>
            <a:ext cx="8059271" cy="1018033"/>
          </a:xfrm>
        </p:spPr>
        <p:txBody>
          <a:bodyPr>
            <a:normAutofit/>
          </a:bodyPr>
          <a:lstStyle/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uk-UA" sz="4000" b="1" dirty="0">
                <a:solidFill>
                  <a:schemeClr val="accent1">
                    <a:lumMod val="75000"/>
                  </a:schemeClr>
                </a:solidFill>
                <a:ea typeface="+mn-ea"/>
                <a:cs typeface="Arial" panose="020B0604020202020204" pitchFamily="34" charset="0"/>
              </a:rPr>
              <a:t>Апеляції</a:t>
            </a:r>
            <a:endParaRPr lang="pl-PL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Podtytuł 2">
            <a:extLst>
              <a:ext uri="{FF2B5EF4-FFF2-40B4-BE49-F238E27FC236}">
                <a16:creationId xmlns:a16="http://schemas.microsoft.com/office/drawing/2014/main" id="{34072F18-E7A2-EA8D-4135-E343654878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2790" y="2562937"/>
            <a:ext cx="10577814" cy="30528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cs typeface="Arial" panose="020B0604020202020204" pitchFamily="34" charset="0"/>
              </a:rPr>
              <a:t>Можливе після кожного етапу оцінки, за умови, що рішення</a:t>
            </a:r>
            <a:r>
              <a:rPr lang="pl-PL" sz="2400" dirty="0">
                <a:cs typeface="Arial" panose="020B0604020202020204" pitchFamily="34" charset="0"/>
              </a:rPr>
              <a:t>:</a:t>
            </a:r>
          </a:p>
          <a:p>
            <a:pPr marL="538163" indent="-538163">
              <a:buFont typeface="Wingdings" panose="05000000000000000000" pitchFamily="2" charset="2"/>
              <a:buChar char="Ø"/>
            </a:pPr>
            <a:r>
              <a:rPr lang="ru-RU" sz="2400" dirty="0">
                <a:cs typeface="Arial" panose="020B0604020202020204" pitchFamily="34" charset="0"/>
              </a:rPr>
              <a:t>порушує положення Програмних документів та нормативних актів Європейського Союзу</a:t>
            </a:r>
            <a:r>
              <a:rPr lang="pl-PL" sz="2400" dirty="0">
                <a:cs typeface="Arial" panose="020B0604020202020204" pitchFamily="34" charset="0"/>
              </a:rPr>
              <a:t>;</a:t>
            </a:r>
          </a:p>
          <a:p>
            <a:pPr marL="538163" indent="-538163">
              <a:buFont typeface="Wingdings" panose="05000000000000000000" pitchFamily="2" charset="2"/>
              <a:buChar char="Ø"/>
            </a:pPr>
            <a:r>
              <a:rPr lang="ru-RU" sz="2400" dirty="0">
                <a:cs typeface="Arial" panose="020B0604020202020204" pitchFamily="34" charset="0"/>
              </a:rPr>
              <a:t>є порушенням правил конкурсу заявок або процедур, що регулюють процес оцінювання</a:t>
            </a:r>
            <a:r>
              <a:rPr lang="pl-PL" sz="2400" dirty="0"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pl-PL" dirty="0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D8AF913B-C6D0-30FF-7BAF-FE7551B292C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2"/>
            <a:ext cx="3609784" cy="1088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4630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A39189A-908C-DA95-E87C-5EB9765FF6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96235" y="205490"/>
            <a:ext cx="8238566" cy="1088815"/>
          </a:xfrm>
        </p:spPr>
        <p:txBody>
          <a:bodyPr>
            <a:normAutofit/>
          </a:bodyPr>
          <a:lstStyle/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uk-UA" sz="4000" b="1" dirty="0">
                <a:solidFill>
                  <a:schemeClr val="accent1">
                    <a:lumMod val="75000"/>
                  </a:schemeClr>
                </a:solidFill>
                <a:ea typeface="+mn-ea"/>
                <a:cs typeface="Arial" panose="020B0604020202020204" pitchFamily="34" charset="0"/>
              </a:rPr>
              <a:t>Апеляції</a:t>
            </a:r>
            <a:endParaRPr lang="pl-PL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Podtytuł 2">
            <a:extLst>
              <a:ext uri="{FF2B5EF4-FFF2-40B4-BE49-F238E27FC236}">
                <a16:creationId xmlns:a16="http://schemas.microsoft.com/office/drawing/2014/main" id="{34072F18-E7A2-EA8D-4135-E343654878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2790" y="2562937"/>
            <a:ext cx="10577814" cy="3052859"/>
          </a:xfrm>
        </p:spPr>
        <p:txBody>
          <a:bodyPr>
            <a:normAutofit lnSpcReduction="10000"/>
          </a:bodyPr>
          <a:lstStyle/>
          <a:p>
            <a:pPr marL="538163" indent="-538163">
              <a:buFont typeface="Wingdings" panose="05000000000000000000" pitchFamily="2" charset="2"/>
              <a:buChar char="Ø"/>
            </a:pPr>
            <a:r>
              <a:rPr lang="uk-UA" sz="2500" dirty="0">
                <a:cs typeface="Arial" panose="020B0604020202020204" pitchFamily="34" charset="0"/>
              </a:rPr>
              <a:t>Подаються англійською мовою</a:t>
            </a:r>
            <a:r>
              <a:rPr lang="pl-PL" sz="2500" dirty="0">
                <a:cs typeface="Arial" panose="020B0604020202020204" pitchFamily="34" charset="0"/>
              </a:rPr>
              <a:t>;</a:t>
            </a:r>
          </a:p>
          <a:p>
            <a:pPr marL="538163" indent="-538163">
              <a:buFont typeface="Wingdings" panose="05000000000000000000" pitchFamily="2" charset="2"/>
              <a:buChar char="Ø"/>
            </a:pPr>
            <a:r>
              <a:rPr lang="uk-UA" sz="2500" dirty="0">
                <a:cs typeface="Arial" panose="020B0604020202020204" pitchFamily="34" charset="0"/>
              </a:rPr>
              <a:t>Подає Головний партнер</a:t>
            </a:r>
            <a:r>
              <a:rPr lang="pl-PL" sz="2500" dirty="0">
                <a:cs typeface="Arial" panose="020B0604020202020204" pitchFamily="34" charset="0"/>
              </a:rPr>
              <a:t>;</a:t>
            </a:r>
          </a:p>
          <a:p>
            <a:pPr marL="538163" indent="-538163">
              <a:buFont typeface="Wingdings" panose="05000000000000000000" pitchFamily="2" charset="2"/>
              <a:buChar char="Ø"/>
            </a:pPr>
            <a:r>
              <a:rPr lang="uk-UA" sz="2500" dirty="0">
                <a:cs typeface="Arial" panose="020B0604020202020204" pitchFamily="34" charset="0"/>
              </a:rPr>
              <a:t>На електронну адресу: </a:t>
            </a:r>
            <a:r>
              <a:rPr lang="pl-PL" sz="2500" dirty="0"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appeals@pl-ua.eu</a:t>
            </a:r>
            <a:r>
              <a:rPr lang="pl-PL" sz="2500" dirty="0">
                <a:cs typeface="Arial" panose="020B0604020202020204" pitchFamily="34" charset="0"/>
              </a:rPr>
              <a:t>;</a:t>
            </a:r>
          </a:p>
          <a:p>
            <a:pPr marL="538163" indent="-538163">
              <a:buFont typeface="Wingdings" panose="05000000000000000000" pitchFamily="2" charset="2"/>
              <a:buChar char="Ø"/>
            </a:pPr>
            <a:r>
              <a:rPr lang="ru-RU" sz="2500" dirty="0">
                <a:cs typeface="Arial" panose="020B0604020202020204" pitchFamily="34" charset="0"/>
              </a:rPr>
              <a:t>Протягом 21 календарного дня </a:t>
            </a:r>
            <a:r>
              <a:rPr lang="uk-UA" sz="2500" dirty="0">
                <a:cs typeface="Arial" panose="020B0604020202020204" pitchFamily="34" charset="0"/>
              </a:rPr>
              <a:t>від дня </a:t>
            </a:r>
            <a:r>
              <a:rPr lang="ru-RU" sz="2500" dirty="0">
                <a:cs typeface="Arial" panose="020B0604020202020204" pitchFamily="34" charset="0"/>
              </a:rPr>
              <a:t>відправлення рішення про оцінку</a:t>
            </a:r>
            <a:r>
              <a:rPr lang="pl-PL" sz="2500" dirty="0">
                <a:cs typeface="Arial" panose="020B0604020202020204" pitchFamily="34" charset="0"/>
              </a:rPr>
              <a:t>;</a:t>
            </a:r>
          </a:p>
          <a:p>
            <a:pPr marL="538163" indent="-538163">
              <a:buFont typeface="Wingdings" panose="05000000000000000000" pitchFamily="2" charset="2"/>
              <a:buChar char="Ø"/>
            </a:pPr>
            <a:r>
              <a:rPr lang="ru-RU" sz="2500" b="1" dirty="0">
                <a:cs typeface="Arial" panose="020B0604020202020204" pitchFamily="34" charset="0"/>
              </a:rPr>
              <a:t>Чітке і точне визначення порушеного закону/правила/процедури</a:t>
            </a:r>
            <a:r>
              <a:rPr lang="pl-PL" sz="2500" b="1" dirty="0">
                <a:cs typeface="Arial" panose="020B0604020202020204" pitchFamily="34" charset="0"/>
              </a:rPr>
              <a:t>;</a:t>
            </a:r>
          </a:p>
          <a:p>
            <a:pPr marL="538163" indent="-538163">
              <a:buFont typeface="Wingdings" panose="05000000000000000000" pitchFamily="2" charset="2"/>
              <a:buChar char="Ø"/>
            </a:pPr>
            <a:r>
              <a:rPr lang="ru-RU" sz="2500" dirty="0">
                <a:cs typeface="Arial" panose="020B0604020202020204" pitchFamily="34" charset="0"/>
              </a:rPr>
              <a:t>Відповіді на апеляції надає Орган управління</a:t>
            </a:r>
            <a:r>
              <a:rPr lang="pl-PL" sz="2500" dirty="0"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D8AF913B-C6D0-30FF-7BAF-FE7551B292C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2"/>
            <a:ext cx="3609784" cy="1088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2336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8" name="Rectangle 1037">
            <a:extLst>
              <a:ext uri="{FF2B5EF4-FFF2-40B4-BE49-F238E27FC236}">
                <a16:creationId xmlns:a16="http://schemas.microsoft.com/office/drawing/2014/main" id="{3C54F4CE-85F0-46ED-80DA-9518C9251A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40" name="Freeform: Shape 1039">
            <a:extLst>
              <a:ext uri="{FF2B5EF4-FFF2-40B4-BE49-F238E27FC236}">
                <a16:creationId xmlns:a16="http://schemas.microsoft.com/office/drawing/2014/main" id="{DADD1FCA-8ACB-4958-81DD-4CDD6D3E19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5802086" cy="6858000"/>
          </a:xfrm>
          <a:custGeom>
            <a:avLst/>
            <a:gdLst>
              <a:gd name="connsiteX0" fmla="*/ 5734864 w 5734864"/>
              <a:gd name="connsiteY0" fmla="*/ 0 h 6858000"/>
              <a:gd name="connsiteX1" fmla="*/ 771611 w 5734864"/>
              <a:gd name="connsiteY1" fmla="*/ 0 h 6858000"/>
              <a:gd name="connsiteX2" fmla="*/ 771679 w 5734864"/>
              <a:gd name="connsiteY2" fmla="*/ 49108 h 6858000"/>
              <a:gd name="connsiteX3" fmla="*/ 794248 w 5734864"/>
              <a:gd name="connsiteY3" fmla="*/ 200968 h 6858000"/>
              <a:gd name="connsiteX4" fmla="*/ 801749 w 5734864"/>
              <a:gd name="connsiteY4" fmla="*/ 414071 h 6858000"/>
              <a:gd name="connsiteX5" fmla="*/ 818548 w 5734864"/>
              <a:gd name="connsiteY5" fmla="*/ 585467 h 6858000"/>
              <a:gd name="connsiteX6" fmla="*/ 857476 w 5734864"/>
              <a:gd name="connsiteY6" fmla="*/ 800623 h 6858000"/>
              <a:gd name="connsiteX7" fmla="*/ 851083 w 5734864"/>
              <a:gd name="connsiteY7" fmla="*/ 878903 h 6858000"/>
              <a:gd name="connsiteX8" fmla="*/ 873564 w 5734864"/>
              <a:gd name="connsiteY8" fmla="*/ 943826 h 6858000"/>
              <a:gd name="connsiteX9" fmla="*/ 864705 w 5734864"/>
              <a:gd name="connsiteY9" fmla="*/ 973328 h 6858000"/>
              <a:gd name="connsiteX10" fmla="*/ 862869 w 5734864"/>
              <a:gd name="connsiteY10" fmla="*/ 978457 h 6858000"/>
              <a:gd name="connsiteX11" fmla="*/ 862233 w 5734864"/>
              <a:gd name="connsiteY11" fmla="*/ 998041 h 6858000"/>
              <a:gd name="connsiteX12" fmla="*/ 853665 w 5734864"/>
              <a:gd name="connsiteY12" fmla="*/ 1004750 h 6858000"/>
              <a:gd name="connsiteX13" fmla="*/ 846695 w 5734864"/>
              <a:gd name="connsiteY13" fmla="*/ 1035077 h 6858000"/>
              <a:gd name="connsiteX14" fmla="*/ 847865 w 5734864"/>
              <a:gd name="connsiteY14" fmla="*/ 1070795 h 6858000"/>
              <a:gd name="connsiteX15" fmla="*/ 862786 w 5734864"/>
              <a:gd name="connsiteY15" fmla="*/ 1238994 h 6858000"/>
              <a:gd name="connsiteX16" fmla="*/ 859345 w 5734864"/>
              <a:gd name="connsiteY16" fmla="*/ 1380427 h 6858000"/>
              <a:gd name="connsiteX17" fmla="*/ 855172 w 5734864"/>
              <a:gd name="connsiteY17" fmla="*/ 1435262 h 6858000"/>
              <a:gd name="connsiteX18" fmla="*/ 860494 w 5734864"/>
              <a:gd name="connsiteY18" fmla="*/ 1453861 h 6858000"/>
              <a:gd name="connsiteX19" fmla="*/ 853731 w 5734864"/>
              <a:gd name="connsiteY19" fmla="*/ 1467047 h 6858000"/>
              <a:gd name="connsiteX20" fmla="*/ 845847 w 5734864"/>
              <a:gd name="connsiteY20" fmla="*/ 1502307 h 6858000"/>
              <a:gd name="connsiteX21" fmla="*/ 817613 w 5734864"/>
              <a:gd name="connsiteY21" fmla="*/ 1565166 h 6858000"/>
              <a:gd name="connsiteX22" fmla="*/ 804223 w 5734864"/>
              <a:gd name="connsiteY22" fmla="*/ 1601941 h 6858000"/>
              <a:gd name="connsiteX23" fmla="*/ 791773 w 5734864"/>
              <a:gd name="connsiteY23" fmla="*/ 1627005 h 6858000"/>
              <a:gd name="connsiteX24" fmla="*/ 774645 w 5734864"/>
              <a:gd name="connsiteY24" fmla="*/ 1699922 h 6858000"/>
              <a:gd name="connsiteX25" fmla="*/ 752343 w 5734864"/>
              <a:gd name="connsiteY25" fmla="*/ 1824604 h 6858000"/>
              <a:gd name="connsiteX26" fmla="*/ 746254 w 5734864"/>
              <a:gd name="connsiteY26" fmla="*/ 1850222 h 6858000"/>
              <a:gd name="connsiteX27" fmla="*/ 728600 w 5734864"/>
              <a:gd name="connsiteY27" fmla="*/ 1869603 h 6858000"/>
              <a:gd name="connsiteX28" fmla="*/ 724396 w 5734864"/>
              <a:gd name="connsiteY28" fmla="*/ 1883104 h 6858000"/>
              <a:gd name="connsiteX29" fmla="*/ 722165 w 5734864"/>
              <a:gd name="connsiteY29" fmla="*/ 1885924 h 6858000"/>
              <a:gd name="connsiteX30" fmla="*/ 721338 w 5734864"/>
              <a:gd name="connsiteY30" fmla="*/ 1887123 h 6858000"/>
              <a:gd name="connsiteX31" fmla="*/ 714840 w 5734864"/>
              <a:gd name="connsiteY31" fmla="*/ 1902274 h 6858000"/>
              <a:gd name="connsiteX32" fmla="*/ 722847 w 5734864"/>
              <a:gd name="connsiteY32" fmla="*/ 1929891 h 6858000"/>
              <a:gd name="connsiteX33" fmla="*/ 719647 w 5734864"/>
              <a:gd name="connsiteY33" fmla="*/ 1936120 h 6858000"/>
              <a:gd name="connsiteX34" fmla="*/ 714660 w 5734864"/>
              <a:gd name="connsiteY34" fmla="*/ 1982709 h 6858000"/>
              <a:gd name="connsiteX35" fmla="*/ 710759 w 5734864"/>
              <a:gd name="connsiteY35" fmla="*/ 2013010 h 6858000"/>
              <a:gd name="connsiteX36" fmla="*/ 697927 w 5734864"/>
              <a:gd name="connsiteY36" fmla="*/ 2069833 h 6858000"/>
              <a:gd name="connsiteX37" fmla="*/ 693594 w 5734864"/>
              <a:gd name="connsiteY37" fmla="*/ 2103731 h 6858000"/>
              <a:gd name="connsiteX38" fmla="*/ 691109 w 5734864"/>
              <a:gd name="connsiteY38" fmla="*/ 2124027 h 6858000"/>
              <a:gd name="connsiteX39" fmla="*/ 676593 w 5734864"/>
              <a:gd name="connsiteY39" fmla="*/ 2176182 h 6858000"/>
              <a:gd name="connsiteX40" fmla="*/ 633227 w 5734864"/>
              <a:gd name="connsiteY40" fmla="*/ 2258036 h 6858000"/>
              <a:gd name="connsiteX41" fmla="*/ 625564 w 5734864"/>
              <a:gd name="connsiteY41" fmla="*/ 2284567 h 6858000"/>
              <a:gd name="connsiteX42" fmla="*/ 627074 w 5734864"/>
              <a:gd name="connsiteY42" fmla="*/ 2289605 h 6858000"/>
              <a:gd name="connsiteX43" fmla="*/ 614574 w 5734864"/>
              <a:gd name="connsiteY43" fmla="*/ 2308717 h 6858000"/>
              <a:gd name="connsiteX44" fmla="*/ 606890 w 5734864"/>
              <a:gd name="connsiteY44" fmla="*/ 2320662 h 6858000"/>
              <a:gd name="connsiteX45" fmla="*/ 605558 w 5734864"/>
              <a:gd name="connsiteY45" fmla="*/ 2327897 h 6858000"/>
              <a:gd name="connsiteX46" fmla="*/ 602202 w 5734864"/>
              <a:gd name="connsiteY46" fmla="*/ 2357749 h 6858000"/>
              <a:gd name="connsiteX47" fmla="*/ 600213 w 5734864"/>
              <a:gd name="connsiteY47" fmla="*/ 2364905 h 6858000"/>
              <a:gd name="connsiteX48" fmla="*/ 597160 w 5734864"/>
              <a:gd name="connsiteY48" fmla="*/ 2388351 h 6858000"/>
              <a:gd name="connsiteX49" fmla="*/ 597982 w 5734864"/>
              <a:gd name="connsiteY49" fmla="*/ 2402296 h 6858000"/>
              <a:gd name="connsiteX50" fmla="*/ 593150 w 5734864"/>
              <a:gd name="connsiteY50" fmla="*/ 2420015 h 6858000"/>
              <a:gd name="connsiteX51" fmla="*/ 592833 w 5734864"/>
              <a:gd name="connsiteY51" fmla="*/ 2422749 h 6858000"/>
              <a:gd name="connsiteX52" fmla="*/ 594479 w 5734864"/>
              <a:gd name="connsiteY52" fmla="*/ 2426002 h 6858000"/>
              <a:gd name="connsiteX53" fmla="*/ 591963 w 5734864"/>
              <a:gd name="connsiteY53" fmla="*/ 2431950 h 6858000"/>
              <a:gd name="connsiteX54" fmla="*/ 591544 w 5734864"/>
              <a:gd name="connsiteY54" fmla="*/ 2433897 h 6858000"/>
              <a:gd name="connsiteX55" fmla="*/ 589519 w 5734864"/>
              <a:gd name="connsiteY55" fmla="*/ 2451398 h 6858000"/>
              <a:gd name="connsiteX56" fmla="*/ 590037 w 5734864"/>
              <a:gd name="connsiteY56" fmla="*/ 2455536 h 6858000"/>
              <a:gd name="connsiteX57" fmla="*/ 588179 w 5734864"/>
              <a:gd name="connsiteY57" fmla="*/ 2462981 h 6858000"/>
              <a:gd name="connsiteX58" fmla="*/ 583434 w 5734864"/>
              <a:gd name="connsiteY58" fmla="*/ 2503991 h 6858000"/>
              <a:gd name="connsiteX59" fmla="*/ 567942 w 5734864"/>
              <a:gd name="connsiteY59" fmla="*/ 2652936 h 6858000"/>
              <a:gd name="connsiteX60" fmla="*/ 573869 w 5734864"/>
              <a:gd name="connsiteY60" fmla="*/ 2670188 h 6858000"/>
              <a:gd name="connsiteX61" fmla="*/ 575243 w 5734864"/>
              <a:gd name="connsiteY61" fmla="*/ 2688114 h 6858000"/>
              <a:gd name="connsiteX62" fmla="*/ 573824 w 5734864"/>
              <a:gd name="connsiteY62" fmla="*/ 2689856 h 6858000"/>
              <a:gd name="connsiteX63" fmla="*/ 570699 w 5734864"/>
              <a:gd name="connsiteY63" fmla="*/ 2709353 h 6858000"/>
              <a:gd name="connsiteX64" fmla="*/ 573192 w 5734864"/>
              <a:gd name="connsiteY64" fmla="*/ 2714527 h 6858000"/>
              <a:gd name="connsiteX65" fmla="*/ 572044 w 5734864"/>
              <a:gd name="connsiteY65" fmla="*/ 2728187 h 6858000"/>
              <a:gd name="connsiteX66" fmla="*/ 572465 w 5734864"/>
              <a:gd name="connsiteY66" fmla="*/ 2755863 h 6858000"/>
              <a:gd name="connsiteX67" fmla="*/ 570028 w 5734864"/>
              <a:gd name="connsiteY67" fmla="*/ 2760324 h 6858000"/>
              <a:gd name="connsiteX68" fmla="*/ 566748 w 5734864"/>
              <a:gd name="connsiteY68" fmla="*/ 2800948 h 6858000"/>
              <a:gd name="connsiteX69" fmla="*/ 565509 w 5734864"/>
              <a:gd name="connsiteY69" fmla="*/ 2801167 h 6858000"/>
              <a:gd name="connsiteX70" fmla="*/ 559367 w 5734864"/>
              <a:gd name="connsiteY70" fmla="*/ 2811129 h 6858000"/>
              <a:gd name="connsiteX71" fmla="*/ 550354 w 5734864"/>
              <a:gd name="connsiteY71" fmla="*/ 2830949 h 6858000"/>
              <a:gd name="connsiteX72" fmla="*/ 514795 w 5734864"/>
              <a:gd name="connsiteY72" fmla="*/ 2872433 h 6858000"/>
              <a:gd name="connsiteX73" fmla="*/ 509875 w 5734864"/>
              <a:gd name="connsiteY73" fmla="*/ 2923099 h 6858000"/>
              <a:gd name="connsiteX74" fmla="*/ 509577 w 5734864"/>
              <a:gd name="connsiteY74" fmla="*/ 2923197 h 6858000"/>
              <a:gd name="connsiteX75" fmla="*/ 507597 w 5734864"/>
              <a:gd name="connsiteY75" fmla="*/ 2931868 h 6858000"/>
              <a:gd name="connsiteX76" fmla="*/ 507379 w 5734864"/>
              <a:gd name="connsiteY76" fmla="*/ 2938322 h 6858000"/>
              <a:gd name="connsiteX77" fmla="*/ 504725 w 5734864"/>
              <a:gd name="connsiteY77" fmla="*/ 2954519 h 6858000"/>
              <a:gd name="connsiteX78" fmla="*/ 502018 w 5734864"/>
              <a:gd name="connsiteY78" fmla="*/ 2959643 h 6858000"/>
              <a:gd name="connsiteX79" fmla="*/ 498360 w 5734864"/>
              <a:gd name="connsiteY79" fmla="*/ 2961019 h 6858000"/>
              <a:gd name="connsiteX80" fmla="*/ 498483 w 5734864"/>
              <a:gd name="connsiteY80" fmla="*/ 2962590 h 6858000"/>
              <a:gd name="connsiteX81" fmla="*/ 484403 w 5734864"/>
              <a:gd name="connsiteY81" fmla="*/ 2990538 h 6858000"/>
              <a:gd name="connsiteX82" fmla="*/ 463075 w 5734864"/>
              <a:gd name="connsiteY82" fmla="*/ 3055956 h 6858000"/>
              <a:gd name="connsiteX83" fmla="*/ 455013 w 5734864"/>
              <a:gd name="connsiteY83" fmla="*/ 3094482 h 6858000"/>
              <a:gd name="connsiteX84" fmla="*/ 428391 w 5734864"/>
              <a:gd name="connsiteY84" fmla="*/ 3198850 h 6858000"/>
              <a:gd name="connsiteX85" fmla="*/ 401440 w 5734864"/>
              <a:gd name="connsiteY85" fmla="*/ 3307560 h 6858000"/>
              <a:gd name="connsiteX86" fmla="*/ 386076 w 5734864"/>
              <a:gd name="connsiteY86" fmla="*/ 3373943 h 6858000"/>
              <a:gd name="connsiteX87" fmla="*/ 374726 w 5734864"/>
              <a:gd name="connsiteY87" fmla="*/ 3381364 h 6858000"/>
              <a:gd name="connsiteX88" fmla="*/ 369145 w 5734864"/>
              <a:gd name="connsiteY88" fmla="*/ 3383729 h 6858000"/>
              <a:gd name="connsiteX89" fmla="*/ 364294 w 5734864"/>
              <a:gd name="connsiteY89" fmla="*/ 3414159 h 6858000"/>
              <a:gd name="connsiteX90" fmla="*/ 366450 w 5734864"/>
              <a:gd name="connsiteY90" fmla="*/ 3436925 h 6858000"/>
              <a:gd name="connsiteX91" fmla="*/ 351743 w 5734864"/>
              <a:gd name="connsiteY91" fmla="*/ 3521619 h 6858000"/>
              <a:gd name="connsiteX92" fmla="*/ 345784 w 5734864"/>
              <a:gd name="connsiteY92" fmla="*/ 3603757 h 6858000"/>
              <a:gd name="connsiteX93" fmla="*/ 344198 w 5734864"/>
              <a:gd name="connsiteY93" fmla="*/ 3652424 h 6858000"/>
              <a:gd name="connsiteX94" fmla="*/ 352450 w 5734864"/>
              <a:gd name="connsiteY94" fmla="*/ 3665222 h 6858000"/>
              <a:gd name="connsiteX95" fmla="*/ 342621 w 5734864"/>
              <a:gd name="connsiteY95" fmla="*/ 3700804 h 6858000"/>
              <a:gd name="connsiteX96" fmla="*/ 341514 w 5734864"/>
              <a:gd name="connsiteY96" fmla="*/ 3734774 h 6858000"/>
              <a:gd name="connsiteX97" fmla="*/ 340607 w 5734864"/>
              <a:gd name="connsiteY97" fmla="*/ 3785153 h 6858000"/>
              <a:gd name="connsiteX98" fmla="*/ 340707 w 5734864"/>
              <a:gd name="connsiteY98" fmla="*/ 3788177 h 6858000"/>
              <a:gd name="connsiteX99" fmla="*/ 340361 w 5734864"/>
              <a:gd name="connsiteY99" fmla="*/ 3798803 h 6858000"/>
              <a:gd name="connsiteX100" fmla="*/ 339642 w 5734864"/>
              <a:gd name="connsiteY100" fmla="*/ 3838750 h 6858000"/>
              <a:gd name="connsiteX101" fmla="*/ 360295 w 5734864"/>
              <a:gd name="connsiteY101" fmla="*/ 4015196 h 6858000"/>
              <a:gd name="connsiteX102" fmla="*/ 339043 w 5734864"/>
              <a:gd name="connsiteY102" fmla="*/ 4052778 h 6858000"/>
              <a:gd name="connsiteX103" fmla="*/ 339343 w 5734864"/>
              <a:gd name="connsiteY103" fmla="*/ 4096257 h 6858000"/>
              <a:gd name="connsiteX104" fmla="*/ 340786 w 5734864"/>
              <a:gd name="connsiteY104" fmla="*/ 4321136 h 6858000"/>
              <a:gd name="connsiteX105" fmla="*/ 343158 w 5734864"/>
              <a:gd name="connsiteY105" fmla="*/ 4429174 h 6858000"/>
              <a:gd name="connsiteX106" fmla="*/ 334599 w 5734864"/>
              <a:gd name="connsiteY106" fmla="*/ 4449938 h 6858000"/>
              <a:gd name="connsiteX107" fmla="*/ 332890 w 5734864"/>
              <a:gd name="connsiteY107" fmla="*/ 4453515 h 6858000"/>
              <a:gd name="connsiteX108" fmla="*/ 331105 w 5734864"/>
              <a:gd name="connsiteY108" fmla="*/ 4467941 h 6858000"/>
              <a:gd name="connsiteX109" fmla="*/ 324289 w 5734864"/>
              <a:gd name="connsiteY109" fmla="*/ 4471861 h 6858000"/>
              <a:gd name="connsiteX110" fmla="*/ 317079 w 5734864"/>
              <a:gd name="connsiteY110" fmla="*/ 4493468 h 6858000"/>
              <a:gd name="connsiteX111" fmla="*/ 315557 w 5734864"/>
              <a:gd name="connsiteY111" fmla="*/ 4520067 h 6858000"/>
              <a:gd name="connsiteX112" fmla="*/ 315240 w 5734864"/>
              <a:gd name="connsiteY112" fmla="*/ 4536872 h 6858000"/>
              <a:gd name="connsiteX113" fmla="*/ 316200 w 5734864"/>
              <a:gd name="connsiteY113" fmla="*/ 4538297 h 6858000"/>
              <a:gd name="connsiteX114" fmla="*/ 317507 w 5734864"/>
              <a:gd name="connsiteY114" fmla="*/ 4547582 h 6858000"/>
              <a:gd name="connsiteX115" fmla="*/ 323078 w 5734864"/>
              <a:gd name="connsiteY115" fmla="*/ 4592102 h 6858000"/>
              <a:gd name="connsiteX116" fmla="*/ 328722 w 5734864"/>
              <a:gd name="connsiteY116" fmla="*/ 4667914 h 6858000"/>
              <a:gd name="connsiteX117" fmla="*/ 335597 w 5734864"/>
              <a:gd name="connsiteY117" fmla="*/ 4695035 h 6858000"/>
              <a:gd name="connsiteX118" fmla="*/ 339485 w 5734864"/>
              <a:gd name="connsiteY118" fmla="*/ 4695979 h 6858000"/>
              <a:gd name="connsiteX119" fmla="*/ 341089 w 5734864"/>
              <a:gd name="connsiteY119" fmla="*/ 4704268 h 6858000"/>
              <a:gd name="connsiteX120" fmla="*/ 342177 w 5734864"/>
              <a:gd name="connsiteY120" fmla="*/ 4706060 h 6858000"/>
              <a:gd name="connsiteX121" fmla="*/ 347751 w 5734864"/>
              <a:gd name="connsiteY121" fmla="*/ 4716754 h 6858000"/>
              <a:gd name="connsiteX122" fmla="*/ 344125 w 5734864"/>
              <a:gd name="connsiteY122" fmla="*/ 4764669 h 6858000"/>
              <a:gd name="connsiteX123" fmla="*/ 340188 w 5734864"/>
              <a:gd name="connsiteY123" fmla="*/ 4779386 h 6858000"/>
              <a:gd name="connsiteX124" fmla="*/ 335146 w 5734864"/>
              <a:gd name="connsiteY124" fmla="*/ 4787491 h 6858000"/>
              <a:gd name="connsiteX125" fmla="*/ 319124 w 5734864"/>
              <a:gd name="connsiteY125" fmla="*/ 4843514 h 6858000"/>
              <a:gd name="connsiteX126" fmla="*/ 305956 w 5734864"/>
              <a:gd name="connsiteY126" fmla="*/ 4881505 h 6858000"/>
              <a:gd name="connsiteX127" fmla="*/ 301062 w 5734864"/>
              <a:gd name="connsiteY127" fmla="*/ 4889332 h 6858000"/>
              <a:gd name="connsiteX128" fmla="*/ 302141 w 5734864"/>
              <a:gd name="connsiteY128" fmla="*/ 4899400 h 6858000"/>
              <a:gd name="connsiteX129" fmla="*/ 304424 w 5734864"/>
              <a:gd name="connsiteY129" fmla="*/ 4902664 h 6858000"/>
              <a:gd name="connsiteX130" fmla="*/ 293123 w 5734864"/>
              <a:gd name="connsiteY130" fmla="*/ 4932769 h 6858000"/>
              <a:gd name="connsiteX131" fmla="*/ 292275 w 5734864"/>
              <a:gd name="connsiteY131" fmla="*/ 4936482 h 6858000"/>
              <a:gd name="connsiteX132" fmla="*/ 288304 w 5734864"/>
              <a:gd name="connsiteY132" fmla="*/ 4962325 h 6858000"/>
              <a:gd name="connsiteX133" fmla="*/ 287420 w 5734864"/>
              <a:gd name="connsiteY133" fmla="*/ 5042193 h 6858000"/>
              <a:gd name="connsiteX134" fmla="*/ 287020 w 5734864"/>
              <a:gd name="connsiteY134" fmla="*/ 5065655 h 6858000"/>
              <a:gd name="connsiteX135" fmla="*/ 288488 w 5734864"/>
              <a:gd name="connsiteY135" fmla="*/ 5082216 h 6858000"/>
              <a:gd name="connsiteX136" fmla="*/ 282763 w 5734864"/>
              <a:gd name="connsiteY136" fmla="*/ 5127114 h 6858000"/>
              <a:gd name="connsiteX137" fmla="*/ 269316 w 5734864"/>
              <a:gd name="connsiteY137" fmla="*/ 5202682 h 6858000"/>
              <a:gd name="connsiteX138" fmla="*/ 269174 w 5734864"/>
              <a:gd name="connsiteY138" fmla="*/ 5230835 h 6858000"/>
              <a:gd name="connsiteX139" fmla="*/ 272679 w 5734864"/>
              <a:gd name="connsiteY139" fmla="*/ 5232660 h 6858000"/>
              <a:gd name="connsiteX140" fmla="*/ 272160 w 5734864"/>
              <a:gd name="connsiteY140" fmla="*/ 5241150 h 6858000"/>
              <a:gd name="connsiteX141" fmla="*/ 272760 w 5734864"/>
              <a:gd name="connsiteY141" fmla="*/ 5243156 h 6858000"/>
              <a:gd name="connsiteX142" fmla="*/ 275462 w 5734864"/>
              <a:gd name="connsiteY142" fmla="*/ 5254919 h 6858000"/>
              <a:gd name="connsiteX143" fmla="*/ 262897 w 5734864"/>
              <a:gd name="connsiteY143" fmla="*/ 5286259 h 6858000"/>
              <a:gd name="connsiteX144" fmla="*/ 252761 w 5734864"/>
              <a:gd name="connsiteY144" fmla="*/ 5357801 h 6858000"/>
              <a:gd name="connsiteX145" fmla="*/ 242360 w 5734864"/>
              <a:gd name="connsiteY145" fmla="*/ 5460080 h 6858000"/>
              <a:gd name="connsiteX146" fmla="*/ 229880 w 5734864"/>
              <a:gd name="connsiteY146" fmla="*/ 5539714 h 6858000"/>
              <a:gd name="connsiteX147" fmla="*/ 204283 w 5734864"/>
              <a:gd name="connsiteY147" fmla="*/ 5639080 h 6858000"/>
              <a:gd name="connsiteX148" fmla="*/ 198948 w 5734864"/>
              <a:gd name="connsiteY148" fmla="*/ 5710958 h 6858000"/>
              <a:gd name="connsiteX149" fmla="*/ 192367 w 5734864"/>
              <a:gd name="connsiteY149" fmla="*/ 5719859 h 6858000"/>
              <a:gd name="connsiteX150" fmla="*/ 188035 w 5734864"/>
              <a:gd name="connsiteY150" fmla="*/ 5729935 h 6858000"/>
              <a:gd name="connsiteX151" fmla="*/ 188428 w 5734864"/>
              <a:gd name="connsiteY151" fmla="*/ 5731182 h 6858000"/>
              <a:gd name="connsiteX152" fmla="*/ 181635 w 5734864"/>
              <a:gd name="connsiteY152" fmla="*/ 5753538 h 6858000"/>
              <a:gd name="connsiteX153" fmla="*/ 169744 w 5734864"/>
              <a:gd name="connsiteY153" fmla="*/ 5796307 h 6858000"/>
              <a:gd name="connsiteX154" fmla="*/ 170351 w 5734864"/>
              <a:gd name="connsiteY154" fmla="*/ 5796644 h 6858000"/>
              <a:gd name="connsiteX155" fmla="*/ 171559 w 5734864"/>
              <a:gd name="connsiteY155" fmla="*/ 5803435 h 6858000"/>
              <a:gd name="connsiteX156" fmla="*/ 172284 w 5734864"/>
              <a:gd name="connsiteY156" fmla="*/ 5816391 h 6858000"/>
              <a:gd name="connsiteX157" fmla="*/ 182542 w 5734864"/>
              <a:gd name="connsiteY157" fmla="*/ 5846382 h 6858000"/>
              <a:gd name="connsiteX158" fmla="*/ 175877 w 5734864"/>
              <a:gd name="connsiteY158" fmla="*/ 5871336 h 6858000"/>
              <a:gd name="connsiteX159" fmla="*/ 174910 w 5734864"/>
              <a:gd name="connsiteY159" fmla="*/ 5876376 h 6858000"/>
              <a:gd name="connsiteX160" fmla="*/ 175047 w 5734864"/>
              <a:gd name="connsiteY160" fmla="*/ 5876483 h 6858000"/>
              <a:gd name="connsiteX161" fmla="*/ 174335 w 5734864"/>
              <a:gd name="connsiteY161" fmla="*/ 5881814 h 6858000"/>
              <a:gd name="connsiteX162" fmla="*/ 171273 w 5734864"/>
              <a:gd name="connsiteY162" fmla="*/ 5895339 h 6858000"/>
              <a:gd name="connsiteX163" fmla="*/ 171658 w 5734864"/>
              <a:gd name="connsiteY163" fmla="*/ 5898749 h 6858000"/>
              <a:gd name="connsiteX164" fmla="*/ 174658 w 5734864"/>
              <a:gd name="connsiteY164" fmla="*/ 5919558 h 6858000"/>
              <a:gd name="connsiteX165" fmla="*/ 169099 w 5734864"/>
              <a:gd name="connsiteY165" fmla="*/ 5984417 h 6858000"/>
              <a:gd name="connsiteX166" fmla="*/ 162007 w 5734864"/>
              <a:gd name="connsiteY166" fmla="*/ 6049043 h 6858000"/>
              <a:gd name="connsiteX167" fmla="*/ 156875 w 5734864"/>
              <a:gd name="connsiteY167" fmla="*/ 6114000 h 6858000"/>
              <a:gd name="connsiteX168" fmla="*/ 165441 w 5734864"/>
              <a:gd name="connsiteY168" fmla="*/ 6146938 h 6858000"/>
              <a:gd name="connsiteX169" fmla="*/ 165177 w 5734864"/>
              <a:gd name="connsiteY169" fmla="*/ 6150658 h 6858000"/>
              <a:gd name="connsiteX170" fmla="*/ 161772 w 5734864"/>
              <a:gd name="connsiteY170" fmla="*/ 6160011 h 6858000"/>
              <a:gd name="connsiteX171" fmla="*/ 160051 w 5734864"/>
              <a:gd name="connsiteY171" fmla="*/ 6163393 h 6858000"/>
              <a:gd name="connsiteX172" fmla="*/ 158473 w 5734864"/>
              <a:gd name="connsiteY172" fmla="*/ 6168628 h 6858000"/>
              <a:gd name="connsiteX173" fmla="*/ 158573 w 5734864"/>
              <a:gd name="connsiteY173" fmla="*/ 6168799 h 6858000"/>
              <a:gd name="connsiteX174" fmla="*/ 146463 w 5734864"/>
              <a:gd name="connsiteY174" fmla="*/ 6196671 h 6858000"/>
              <a:gd name="connsiteX175" fmla="*/ 150209 w 5734864"/>
              <a:gd name="connsiteY175" fmla="*/ 6232365 h 6858000"/>
              <a:gd name="connsiteX176" fmla="*/ 148544 w 5734864"/>
              <a:gd name="connsiteY176" fmla="*/ 6246162 h 6858000"/>
              <a:gd name="connsiteX177" fmla="*/ 148403 w 5734864"/>
              <a:gd name="connsiteY177" fmla="*/ 6253754 h 6858000"/>
              <a:gd name="connsiteX178" fmla="*/ 138880 w 5734864"/>
              <a:gd name="connsiteY178" fmla="*/ 6276449 h 6858000"/>
              <a:gd name="connsiteX179" fmla="*/ 138683 w 5734864"/>
              <a:gd name="connsiteY179" fmla="*/ 6279721 h 6858000"/>
              <a:gd name="connsiteX180" fmla="*/ 130721 w 5734864"/>
              <a:gd name="connsiteY180" fmla="*/ 6293675 h 6858000"/>
              <a:gd name="connsiteX181" fmla="*/ 120717 w 5734864"/>
              <a:gd name="connsiteY181" fmla="*/ 6313967 h 6858000"/>
              <a:gd name="connsiteX182" fmla="*/ 120841 w 5734864"/>
              <a:gd name="connsiteY182" fmla="*/ 6315437 h 6858000"/>
              <a:gd name="connsiteX183" fmla="*/ 115208 w 5734864"/>
              <a:gd name="connsiteY183" fmla="*/ 6324024 h 6858000"/>
              <a:gd name="connsiteX184" fmla="*/ 101217 w 5734864"/>
              <a:gd name="connsiteY184" fmla="*/ 6365923 h 6858000"/>
              <a:gd name="connsiteX185" fmla="*/ 74946 w 5734864"/>
              <a:gd name="connsiteY185" fmla="*/ 6556817 h 6858000"/>
              <a:gd name="connsiteX186" fmla="*/ 16001 w 5734864"/>
              <a:gd name="connsiteY186" fmla="*/ 6808678 h 6858000"/>
              <a:gd name="connsiteX187" fmla="*/ 0 w 5734864"/>
              <a:gd name="connsiteY187" fmla="*/ 6858000 h 6858000"/>
              <a:gd name="connsiteX188" fmla="*/ 5734864 w 5734864"/>
              <a:gd name="connsiteY188" fmla="*/ 6858000 h 6858000"/>
              <a:gd name="connsiteX0" fmla="*/ 5734864 w 5734864"/>
              <a:gd name="connsiteY0" fmla="*/ 0 h 6858000"/>
              <a:gd name="connsiteX1" fmla="*/ 771611 w 5734864"/>
              <a:gd name="connsiteY1" fmla="*/ 0 h 6858000"/>
              <a:gd name="connsiteX2" fmla="*/ 771679 w 5734864"/>
              <a:gd name="connsiteY2" fmla="*/ 49108 h 6858000"/>
              <a:gd name="connsiteX3" fmla="*/ 794248 w 5734864"/>
              <a:gd name="connsiteY3" fmla="*/ 200968 h 6858000"/>
              <a:gd name="connsiteX4" fmla="*/ 801749 w 5734864"/>
              <a:gd name="connsiteY4" fmla="*/ 414071 h 6858000"/>
              <a:gd name="connsiteX5" fmla="*/ 818548 w 5734864"/>
              <a:gd name="connsiteY5" fmla="*/ 585467 h 6858000"/>
              <a:gd name="connsiteX6" fmla="*/ 857476 w 5734864"/>
              <a:gd name="connsiteY6" fmla="*/ 800623 h 6858000"/>
              <a:gd name="connsiteX7" fmla="*/ 851083 w 5734864"/>
              <a:gd name="connsiteY7" fmla="*/ 878903 h 6858000"/>
              <a:gd name="connsiteX8" fmla="*/ 873564 w 5734864"/>
              <a:gd name="connsiteY8" fmla="*/ 943826 h 6858000"/>
              <a:gd name="connsiteX9" fmla="*/ 864705 w 5734864"/>
              <a:gd name="connsiteY9" fmla="*/ 973328 h 6858000"/>
              <a:gd name="connsiteX10" fmla="*/ 862869 w 5734864"/>
              <a:gd name="connsiteY10" fmla="*/ 978457 h 6858000"/>
              <a:gd name="connsiteX11" fmla="*/ 862233 w 5734864"/>
              <a:gd name="connsiteY11" fmla="*/ 998041 h 6858000"/>
              <a:gd name="connsiteX12" fmla="*/ 853665 w 5734864"/>
              <a:gd name="connsiteY12" fmla="*/ 1004750 h 6858000"/>
              <a:gd name="connsiteX13" fmla="*/ 846695 w 5734864"/>
              <a:gd name="connsiteY13" fmla="*/ 1035077 h 6858000"/>
              <a:gd name="connsiteX14" fmla="*/ 847865 w 5734864"/>
              <a:gd name="connsiteY14" fmla="*/ 1070795 h 6858000"/>
              <a:gd name="connsiteX15" fmla="*/ 862786 w 5734864"/>
              <a:gd name="connsiteY15" fmla="*/ 1238994 h 6858000"/>
              <a:gd name="connsiteX16" fmla="*/ 859345 w 5734864"/>
              <a:gd name="connsiteY16" fmla="*/ 1380427 h 6858000"/>
              <a:gd name="connsiteX17" fmla="*/ 855172 w 5734864"/>
              <a:gd name="connsiteY17" fmla="*/ 1435262 h 6858000"/>
              <a:gd name="connsiteX18" fmla="*/ 860494 w 5734864"/>
              <a:gd name="connsiteY18" fmla="*/ 1453861 h 6858000"/>
              <a:gd name="connsiteX19" fmla="*/ 853731 w 5734864"/>
              <a:gd name="connsiteY19" fmla="*/ 1467047 h 6858000"/>
              <a:gd name="connsiteX20" fmla="*/ 845847 w 5734864"/>
              <a:gd name="connsiteY20" fmla="*/ 1502307 h 6858000"/>
              <a:gd name="connsiteX21" fmla="*/ 817613 w 5734864"/>
              <a:gd name="connsiteY21" fmla="*/ 1565166 h 6858000"/>
              <a:gd name="connsiteX22" fmla="*/ 804223 w 5734864"/>
              <a:gd name="connsiteY22" fmla="*/ 1601941 h 6858000"/>
              <a:gd name="connsiteX23" fmla="*/ 791773 w 5734864"/>
              <a:gd name="connsiteY23" fmla="*/ 1627005 h 6858000"/>
              <a:gd name="connsiteX24" fmla="*/ 774645 w 5734864"/>
              <a:gd name="connsiteY24" fmla="*/ 1699922 h 6858000"/>
              <a:gd name="connsiteX25" fmla="*/ 752343 w 5734864"/>
              <a:gd name="connsiteY25" fmla="*/ 1824604 h 6858000"/>
              <a:gd name="connsiteX26" fmla="*/ 746254 w 5734864"/>
              <a:gd name="connsiteY26" fmla="*/ 1850222 h 6858000"/>
              <a:gd name="connsiteX27" fmla="*/ 728600 w 5734864"/>
              <a:gd name="connsiteY27" fmla="*/ 1869603 h 6858000"/>
              <a:gd name="connsiteX28" fmla="*/ 724396 w 5734864"/>
              <a:gd name="connsiteY28" fmla="*/ 1883104 h 6858000"/>
              <a:gd name="connsiteX29" fmla="*/ 722165 w 5734864"/>
              <a:gd name="connsiteY29" fmla="*/ 1885924 h 6858000"/>
              <a:gd name="connsiteX30" fmla="*/ 721338 w 5734864"/>
              <a:gd name="connsiteY30" fmla="*/ 1887123 h 6858000"/>
              <a:gd name="connsiteX31" fmla="*/ 714840 w 5734864"/>
              <a:gd name="connsiteY31" fmla="*/ 1902274 h 6858000"/>
              <a:gd name="connsiteX32" fmla="*/ 722847 w 5734864"/>
              <a:gd name="connsiteY32" fmla="*/ 1929891 h 6858000"/>
              <a:gd name="connsiteX33" fmla="*/ 714660 w 5734864"/>
              <a:gd name="connsiteY33" fmla="*/ 1982709 h 6858000"/>
              <a:gd name="connsiteX34" fmla="*/ 710759 w 5734864"/>
              <a:gd name="connsiteY34" fmla="*/ 2013010 h 6858000"/>
              <a:gd name="connsiteX35" fmla="*/ 697927 w 5734864"/>
              <a:gd name="connsiteY35" fmla="*/ 2069833 h 6858000"/>
              <a:gd name="connsiteX36" fmla="*/ 693594 w 5734864"/>
              <a:gd name="connsiteY36" fmla="*/ 2103731 h 6858000"/>
              <a:gd name="connsiteX37" fmla="*/ 691109 w 5734864"/>
              <a:gd name="connsiteY37" fmla="*/ 2124027 h 6858000"/>
              <a:gd name="connsiteX38" fmla="*/ 676593 w 5734864"/>
              <a:gd name="connsiteY38" fmla="*/ 2176182 h 6858000"/>
              <a:gd name="connsiteX39" fmla="*/ 633227 w 5734864"/>
              <a:gd name="connsiteY39" fmla="*/ 2258036 h 6858000"/>
              <a:gd name="connsiteX40" fmla="*/ 625564 w 5734864"/>
              <a:gd name="connsiteY40" fmla="*/ 2284567 h 6858000"/>
              <a:gd name="connsiteX41" fmla="*/ 627074 w 5734864"/>
              <a:gd name="connsiteY41" fmla="*/ 2289605 h 6858000"/>
              <a:gd name="connsiteX42" fmla="*/ 614574 w 5734864"/>
              <a:gd name="connsiteY42" fmla="*/ 2308717 h 6858000"/>
              <a:gd name="connsiteX43" fmla="*/ 606890 w 5734864"/>
              <a:gd name="connsiteY43" fmla="*/ 2320662 h 6858000"/>
              <a:gd name="connsiteX44" fmla="*/ 605558 w 5734864"/>
              <a:gd name="connsiteY44" fmla="*/ 2327897 h 6858000"/>
              <a:gd name="connsiteX45" fmla="*/ 602202 w 5734864"/>
              <a:gd name="connsiteY45" fmla="*/ 2357749 h 6858000"/>
              <a:gd name="connsiteX46" fmla="*/ 600213 w 5734864"/>
              <a:gd name="connsiteY46" fmla="*/ 2364905 h 6858000"/>
              <a:gd name="connsiteX47" fmla="*/ 597160 w 5734864"/>
              <a:gd name="connsiteY47" fmla="*/ 2388351 h 6858000"/>
              <a:gd name="connsiteX48" fmla="*/ 597982 w 5734864"/>
              <a:gd name="connsiteY48" fmla="*/ 2402296 h 6858000"/>
              <a:gd name="connsiteX49" fmla="*/ 593150 w 5734864"/>
              <a:gd name="connsiteY49" fmla="*/ 2420015 h 6858000"/>
              <a:gd name="connsiteX50" fmla="*/ 592833 w 5734864"/>
              <a:gd name="connsiteY50" fmla="*/ 2422749 h 6858000"/>
              <a:gd name="connsiteX51" fmla="*/ 594479 w 5734864"/>
              <a:gd name="connsiteY51" fmla="*/ 2426002 h 6858000"/>
              <a:gd name="connsiteX52" fmla="*/ 591963 w 5734864"/>
              <a:gd name="connsiteY52" fmla="*/ 2431950 h 6858000"/>
              <a:gd name="connsiteX53" fmla="*/ 591544 w 5734864"/>
              <a:gd name="connsiteY53" fmla="*/ 2433897 h 6858000"/>
              <a:gd name="connsiteX54" fmla="*/ 589519 w 5734864"/>
              <a:gd name="connsiteY54" fmla="*/ 2451398 h 6858000"/>
              <a:gd name="connsiteX55" fmla="*/ 590037 w 5734864"/>
              <a:gd name="connsiteY55" fmla="*/ 2455536 h 6858000"/>
              <a:gd name="connsiteX56" fmla="*/ 588179 w 5734864"/>
              <a:gd name="connsiteY56" fmla="*/ 2462981 h 6858000"/>
              <a:gd name="connsiteX57" fmla="*/ 583434 w 5734864"/>
              <a:gd name="connsiteY57" fmla="*/ 2503991 h 6858000"/>
              <a:gd name="connsiteX58" fmla="*/ 567942 w 5734864"/>
              <a:gd name="connsiteY58" fmla="*/ 2652936 h 6858000"/>
              <a:gd name="connsiteX59" fmla="*/ 573869 w 5734864"/>
              <a:gd name="connsiteY59" fmla="*/ 2670188 h 6858000"/>
              <a:gd name="connsiteX60" fmla="*/ 575243 w 5734864"/>
              <a:gd name="connsiteY60" fmla="*/ 2688114 h 6858000"/>
              <a:gd name="connsiteX61" fmla="*/ 573824 w 5734864"/>
              <a:gd name="connsiteY61" fmla="*/ 2689856 h 6858000"/>
              <a:gd name="connsiteX62" fmla="*/ 570699 w 5734864"/>
              <a:gd name="connsiteY62" fmla="*/ 2709353 h 6858000"/>
              <a:gd name="connsiteX63" fmla="*/ 573192 w 5734864"/>
              <a:gd name="connsiteY63" fmla="*/ 2714527 h 6858000"/>
              <a:gd name="connsiteX64" fmla="*/ 572044 w 5734864"/>
              <a:gd name="connsiteY64" fmla="*/ 2728187 h 6858000"/>
              <a:gd name="connsiteX65" fmla="*/ 572465 w 5734864"/>
              <a:gd name="connsiteY65" fmla="*/ 2755863 h 6858000"/>
              <a:gd name="connsiteX66" fmla="*/ 570028 w 5734864"/>
              <a:gd name="connsiteY66" fmla="*/ 2760324 h 6858000"/>
              <a:gd name="connsiteX67" fmla="*/ 566748 w 5734864"/>
              <a:gd name="connsiteY67" fmla="*/ 2800948 h 6858000"/>
              <a:gd name="connsiteX68" fmla="*/ 565509 w 5734864"/>
              <a:gd name="connsiteY68" fmla="*/ 2801167 h 6858000"/>
              <a:gd name="connsiteX69" fmla="*/ 559367 w 5734864"/>
              <a:gd name="connsiteY69" fmla="*/ 2811129 h 6858000"/>
              <a:gd name="connsiteX70" fmla="*/ 550354 w 5734864"/>
              <a:gd name="connsiteY70" fmla="*/ 2830949 h 6858000"/>
              <a:gd name="connsiteX71" fmla="*/ 514795 w 5734864"/>
              <a:gd name="connsiteY71" fmla="*/ 2872433 h 6858000"/>
              <a:gd name="connsiteX72" fmla="*/ 509875 w 5734864"/>
              <a:gd name="connsiteY72" fmla="*/ 2923099 h 6858000"/>
              <a:gd name="connsiteX73" fmla="*/ 509577 w 5734864"/>
              <a:gd name="connsiteY73" fmla="*/ 2923197 h 6858000"/>
              <a:gd name="connsiteX74" fmla="*/ 507597 w 5734864"/>
              <a:gd name="connsiteY74" fmla="*/ 2931868 h 6858000"/>
              <a:gd name="connsiteX75" fmla="*/ 507379 w 5734864"/>
              <a:gd name="connsiteY75" fmla="*/ 2938322 h 6858000"/>
              <a:gd name="connsiteX76" fmla="*/ 504725 w 5734864"/>
              <a:gd name="connsiteY76" fmla="*/ 2954519 h 6858000"/>
              <a:gd name="connsiteX77" fmla="*/ 502018 w 5734864"/>
              <a:gd name="connsiteY77" fmla="*/ 2959643 h 6858000"/>
              <a:gd name="connsiteX78" fmla="*/ 498360 w 5734864"/>
              <a:gd name="connsiteY78" fmla="*/ 2961019 h 6858000"/>
              <a:gd name="connsiteX79" fmla="*/ 498483 w 5734864"/>
              <a:gd name="connsiteY79" fmla="*/ 2962590 h 6858000"/>
              <a:gd name="connsiteX80" fmla="*/ 484403 w 5734864"/>
              <a:gd name="connsiteY80" fmla="*/ 2990538 h 6858000"/>
              <a:gd name="connsiteX81" fmla="*/ 463075 w 5734864"/>
              <a:gd name="connsiteY81" fmla="*/ 3055956 h 6858000"/>
              <a:gd name="connsiteX82" fmla="*/ 455013 w 5734864"/>
              <a:gd name="connsiteY82" fmla="*/ 3094482 h 6858000"/>
              <a:gd name="connsiteX83" fmla="*/ 428391 w 5734864"/>
              <a:gd name="connsiteY83" fmla="*/ 3198850 h 6858000"/>
              <a:gd name="connsiteX84" fmla="*/ 401440 w 5734864"/>
              <a:gd name="connsiteY84" fmla="*/ 3307560 h 6858000"/>
              <a:gd name="connsiteX85" fmla="*/ 386076 w 5734864"/>
              <a:gd name="connsiteY85" fmla="*/ 3373943 h 6858000"/>
              <a:gd name="connsiteX86" fmla="*/ 374726 w 5734864"/>
              <a:gd name="connsiteY86" fmla="*/ 3381364 h 6858000"/>
              <a:gd name="connsiteX87" fmla="*/ 369145 w 5734864"/>
              <a:gd name="connsiteY87" fmla="*/ 3383729 h 6858000"/>
              <a:gd name="connsiteX88" fmla="*/ 364294 w 5734864"/>
              <a:gd name="connsiteY88" fmla="*/ 3414159 h 6858000"/>
              <a:gd name="connsiteX89" fmla="*/ 366450 w 5734864"/>
              <a:gd name="connsiteY89" fmla="*/ 3436925 h 6858000"/>
              <a:gd name="connsiteX90" fmla="*/ 351743 w 5734864"/>
              <a:gd name="connsiteY90" fmla="*/ 3521619 h 6858000"/>
              <a:gd name="connsiteX91" fmla="*/ 345784 w 5734864"/>
              <a:gd name="connsiteY91" fmla="*/ 3603757 h 6858000"/>
              <a:gd name="connsiteX92" fmla="*/ 344198 w 5734864"/>
              <a:gd name="connsiteY92" fmla="*/ 3652424 h 6858000"/>
              <a:gd name="connsiteX93" fmla="*/ 352450 w 5734864"/>
              <a:gd name="connsiteY93" fmla="*/ 3665222 h 6858000"/>
              <a:gd name="connsiteX94" fmla="*/ 342621 w 5734864"/>
              <a:gd name="connsiteY94" fmla="*/ 3700804 h 6858000"/>
              <a:gd name="connsiteX95" fmla="*/ 341514 w 5734864"/>
              <a:gd name="connsiteY95" fmla="*/ 3734774 h 6858000"/>
              <a:gd name="connsiteX96" fmla="*/ 340607 w 5734864"/>
              <a:gd name="connsiteY96" fmla="*/ 3785153 h 6858000"/>
              <a:gd name="connsiteX97" fmla="*/ 340707 w 5734864"/>
              <a:gd name="connsiteY97" fmla="*/ 3788177 h 6858000"/>
              <a:gd name="connsiteX98" fmla="*/ 340361 w 5734864"/>
              <a:gd name="connsiteY98" fmla="*/ 3798803 h 6858000"/>
              <a:gd name="connsiteX99" fmla="*/ 339642 w 5734864"/>
              <a:gd name="connsiteY99" fmla="*/ 3838750 h 6858000"/>
              <a:gd name="connsiteX100" fmla="*/ 360295 w 5734864"/>
              <a:gd name="connsiteY100" fmla="*/ 4015196 h 6858000"/>
              <a:gd name="connsiteX101" fmla="*/ 339043 w 5734864"/>
              <a:gd name="connsiteY101" fmla="*/ 4052778 h 6858000"/>
              <a:gd name="connsiteX102" fmla="*/ 339343 w 5734864"/>
              <a:gd name="connsiteY102" fmla="*/ 4096257 h 6858000"/>
              <a:gd name="connsiteX103" fmla="*/ 340786 w 5734864"/>
              <a:gd name="connsiteY103" fmla="*/ 4321136 h 6858000"/>
              <a:gd name="connsiteX104" fmla="*/ 343158 w 5734864"/>
              <a:gd name="connsiteY104" fmla="*/ 4429174 h 6858000"/>
              <a:gd name="connsiteX105" fmla="*/ 334599 w 5734864"/>
              <a:gd name="connsiteY105" fmla="*/ 4449938 h 6858000"/>
              <a:gd name="connsiteX106" fmla="*/ 332890 w 5734864"/>
              <a:gd name="connsiteY106" fmla="*/ 4453515 h 6858000"/>
              <a:gd name="connsiteX107" fmla="*/ 331105 w 5734864"/>
              <a:gd name="connsiteY107" fmla="*/ 4467941 h 6858000"/>
              <a:gd name="connsiteX108" fmla="*/ 324289 w 5734864"/>
              <a:gd name="connsiteY108" fmla="*/ 4471861 h 6858000"/>
              <a:gd name="connsiteX109" fmla="*/ 317079 w 5734864"/>
              <a:gd name="connsiteY109" fmla="*/ 4493468 h 6858000"/>
              <a:gd name="connsiteX110" fmla="*/ 315557 w 5734864"/>
              <a:gd name="connsiteY110" fmla="*/ 4520067 h 6858000"/>
              <a:gd name="connsiteX111" fmla="*/ 315240 w 5734864"/>
              <a:gd name="connsiteY111" fmla="*/ 4536872 h 6858000"/>
              <a:gd name="connsiteX112" fmla="*/ 316200 w 5734864"/>
              <a:gd name="connsiteY112" fmla="*/ 4538297 h 6858000"/>
              <a:gd name="connsiteX113" fmla="*/ 317507 w 5734864"/>
              <a:gd name="connsiteY113" fmla="*/ 4547582 h 6858000"/>
              <a:gd name="connsiteX114" fmla="*/ 323078 w 5734864"/>
              <a:gd name="connsiteY114" fmla="*/ 4592102 h 6858000"/>
              <a:gd name="connsiteX115" fmla="*/ 328722 w 5734864"/>
              <a:gd name="connsiteY115" fmla="*/ 4667914 h 6858000"/>
              <a:gd name="connsiteX116" fmla="*/ 335597 w 5734864"/>
              <a:gd name="connsiteY116" fmla="*/ 4695035 h 6858000"/>
              <a:gd name="connsiteX117" fmla="*/ 339485 w 5734864"/>
              <a:gd name="connsiteY117" fmla="*/ 4695979 h 6858000"/>
              <a:gd name="connsiteX118" fmla="*/ 341089 w 5734864"/>
              <a:gd name="connsiteY118" fmla="*/ 4704268 h 6858000"/>
              <a:gd name="connsiteX119" fmla="*/ 342177 w 5734864"/>
              <a:gd name="connsiteY119" fmla="*/ 4706060 h 6858000"/>
              <a:gd name="connsiteX120" fmla="*/ 347751 w 5734864"/>
              <a:gd name="connsiteY120" fmla="*/ 4716754 h 6858000"/>
              <a:gd name="connsiteX121" fmla="*/ 344125 w 5734864"/>
              <a:gd name="connsiteY121" fmla="*/ 4764669 h 6858000"/>
              <a:gd name="connsiteX122" fmla="*/ 340188 w 5734864"/>
              <a:gd name="connsiteY122" fmla="*/ 4779386 h 6858000"/>
              <a:gd name="connsiteX123" fmla="*/ 335146 w 5734864"/>
              <a:gd name="connsiteY123" fmla="*/ 4787491 h 6858000"/>
              <a:gd name="connsiteX124" fmla="*/ 319124 w 5734864"/>
              <a:gd name="connsiteY124" fmla="*/ 4843514 h 6858000"/>
              <a:gd name="connsiteX125" fmla="*/ 305956 w 5734864"/>
              <a:gd name="connsiteY125" fmla="*/ 4881505 h 6858000"/>
              <a:gd name="connsiteX126" fmla="*/ 301062 w 5734864"/>
              <a:gd name="connsiteY126" fmla="*/ 4889332 h 6858000"/>
              <a:gd name="connsiteX127" fmla="*/ 302141 w 5734864"/>
              <a:gd name="connsiteY127" fmla="*/ 4899400 h 6858000"/>
              <a:gd name="connsiteX128" fmla="*/ 304424 w 5734864"/>
              <a:gd name="connsiteY128" fmla="*/ 4902664 h 6858000"/>
              <a:gd name="connsiteX129" fmla="*/ 293123 w 5734864"/>
              <a:gd name="connsiteY129" fmla="*/ 4932769 h 6858000"/>
              <a:gd name="connsiteX130" fmla="*/ 292275 w 5734864"/>
              <a:gd name="connsiteY130" fmla="*/ 4936482 h 6858000"/>
              <a:gd name="connsiteX131" fmla="*/ 288304 w 5734864"/>
              <a:gd name="connsiteY131" fmla="*/ 4962325 h 6858000"/>
              <a:gd name="connsiteX132" fmla="*/ 287420 w 5734864"/>
              <a:gd name="connsiteY132" fmla="*/ 5042193 h 6858000"/>
              <a:gd name="connsiteX133" fmla="*/ 287020 w 5734864"/>
              <a:gd name="connsiteY133" fmla="*/ 5065655 h 6858000"/>
              <a:gd name="connsiteX134" fmla="*/ 288488 w 5734864"/>
              <a:gd name="connsiteY134" fmla="*/ 5082216 h 6858000"/>
              <a:gd name="connsiteX135" fmla="*/ 282763 w 5734864"/>
              <a:gd name="connsiteY135" fmla="*/ 5127114 h 6858000"/>
              <a:gd name="connsiteX136" fmla="*/ 269316 w 5734864"/>
              <a:gd name="connsiteY136" fmla="*/ 5202682 h 6858000"/>
              <a:gd name="connsiteX137" fmla="*/ 269174 w 5734864"/>
              <a:gd name="connsiteY137" fmla="*/ 5230835 h 6858000"/>
              <a:gd name="connsiteX138" fmla="*/ 272679 w 5734864"/>
              <a:gd name="connsiteY138" fmla="*/ 5232660 h 6858000"/>
              <a:gd name="connsiteX139" fmla="*/ 272160 w 5734864"/>
              <a:gd name="connsiteY139" fmla="*/ 5241150 h 6858000"/>
              <a:gd name="connsiteX140" fmla="*/ 272760 w 5734864"/>
              <a:gd name="connsiteY140" fmla="*/ 5243156 h 6858000"/>
              <a:gd name="connsiteX141" fmla="*/ 275462 w 5734864"/>
              <a:gd name="connsiteY141" fmla="*/ 5254919 h 6858000"/>
              <a:gd name="connsiteX142" fmla="*/ 262897 w 5734864"/>
              <a:gd name="connsiteY142" fmla="*/ 5286259 h 6858000"/>
              <a:gd name="connsiteX143" fmla="*/ 252761 w 5734864"/>
              <a:gd name="connsiteY143" fmla="*/ 5357801 h 6858000"/>
              <a:gd name="connsiteX144" fmla="*/ 242360 w 5734864"/>
              <a:gd name="connsiteY144" fmla="*/ 5460080 h 6858000"/>
              <a:gd name="connsiteX145" fmla="*/ 229880 w 5734864"/>
              <a:gd name="connsiteY145" fmla="*/ 5539714 h 6858000"/>
              <a:gd name="connsiteX146" fmla="*/ 204283 w 5734864"/>
              <a:gd name="connsiteY146" fmla="*/ 5639080 h 6858000"/>
              <a:gd name="connsiteX147" fmla="*/ 198948 w 5734864"/>
              <a:gd name="connsiteY147" fmla="*/ 5710958 h 6858000"/>
              <a:gd name="connsiteX148" fmla="*/ 192367 w 5734864"/>
              <a:gd name="connsiteY148" fmla="*/ 5719859 h 6858000"/>
              <a:gd name="connsiteX149" fmla="*/ 188035 w 5734864"/>
              <a:gd name="connsiteY149" fmla="*/ 5729935 h 6858000"/>
              <a:gd name="connsiteX150" fmla="*/ 188428 w 5734864"/>
              <a:gd name="connsiteY150" fmla="*/ 5731182 h 6858000"/>
              <a:gd name="connsiteX151" fmla="*/ 181635 w 5734864"/>
              <a:gd name="connsiteY151" fmla="*/ 5753538 h 6858000"/>
              <a:gd name="connsiteX152" fmla="*/ 169744 w 5734864"/>
              <a:gd name="connsiteY152" fmla="*/ 5796307 h 6858000"/>
              <a:gd name="connsiteX153" fmla="*/ 170351 w 5734864"/>
              <a:gd name="connsiteY153" fmla="*/ 5796644 h 6858000"/>
              <a:gd name="connsiteX154" fmla="*/ 171559 w 5734864"/>
              <a:gd name="connsiteY154" fmla="*/ 5803435 h 6858000"/>
              <a:gd name="connsiteX155" fmla="*/ 172284 w 5734864"/>
              <a:gd name="connsiteY155" fmla="*/ 5816391 h 6858000"/>
              <a:gd name="connsiteX156" fmla="*/ 182542 w 5734864"/>
              <a:gd name="connsiteY156" fmla="*/ 5846382 h 6858000"/>
              <a:gd name="connsiteX157" fmla="*/ 175877 w 5734864"/>
              <a:gd name="connsiteY157" fmla="*/ 5871336 h 6858000"/>
              <a:gd name="connsiteX158" fmla="*/ 174910 w 5734864"/>
              <a:gd name="connsiteY158" fmla="*/ 5876376 h 6858000"/>
              <a:gd name="connsiteX159" fmla="*/ 175047 w 5734864"/>
              <a:gd name="connsiteY159" fmla="*/ 5876483 h 6858000"/>
              <a:gd name="connsiteX160" fmla="*/ 174335 w 5734864"/>
              <a:gd name="connsiteY160" fmla="*/ 5881814 h 6858000"/>
              <a:gd name="connsiteX161" fmla="*/ 171273 w 5734864"/>
              <a:gd name="connsiteY161" fmla="*/ 5895339 h 6858000"/>
              <a:gd name="connsiteX162" fmla="*/ 171658 w 5734864"/>
              <a:gd name="connsiteY162" fmla="*/ 5898749 h 6858000"/>
              <a:gd name="connsiteX163" fmla="*/ 174658 w 5734864"/>
              <a:gd name="connsiteY163" fmla="*/ 5919558 h 6858000"/>
              <a:gd name="connsiteX164" fmla="*/ 169099 w 5734864"/>
              <a:gd name="connsiteY164" fmla="*/ 5984417 h 6858000"/>
              <a:gd name="connsiteX165" fmla="*/ 162007 w 5734864"/>
              <a:gd name="connsiteY165" fmla="*/ 6049043 h 6858000"/>
              <a:gd name="connsiteX166" fmla="*/ 156875 w 5734864"/>
              <a:gd name="connsiteY166" fmla="*/ 6114000 h 6858000"/>
              <a:gd name="connsiteX167" fmla="*/ 165441 w 5734864"/>
              <a:gd name="connsiteY167" fmla="*/ 6146938 h 6858000"/>
              <a:gd name="connsiteX168" fmla="*/ 165177 w 5734864"/>
              <a:gd name="connsiteY168" fmla="*/ 6150658 h 6858000"/>
              <a:gd name="connsiteX169" fmla="*/ 161772 w 5734864"/>
              <a:gd name="connsiteY169" fmla="*/ 6160011 h 6858000"/>
              <a:gd name="connsiteX170" fmla="*/ 160051 w 5734864"/>
              <a:gd name="connsiteY170" fmla="*/ 6163393 h 6858000"/>
              <a:gd name="connsiteX171" fmla="*/ 158473 w 5734864"/>
              <a:gd name="connsiteY171" fmla="*/ 6168628 h 6858000"/>
              <a:gd name="connsiteX172" fmla="*/ 158573 w 5734864"/>
              <a:gd name="connsiteY172" fmla="*/ 6168799 h 6858000"/>
              <a:gd name="connsiteX173" fmla="*/ 146463 w 5734864"/>
              <a:gd name="connsiteY173" fmla="*/ 6196671 h 6858000"/>
              <a:gd name="connsiteX174" fmla="*/ 150209 w 5734864"/>
              <a:gd name="connsiteY174" fmla="*/ 6232365 h 6858000"/>
              <a:gd name="connsiteX175" fmla="*/ 148544 w 5734864"/>
              <a:gd name="connsiteY175" fmla="*/ 6246162 h 6858000"/>
              <a:gd name="connsiteX176" fmla="*/ 148403 w 5734864"/>
              <a:gd name="connsiteY176" fmla="*/ 6253754 h 6858000"/>
              <a:gd name="connsiteX177" fmla="*/ 138880 w 5734864"/>
              <a:gd name="connsiteY177" fmla="*/ 6276449 h 6858000"/>
              <a:gd name="connsiteX178" fmla="*/ 138683 w 5734864"/>
              <a:gd name="connsiteY178" fmla="*/ 6279721 h 6858000"/>
              <a:gd name="connsiteX179" fmla="*/ 130721 w 5734864"/>
              <a:gd name="connsiteY179" fmla="*/ 6293675 h 6858000"/>
              <a:gd name="connsiteX180" fmla="*/ 120717 w 5734864"/>
              <a:gd name="connsiteY180" fmla="*/ 6313967 h 6858000"/>
              <a:gd name="connsiteX181" fmla="*/ 120841 w 5734864"/>
              <a:gd name="connsiteY181" fmla="*/ 6315437 h 6858000"/>
              <a:gd name="connsiteX182" fmla="*/ 115208 w 5734864"/>
              <a:gd name="connsiteY182" fmla="*/ 6324024 h 6858000"/>
              <a:gd name="connsiteX183" fmla="*/ 101217 w 5734864"/>
              <a:gd name="connsiteY183" fmla="*/ 6365923 h 6858000"/>
              <a:gd name="connsiteX184" fmla="*/ 74946 w 5734864"/>
              <a:gd name="connsiteY184" fmla="*/ 6556817 h 6858000"/>
              <a:gd name="connsiteX185" fmla="*/ 16001 w 5734864"/>
              <a:gd name="connsiteY185" fmla="*/ 6808678 h 6858000"/>
              <a:gd name="connsiteX186" fmla="*/ 0 w 5734864"/>
              <a:gd name="connsiteY186" fmla="*/ 6858000 h 6858000"/>
              <a:gd name="connsiteX187" fmla="*/ 5734864 w 5734864"/>
              <a:gd name="connsiteY187" fmla="*/ 6858000 h 6858000"/>
              <a:gd name="connsiteX188" fmla="*/ 5734864 w 5734864"/>
              <a:gd name="connsiteY188" fmla="*/ 0 h 6858000"/>
              <a:gd name="connsiteX0" fmla="*/ 5734864 w 5734864"/>
              <a:gd name="connsiteY0" fmla="*/ 0 h 6858000"/>
              <a:gd name="connsiteX1" fmla="*/ 771611 w 5734864"/>
              <a:gd name="connsiteY1" fmla="*/ 0 h 6858000"/>
              <a:gd name="connsiteX2" fmla="*/ 771679 w 5734864"/>
              <a:gd name="connsiteY2" fmla="*/ 49108 h 6858000"/>
              <a:gd name="connsiteX3" fmla="*/ 794248 w 5734864"/>
              <a:gd name="connsiteY3" fmla="*/ 200968 h 6858000"/>
              <a:gd name="connsiteX4" fmla="*/ 801749 w 5734864"/>
              <a:gd name="connsiteY4" fmla="*/ 414071 h 6858000"/>
              <a:gd name="connsiteX5" fmla="*/ 818548 w 5734864"/>
              <a:gd name="connsiteY5" fmla="*/ 585467 h 6858000"/>
              <a:gd name="connsiteX6" fmla="*/ 857476 w 5734864"/>
              <a:gd name="connsiteY6" fmla="*/ 800623 h 6858000"/>
              <a:gd name="connsiteX7" fmla="*/ 851083 w 5734864"/>
              <a:gd name="connsiteY7" fmla="*/ 878903 h 6858000"/>
              <a:gd name="connsiteX8" fmla="*/ 873564 w 5734864"/>
              <a:gd name="connsiteY8" fmla="*/ 943826 h 6858000"/>
              <a:gd name="connsiteX9" fmla="*/ 864705 w 5734864"/>
              <a:gd name="connsiteY9" fmla="*/ 973328 h 6858000"/>
              <a:gd name="connsiteX10" fmla="*/ 862869 w 5734864"/>
              <a:gd name="connsiteY10" fmla="*/ 978457 h 6858000"/>
              <a:gd name="connsiteX11" fmla="*/ 862233 w 5734864"/>
              <a:gd name="connsiteY11" fmla="*/ 998041 h 6858000"/>
              <a:gd name="connsiteX12" fmla="*/ 853665 w 5734864"/>
              <a:gd name="connsiteY12" fmla="*/ 1004750 h 6858000"/>
              <a:gd name="connsiteX13" fmla="*/ 847865 w 5734864"/>
              <a:gd name="connsiteY13" fmla="*/ 1070795 h 6858000"/>
              <a:gd name="connsiteX14" fmla="*/ 862786 w 5734864"/>
              <a:gd name="connsiteY14" fmla="*/ 1238994 h 6858000"/>
              <a:gd name="connsiteX15" fmla="*/ 859345 w 5734864"/>
              <a:gd name="connsiteY15" fmla="*/ 1380427 h 6858000"/>
              <a:gd name="connsiteX16" fmla="*/ 855172 w 5734864"/>
              <a:gd name="connsiteY16" fmla="*/ 1435262 h 6858000"/>
              <a:gd name="connsiteX17" fmla="*/ 860494 w 5734864"/>
              <a:gd name="connsiteY17" fmla="*/ 1453861 h 6858000"/>
              <a:gd name="connsiteX18" fmla="*/ 853731 w 5734864"/>
              <a:gd name="connsiteY18" fmla="*/ 1467047 h 6858000"/>
              <a:gd name="connsiteX19" fmla="*/ 845847 w 5734864"/>
              <a:gd name="connsiteY19" fmla="*/ 1502307 h 6858000"/>
              <a:gd name="connsiteX20" fmla="*/ 817613 w 5734864"/>
              <a:gd name="connsiteY20" fmla="*/ 1565166 h 6858000"/>
              <a:gd name="connsiteX21" fmla="*/ 804223 w 5734864"/>
              <a:gd name="connsiteY21" fmla="*/ 1601941 h 6858000"/>
              <a:gd name="connsiteX22" fmla="*/ 791773 w 5734864"/>
              <a:gd name="connsiteY22" fmla="*/ 1627005 h 6858000"/>
              <a:gd name="connsiteX23" fmla="*/ 774645 w 5734864"/>
              <a:gd name="connsiteY23" fmla="*/ 1699922 h 6858000"/>
              <a:gd name="connsiteX24" fmla="*/ 752343 w 5734864"/>
              <a:gd name="connsiteY24" fmla="*/ 1824604 h 6858000"/>
              <a:gd name="connsiteX25" fmla="*/ 746254 w 5734864"/>
              <a:gd name="connsiteY25" fmla="*/ 1850222 h 6858000"/>
              <a:gd name="connsiteX26" fmla="*/ 728600 w 5734864"/>
              <a:gd name="connsiteY26" fmla="*/ 1869603 h 6858000"/>
              <a:gd name="connsiteX27" fmla="*/ 724396 w 5734864"/>
              <a:gd name="connsiteY27" fmla="*/ 1883104 h 6858000"/>
              <a:gd name="connsiteX28" fmla="*/ 722165 w 5734864"/>
              <a:gd name="connsiteY28" fmla="*/ 1885924 h 6858000"/>
              <a:gd name="connsiteX29" fmla="*/ 721338 w 5734864"/>
              <a:gd name="connsiteY29" fmla="*/ 1887123 h 6858000"/>
              <a:gd name="connsiteX30" fmla="*/ 714840 w 5734864"/>
              <a:gd name="connsiteY30" fmla="*/ 1902274 h 6858000"/>
              <a:gd name="connsiteX31" fmla="*/ 722847 w 5734864"/>
              <a:gd name="connsiteY31" fmla="*/ 1929891 h 6858000"/>
              <a:gd name="connsiteX32" fmla="*/ 714660 w 5734864"/>
              <a:gd name="connsiteY32" fmla="*/ 1982709 h 6858000"/>
              <a:gd name="connsiteX33" fmla="*/ 710759 w 5734864"/>
              <a:gd name="connsiteY33" fmla="*/ 2013010 h 6858000"/>
              <a:gd name="connsiteX34" fmla="*/ 697927 w 5734864"/>
              <a:gd name="connsiteY34" fmla="*/ 2069833 h 6858000"/>
              <a:gd name="connsiteX35" fmla="*/ 693594 w 5734864"/>
              <a:gd name="connsiteY35" fmla="*/ 2103731 h 6858000"/>
              <a:gd name="connsiteX36" fmla="*/ 691109 w 5734864"/>
              <a:gd name="connsiteY36" fmla="*/ 2124027 h 6858000"/>
              <a:gd name="connsiteX37" fmla="*/ 676593 w 5734864"/>
              <a:gd name="connsiteY37" fmla="*/ 2176182 h 6858000"/>
              <a:gd name="connsiteX38" fmla="*/ 633227 w 5734864"/>
              <a:gd name="connsiteY38" fmla="*/ 2258036 h 6858000"/>
              <a:gd name="connsiteX39" fmla="*/ 625564 w 5734864"/>
              <a:gd name="connsiteY39" fmla="*/ 2284567 h 6858000"/>
              <a:gd name="connsiteX40" fmla="*/ 627074 w 5734864"/>
              <a:gd name="connsiteY40" fmla="*/ 2289605 h 6858000"/>
              <a:gd name="connsiteX41" fmla="*/ 614574 w 5734864"/>
              <a:gd name="connsiteY41" fmla="*/ 2308717 h 6858000"/>
              <a:gd name="connsiteX42" fmla="*/ 606890 w 5734864"/>
              <a:gd name="connsiteY42" fmla="*/ 2320662 h 6858000"/>
              <a:gd name="connsiteX43" fmla="*/ 605558 w 5734864"/>
              <a:gd name="connsiteY43" fmla="*/ 2327897 h 6858000"/>
              <a:gd name="connsiteX44" fmla="*/ 602202 w 5734864"/>
              <a:gd name="connsiteY44" fmla="*/ 2357749 h 6858000"/>
              <a:gd name="connsiteX45" fmla="*/ 600213 w 5734864"/>
              <a:gd name="connsiteY45" fmla="*/ 2364905 h 6858000"/>
              <a:gd name="connsiteX46" fmla="*/ 597160 w 5734864"/>
              <a:gd name="connsiteY46" fmla="*/ 2388351 h 6858000"/>
              <a:gd name="connsiteX47" fmla="*/ 597982 w 5734864"/>
              <a:gd name="connsiteY47" fmla="*/ 2402296 h 6858000"/>
              <a:gd name="connsiteX48" fmla="*/ 593150 w 5734864"/>
              <a:gd name="connsiteY48" fmla="*/ 2420015 h 6858000"/>
              <a:gd name="connsiteX49" fmla="*/ 592833 w 5734864"/>
              <a:gd name="connsiteY49" fmla="*/ 2422749 h 6858000"/>
              <a:gd name="connsiteX50" fmla="*/ 594479 w 5734864"/>
              <a:gd name="connsiteY50" fmla="*/ 2426002 h 6858000"/>
              <a:gd name="connsiteX51" fmla="*/ 591963 w 5734864"/>
              <a:gd name="connsiteY51" fmla="*/ 2431950 h 6858000"/>
              <a:gd name="connsiteX52" fmla="*/ 591544 w 5734864"/>
              <a:gd name="connsiteY52" fmla="*/ 2433897 h 6858000"/>
              <a:gd name="connsiteX53" fmla="*/ 589519 w 5734864"/>
              <a:gd name="connsiteY53" fmla="*/ 2451398 h 6858000"/>
              <a:gd name="connsiteX54" fmla="*/ 590037 w 5734864"/>
              <a:gd name="connsiteY54" fmla="*/ 2455536 h 6858000"/>
              <a:gd name="connsiteX55" fmla="*/ 588179 w 5734864"/>
              <a:gd name="connsiteY55" fmla="*/ 2462981 h 6858000"/>
              <a:gd name="connsiteX56" fmla="*/ 583434 w 5734864"/>
              <a:gd name="connsiteY56" fmla="*/ 2503991 h 6858000"/>
              <a:gd name="connsiteX57" fmla="*/ 567942 w 5734864"/>
              <a:gd name="connsiteY57" fmla="*/ 2652936 h 6858000"/>
              <a:gd name="connsiteX58" fmla="*/ 573869 w 5734864"/>
              <a:gd name="connsiteY58" fmla="*/ 2670188 h 6858000"/>
              <a:gd name="connsiteX59" fmla="*/ 575243 w 5734864"/>
              <a:gd name="connsiteY59" fmla="*/ 2688114 h 6858000"/>
              <a:gd name="connsiteX60" fmla="*/ 573824 w 5734864"/>
              <a:gd name="connsiteY60" fmla="*/ 2689856 h 6858000"/>
              <a:gd name="connsiteX61" fmla="*/ 570699 w 5734864"/>
              <a:gd name="connsiteY61" fmla="*/ 2709353 h 6858000"/>
              <a:gd name="connsiteX62" fmla="*/ 573192 w 5734864"/>
              <a:gd name="connsiteY62" fmla="*/ 2714527 h 6858000"/>
              <a:gd name="connsiteX63" fmla="*/ 572044 w 5734864"/>
              <a:gd name="connsiteY63" fmla="*/ 2728187 h 6858000"/>
              <a:gd name="connsiteX64" fmla="*/ 572465 w 5734864"/>
              <a:gd name="connsiteY64" fmla="*/ 2755863 h 6858000"/>
              <a:gd name="connsiteX65" fmla="*/ 570028 w 5734864"/>
              <a:gd name="connsiteY65" fmla="*/ 2760324 h 6858000"/>
              <a:gd name="connsiteX66" fmla="*/ 566748 w 5734864"/>
              <a:gd name="connsiteY66" fmla="*/ 2800948 h 6858000"/>
              <a:gd name="connsiteX67" fmla="*/ 565509 w 5734864"/>
              <a:gd name="connsiteY67" fmla="*/ 2801167 h 6858000"/>
              <a:gd name="connsiteX68" fmla="*/ 559367 w 5734864"/>
              <a:gd name="connsiteY68" fmla="*/ 2811129 h 6858000"/>
              <a:gd name="connsiteX69" fmla="*/ 550354 w 5734864"/>
              <a:gd name="connsiteY69" fmla="*/ 2830949 h 6858000"/>
              <a:gd name="connsiteX70" fmla="*/ 514795 w 5734864"/>
              <a:gd name="connsiteY70" fmla="*/ 2872433 h 6858000"/>
              <a:gd name="connsiteX71" fmla="*/ 509875 w 5734864"/>
              <a:gd name="connsiteY71" fmla="*/ 2923099 h 6858000"/>
              <a:gd name="connsiteX72" fmla="*/ 509577 w 5734864"/>
              <a:gd name="connsiteY72" fmla="*/ 2923197 h 6858000"/>
              <a:gd name="connsiteX73" fmla="*/ 507597 w 5734864"/>
              <a:gd name="connsiteY73" fmla="*/ 2931868 h 6858000"/>
              <a:gd name="connsiteX74" fmla="*/ 507379 w 5734864"/>
              <a:gd name="connsiteY74" fmla="*/ 2938322 h 6858000"/>
              <a:gd name="connsiteX75" fmla="*/ 504725 w 5734864"/>
              <a:gd name="connsiteY75" fmla="*/ 2954519 h 6858000"/>
              <a:gd name="connsiteX76" fmla="*/ 502018 w 5734864"/>
              <a:gd name="connsiteY76" fmla="*/ 2959643 h 6858000"/>
              <a:gd name="connsiteX77" fmla="*/ 498360 w 5734864"/>
              <a:gd name="connsiteY77" fmla="*/ 2961019 h 6858000"/>
              <a:gd name="connsiteX78" fmla="*/ 498483 w 5734864"/>
              <a:gd name="connsiteY78" fmla="*/ 2962590 h 6858000"/>
              <a:gd name="connsiteX79" fmla="*/ 484403 w 5734864"/>
              <a:gd name="connsiteY79" fmla="*/ 2990538 h 6858000"/>
              <a:gd name="connsiteX80" fmla="*/ 463075 w 5734864"/>
              <a:gd name="connsiteY80" fmla="*/ 3055956 h 6858000"/>
              <a:gd name="connsiteX81" fmla="*/ 455013 w 5734864"/>
              <a:gd name="connsiteY81" fmla="*/ 3094482 h 6858000"/>
              <a:gd name="connsiteX82" fmla="*/ 428391 w 5734864"/>
              <a:gd name="connsiteY82" fmla="*/ 3198850 h 6858000"/>
              <a:gd name="connsiteX83" fmla="*/ 401440 w 5734864"/>
              <a:gd name="connsiteY83" fmla="*/ 3307560 h 6858000"/>
              <a:gd name="connsiteX84" fmla="*/ 386076 w 5734864"/>
              <a:gd name="connsiteY84" fmla="*/ 3373943 h 6858000"/>
              <a:gd name="connsiteX85" fmla="*/ 374726 w 5734864"/>
              <a:gd name="connsiteY85" fmla="*/ 3381364 h 6858000"/>
              <a:gd name="connsiteX86" fmla="*/ 369145 w 5734864"/>
              <a:gd name="connsiteY86" fmla="*/ 3383729 h 6858000"/>
              <a:gd name="connsiteX87" fmla="*/ 364294 w 5734864"/>
              <a:gd name="connsiteY87" fmla="*/ 3414159 h 6858000"/>
              <a:gd name="connsiteX88" fmla="*/ 366450 w 5734864"/>
              <a:gd name="connsiteY88" fmla="*/ 3436925 h 6858000"/>
              <a:gd name="connsiteX89" fmla="*/ 351743 w 5734864"/>
              <a:gd name="connsiteY89" fmla="*/ 3521619 h 6858000"/>
              <a:gd name="connsiteX90" fmla="*/ 345784 w 5734864"/>
              <a:gd name="connsiteY90" fmla="*/ 3603757 h 6858000"/>
              <a:gd name="connsiteX91" fmla="*/ 344198 w 5734864"/>
              <a:gd name="connsiteY91" fmla="*/ 3652424 h 6858000"/>
              <a:gd name="connsiteX92" fmla="*/ 352450 w 5734864"/>
              <a:gd name="connsiteY92" fmla="*/ 3665222 h 6858000"/>
              <a:gd name="connsiteX93" fmla="*/ 342621 w 5734864"/>
              <a:gd name="connsiteY93" fmla="*/ 3700804 h 6858000"/>
              <a:gd name="connsiteX94" fmla="*/ 341514 w 5734864"/>
              <a:gd name="connsiteY94" fmla="*/ 3734774 h 6858000"/>
              <a:gd name="connsiteX95" fmla="*/ 340607 w 5734864"/>
              <a:gd name="connsiteY95" fmla="*/ 3785153 h 6858000"/>
              <a:gd name="connsiteX96" fmla="*/ 340707 w 5734864"/>
              <a:gd name="connsiteY96" fmla="*/ 3788177 h 6858000"/>
              <a:gd name="connsiteX97" fmla="*/ 340361 w 5734864"/>
              <a:gd name="connsiteY97" fmla="*/ 3798803 h 6858000"/>
              <a:gd name="connsiteX98" fmla="*/ 339642 w 5734864"/>
              <a:gd name="connsiteY98" fmla="*/ 3838750 h 6858000"/>
              <a:gd name="connsiteX99" fmla="*/ 360295 w 5734864"/>
              <a:gd name="connsiteY99" fmla="*/ 4015196 h 6858000"/>
              <a:gd name="connsiteX100" fmla="*/ 339043 w 5734864"/>
              <a:gd name="connsiteY100" fmla="*/ 4052778 h 6858000"/>
              <a:gd name="connsiteX101" fmla="*/ 339343 w 5734864"/>
              <a:gd name="connsiteY101" fmla="*/ 4096257 h 6858000"/>
              <a:gd name="connsiteX102" fmla="*/ 340786 w 5734864"/>
              <a:gd name="connsiteY102" fmla="*/ 4321136 h 6858000"/>
              <a:gd name="connsiteX103" fmla="*/ 343158 w 5734864"/>
              <a:gd name="connsiteY103" fmla="*/ 4429174 h 6858000"/>
              <a:gd name="connsiteX104" fmla="*/ 334599 w 5734864"/>
              <a:gd name="connsiteY104" fmla="*/ 4449938 h 6858000"/>
              <a:gd name="connsiteX105" fmla="*/ 332890 w 5734864"/>
              <a:gd name="connsiteY105" fmla="*/ 4453515 h 6858000"/>
              <a:gd name="connsiteX106" fmla="*/ 331105 w 5734864"/>
              <a:gd name="connsiteY106" fmla="*/ 4467941 h 6858000"/>
              <a:gd name="connsiteX107" fmla="*/ 324289 w 5734864"/>
              <a:gd name="connsiteY107" fmla="*/ 4471861 h 6858000"/>
              <a:gd name="connsiteX108" fmla="*/ 317079 w 5734864"/>
              <a:gd name="connsiteY108" fmla="*/ 4493468 h 6858000"/>
              <a:gd name="connsiteX109" fmla="*/ 315557 w 5734864"/>
              <a:gd name="connsiteY109" fmla="*/ 4520067 h 6858000"/>
              <a:gd name="connsiteX110" fmla="*/ 315240 w 5734864"/>
              <a:gd name="connsiteY110" fmla="*/ 4536872 h 6858000"/>
              <a:gd name="connsiteX111" fmla="*/ 316200 w 5734864"/>
              <a:gd name="connsiteY111" fmla="*/ 4538297 h 6858000"/>
              <a:gd name="connsiteX112" fmla="*/ 317507 w 5734864"/>
              <a:gd name="connsiteY112" fmla="*/ 4547582 h 6858000"/>
              <a:gd name="connsiteX113" fmla="*/ 323078 w 5734864"/>
              <a:gd name="connsiteY113" fmla="*/ 4592102 h 6858000"/>
              <a:gd name="connsiteX114" fmla="*/ 328722 w 5734864"/>
              <a:gd name="connsiteY114" fmla="*/ 4667914 h 6858000"/>
              <a:gd name="connsiteX115" fmla="*/ 335597 w 5734864"/>
              <a:gd name="connsiteY115" fmla="*/ 4695035 h 6858000"/>
              <a:gd name="connsiteX116" fmla="*/ 339485 w 5734864"/>
              <a:gd name="connsiteY116" fmla="*/ 4695979 h 6858000"/>
              <a:gd name="connsiteX117" fmla="*/ 341089 w 5734864"/>
              <a:gd name="connsiteY117" fmla="*/ 4704268 h 6858000"/>
              <a:gd name="connsiteX118" fmla="*/ 342177 w 5734864"/>
              <a:gd name="connsiteY118" fmla="*/ 4706060 h 6858000"/>
              <a:gd name="connsiteX119" fmla="*/ 347751 w 5734864"/>
              <a:gd name="connsiteY119" fmla="*/ 4716754 h 6858000"/>
              <a:gd name="connsiteX120" fmla="*/ 344125 w 5734864"/>
              <a:gd name="connsiteY120" fmla="*/ 4764669 h 6858000"/>
              <a:gd name="connsiteX121" fmla="*/ 340188 w 5734864"/>
              <a:gd name="connsiteY121" fmla="*/ 4779386 h 6858000"/>
              <a:gd name="connsiteX122" fmla="*/ 335146 w 5734864"/>
              <a:gd name="connsiteY122" fmla="*/ 4787491 h 6858000"/>
              <a:gd name="connsiteX123" fmla="*/ 319124 w 5734864"/>
              <a:gd name="connsiteY123" fmla="*/ 4843514 h 6858000"/>
              <a:gd name="connsiteX124" fmla="*/ 305956 w 5734864"/>
              <a:gd name="connsiteY124" fmla="*/ 4881505 h 6858000"/>
              <a:gd name="connsiteX125" fmla="*/ 301062 w 5734864"/>
              <a:gd name="connsiteY125" fmla="*/ 4889332 h 6858000"/>
              <a:gd name="connsiteX126" fmla="*/ 302141 w 5734864"/>
              <a:gd name="connsiteY126" fmla="*/ 4899400 h 6858000"/>
              <a:gd name="connsiteX127" fmla="*/ 304424 w 5734864"/>
              <a:gd name="connsiteY127" fmla="*/ 4902664 h 6858000"/>
              <a:gd name="connsiteX128" fmla="*/ 293123 w 5734864"/>
              <a:gd name="connsiteY128" fmla="*/ 4932769 h 6858000"/>
              <a:gd name="connsiteX129" fmla="*/ 292275 w 5734864"/>
              <a:gd name="connsiteY129" fmla="*/ 4936482 h 6858000"/>
              <a:gd name="connsiteX130" fmla="*/ 288304 w 5734864"/>
              <a:gd name="connsiteY130" fmla="*/ 4962325 h 6858000"/>
              <a:gd name="connsiteX131" fmla="*/ 287420 w 5734864"/>
              <a:gd name="connsiteY131" fmla="*/ 5042193 h 6858000"/>
              <a:gd name="connsiteX132" fmla="*/ 287020 w 5734864"/>
              <a:gd name="connsiteY132" fmla="*/ 5065655 h 6858000"/>
              <a:gd name="connsiteX133" fmla="*/ 288488 w 5734864"/>
              <a:gd name="connsiteY133" fmla="*/ 5082216 h 6858000"/>
              <a:gd name="connsiteX134" fmla="*/ 282763 w 5734864"/>
              <a:gd name="connsiteY134" fmla="*/ 5127114 h 6858000"/>
              <a:gd name="connsiteX135" fmla="*/ 269316 w 5734864"/>
              <a:gd name="connsiteY135" fmla="*/ 5202682 h 6858000"/>
              <a:gd name="connsiteX136" fmla="*/ 269174 w 5734864"/>
              <a:gd name="connsiteY136" fmla="*/ 5230835 h 6858000"/>
              <a:gd name="connsiteX137" fmla="*/ 272679 w 5734864"/>
              <a:gd name="connsiteY137" fmla="*/ 5232660 h 6858000"/>
              <a:gd name="connsiteX138" fmla="*/ 272160 w 5734864"/>
              <a:gd name="connsiteY138" fmla="*/ 5241150 h 6858000"/>
              <a:gd name="connsiteX139" fmla="*/ 272760 w 5734864"/>
              <a:gd name="connsiteY139" fmla="*/ 5243156 h 6858000"/>
              <a:gd name="connsiteX140" fmla="*/ 275462 w 5734864"/>
              <a:gd name="connsiteY140" fmla="*/ 5254919 h 6858000"/>
              <a:gd name="connsiteX141" fmla="*/ 262897 w 5734864"/>
              <a:gd name="connsiteY141" fmla="*/ 5286259 h 6858000"/>
              <a:gd name="connsiteX142" fmla="*/ 252761 w 5734864"/>
              <a:gd name="connsiteY142" fmla="*/ 5357801 h 6858000"/>
              <a:gd name="connsiteX143" fmla="*/ 242360 w 5734864"/>
              <a:gd name="connsiteY143" fmla="*/ 5460080 h 6858000"/>
              <a:gd name="connsiteX144" fmla="*/ 229880 w 5734864"/>
              <a:gd name="connsiteY144" fmla="*/ 5539714 h 6858000"/>
              <a:gd name="connsiteX145" fmla="*/ 204283 w 5734864"/>
              <a:gd name="connsiteY145" fmla="*/ 5639080 h 6858000"/>
              <a:gd name="connsiteX146" fmla="*/ 198948 w 5734864"/>
              <a:gd name="connsiteY146" fmla="*/ 5710958 h 6858000"/>
              <a:gd name="connsiteX147" fmla="*/ 192367 w 5734864"/>
              <a:gd name="connsiteY147" fmla="*/ 5719859 h 6858000"/>
              <a:gd name="connsiteX148" fmla="*/ 188035 w 5734864"/>
              <a:gd name="connsiteY148" fmla="*/ 5729935 h 6858000"/>
              <a:gd name="connsiteX149" fmla="*/ 188428 w 5734864"/>
              <a:gd name="connsiteY149" fmla="*/ 5731182 h 6858000"/>
              <a:gd name="connsiteX150" fmla="*/ 181635 w 5734864"/>
              <a:gd name="connsiteY150" fmla="*/ 5753538 h 6858000"/>
              <a:gd name="connsiteX151" fmla="*/ 169744 w 5734864"/>
              <a:gd name="connsiteY151" fmla="*/ 5796307 h 6858000"/>
              <a:gd name="connsiteX152" fmla="*/ 170351 w 5734864"/>
              <a:gd name="connsiteY152" fmla="*/ 5796644 h 6858000"/>
              <a:gd name="connsiteX153" fmla="*/ 171559 w 5734864"/>
              <a:gd name="connsiteY153" fmla="*/ 5803435 h 6858000"/>
              <a:gd name="connsiteX154" fmla="*/ 172284 w 5734864"/>
              <a:gd name="connsiteY154" fmla="*/ 5816391 h 6858000"/>
              <a:gd name="connsiteX155" fmla="*/ 182542 w 5734864"/>
              <a:gd name="connsiteY155" fmla="*/ 5846382 h 6858000"/>
              <a:gd name="connsiteX156" fmla="*/ 175877 w 5734864"/>
              <a:gd name="connsiteY156" fmla="*/ 5871336 h 6858000"/>
              <a:gd name="connsiteX157" fmla="*/ 174910 w 5734864"/>
              <a:gd name="connsiteY157" fmla="*/ 5876376 h 6858000"/>
              <a:gd name="connsiteX158" fmla="*/ 175047 w 5734864"/>
              <a:gd name="connsiteY158" fmla="*/ 5876483 h 6858000"/>
              <a:gd name="connsiteX159" fmla="*/ 174335 w 5734864"/>
              <a:gd name="connsiteY159" fmla="*/ 5881814 h 6858000"/>
              <a:gd name="connsiteX160" fmla="*/ 171273 w 5734864"/>
              <a:gd name="connsiteY160" fmla="*/ 5895339 h 6858000"/>
              <a:gd name="connsiteX161" fmla="*/ 171658 w 5734864"/>
              <a:gd name="connsiteY161" fmla="*/ 5898749 h 6858000"/>
              <a:gd name="connsiteX162" fmla="*/ 174658 w 5734864"/>
              <a:gd name="connsiteY162" fmla="*/ 5919558 h 6858000"/>
              <a:gd name="connsiteX163" fmla="*/ 169099 w 5734864"/>
              <a:gd name="connsiteY163" fmla="*/ 5984417 h 6858000"/>
              <a:gd name="connsiteX164" fmla="*/ 162007 w 5734864"/>
              <a:gd name="connsiteY164" fmla="*/ 6049043 h 6858000"/>
              <a:gd name="connsiteX165" fmla="*/ 156875 w 5734864"/>
              <a:gd name="connsiteY165" fmla="*/ 6114000 h 6858000"/>
              <a:gd name="connsiteX166" fmla="*/ 165441 w 5734864"/>
              <a:gd name="connsiteY166" fmla="*/ 6146938 h 6858000"/>
              <a:gd name="connsiteX167" fmla="*/ 165177 w 5734864"/>
              <a:gd name="connsiteY167" fmla="*/ 6150658 h 6858000"/>
              <a:gd name="connsiteX168" fmla="*/ 161772 w 5734864"/>
              <a:gd name="connsiteY168" fmla="*/ 6160011 h 6858000"/>
              <a:gd name="connsiteX169" fmla="*/ 160051 w 5734864"/>
              <a:gd name="connsiteY169" fmla="*/ 6163393 h 6858000"/>
              <a:gd name="connsiteX170" fmla="*/ 158473 w 5734864"/>
              <a:gd name="connsiteY170" fmla="*/ 6168628 h 6858000"/>
              <a:gd name="connsiteX171" fmla="*/ 158573 w 5734864"/>
              <a:gd name="connsiteY171" fmla="*/ 6168799 h 6858000"/>
              <a:gd name="connsiteX172" fmla="*/ 146463 w 5734864"/>
              <a:gd name="connsiteY172" fmla="*/ 6196671 h 6858000"/>
              <a:gd name="connsiteX173" fmla="*/ 150209 w 5734864"/>
              <a:gd name="connsiteY173" fmla="*/ 6232365 h 6858000"/>
              <a:gd name="connsiteX174" fmla="*/ 148544 w 5734864"/>
              <a:gd name="connsiteY174" fmla="*/ 6246162 h 6858000"/>
              <a:gd name="connsiteX175" fmla="*/ 148403 w 5734864"/>
              <a:gd name="connsiteY175" fmla="*/ 6253754 h 6858000"/>
              <a:gd name="connsiteX176" fmla="*/ 138880 w 5734864"/>
              <a:gd name="connsiteY176" fmla="*/ 6276449 h 6858000"/>
              <a:gd name="connsiteX177" fmla="*/ 138683 w 5734864"/>
              <a:gd name="connsiteY177" fmla="*/ 6279721 h 6858000"/>
              <a:gd name="connsiteX178" fmla="*/ 130721 w 5734864"/>
              <a:gd name="connsiteY178" fmla="*/ 6293675 h 6858000"/>
              <a:gd name="connsiteX179" fmla="*/ 120717 w 5734864"/>
              <a:gd name="connsiteY179" fmla="*/ 6313967 h 6858000"/>
              <a:gd name="connsiteX180" fmla="*/ 120841 w 5734864"/>
              <a:gd name="connsiteY180" fmla="*/ 6315437 h 6858000"/>
              <a:gd name="connsiteX181" fmla="*/ 115208 w 5734864"/>
              <a:gd name="connsiteY181" fmla="*/ 6324024 h 6858000"/>
              <a:gd name="connsiteX182" fmla="*/ 101217 w 5734864"/>
              <a:gd name="connsiteY182" fmla="*/ 6365923 h 6858000"/>
              <a:gd name="connsiteX183" fmla="*/ 74946 w 5734864"/>
              <a:gd name="connsiteY183" fmla="*/ 6556817 h 6858000"/>
              <a:gd name="connsiteX184" fmla="*/ 16001 w 5734864"/>
              <a:gd name="connsiteY184" fmla="*/ 6808678 h 6858000"/>
              <a:gd name="connsiteX185" fmla="*/ 0 w 5734864"/>
              <a:gd name="connsiteY185" fmla="*/ 6858000 h 6858000"/>
              <a:gd name="connsiteX186" fmla="*/ 5734864 w 5734864"/>
              <a:gd name="connsiteY186" fmla="*/ 6858000 h 6858000"/>
              <a:gd name="connsiteX187" fmla="*/ 5734864 w 5734864"/>
              <a:gd name="connsiteY18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</a:cxnLst>
            <a:rect l="l" t="t" r="r" b="b"/>
            <a:pathLst>
              <a:path w="5734864" h="6858000">
                <a:moveTo>
                  <a:pt x="5734864" y="0"/>
                </a:moveTo>
                <a:lnTo>
                  <a:pt x="771611" y="0"/>
                </a:lnTo>
                <a:cubicBezTo>
                  <a:pt x="771634" y="16369"/>
                  <a:pt x="771656" y="32739"/>
                  <a:pt x="771679" y="49108"/>
                </a:cubicBezTo>
                <a:cubicBezTo>
                  <a:pt x="775201" y="55622"/>
                  <a:pt x="788724" y="196721"/>
                  <a:pt x="794248" y="200968"/>
                </a:cubicBezTo>
                <a:lnTo>
                  <a:pt x="801749" y="414071"/>
                </a:lnTo>
                <a:cubicBezTo>
                  <a:pt x="807329" y="440933"/>
                  <a:pt x="835107" y="598697"/>
                  <a:pt x="818548" y="585467"/>
                </a:cubicBezTo>
                <a:cubicBezTo>
                  <a:pt x="856197" y="664140"/>
                  <a:pt x="837895" y="708473"/>
                  <a:pt x="857476" y="800623"/>
                </a:cubicBezTo>
                <a:cubicBezTo>
                  <a:pt x="822401" y="857344"/>
                  <a:pt x="855723" y="824571"/>
                  <a:pt x="851083" y="878903"/>
                </a:cubicBezTo>
                <a:cubicBezTo>
                  <a:pt x="884811" y="859448"/>
                  <a:pt x="834648" y="946397"/>
                  <a:pt x="873564" y="943826"/>
                </a:cubicBezTo>
                <a:cubicBezTo>
                  <a:pt x="871487" y="953795"/>
                  <a:pt x="868248" y="963533"/>
                  <a:pt x="864705" y="973328"/>
                </a:cubicBezTo>
                <a:lnTo>
                  <a:pt x="862869" y="978457"/>
                </a:lnTo>
                <a:lnTo>
                  <a:pt x="862233" y="998041"/>
                </a:lnTo>
                <a:lnTo>
                  <a:pt x="853665" y="1004750"/>
                </a:lnTo>
                <a:lnTo>
                  <a:pt x="847865" y="1070795"/>
                </a:lnTo>
                <a:cubicBezTo>
                  <a:pt x="870234" y="1110486"/>
                  <a:pt x="833172" y="1190441"/>
                  <a:pt x="862786" y="1238994"/>
                </a:cubicBezTo>
                <a:cubicBezTo>
                  <a:pt x="864699" y="1290599"/>
                  <a:pt x="860615" y="1347716"/>
                  <a:pt x="859345" y="1380427"/>
                </a:cubicBezTo>
                <a:cubicBezTo>
                  <a:pt x="845703" y="1396391"/>
                  <a:pt x="873184" y="1435525"/>
                  <a:pt x="855172" y="1435262"/>
                </a:cubicBezTo>
                <a:lnTo>
                  <a:pt x="860494" y="1453861"/>
                </a:lnTo>
                <a:lnTo>
                  <a:pt x="853731" y="1467047"/>
                </a:lnTo>
                <a:cubicBezTo>
                  <a:pt x="846549" y="1480528"/>
                  <a:pt x="841728" y="1491093"/>
                  <a:pt x="845847" y="1502307"/>
                </a:cubicBezTo>
                <a:lnTo>
                  <a:pt x="817613" y="1565166"/>
                </a:lnTo>
                <a:cubicBezTo>
                  <a:pt x="805468" y="1557258"/>
                  <a:pt x="816534" y="1596564"/>
                  <a:pt x="804223" y="1601941"/>
                </a:cubicBezTo>
                <a:cubicBezTo>
                  <a:pt x="794287" y="1604654"/>
                  <a:pt x="795328" y="1617209"/>
                  <a:pt x="791773" y="1627005"/>
                </a:cubicBezTo>
                <a:cubicBezTo>
                  <a:pt x="781684" y="1634393"/>
                  <a:pt x="772978" y="1683187"/>
                  <a:pt x="774645" y="1699922"/>
                </a:cubicBezTo>
                <a:cubicBezTo>
                  <a:pt x="785341" y="1746767"/>
                  <a:pt x="744845" y="1787099"/>
                  <a:pt x="752343" y="1824604"/>
                </a:cubicBezTo>
                <a:cubicBezTo>
                  <a:pt x="751502" y="1834578"/>
                  <a:pt x="749297" y="1842929"/>
                  <a:pt x="746254" y="1850222"/>
                </a:cubicBezTo>
                <a:lnTo>
                  <a:pt x="728600" y="1869603"/>
                </a:lnTo>
                <a:lnTo>
                  <a:pt x="724396" y="1883104"/>
                </a:lnTo>
                <a:lnTo>
                  <a:pt x="722165" y="1885924"/>
                </a:lnTo>
                <a:lnTo>
                  <a:pt x="721338" y="1887123"/>
                </a:lnTo>
                <a:lnTo>
                  <a:pt x="714840" y="1902274"/>
                </a:lnTo>
                <a:lnTo>
                  <a:pt x="722847" y="1929891"/>
                </a:lnTo>
                <a:lnTo>
                  <a:pt x="714660" y="1982709"/>
                </a:lnTo>
                <a:cubicBezTo>
                  <a:pt x="727725" y="2006201"/>
                  <a:pt x="714739" y="1997091"/>
                  <a:pt x="710759" y="2013010"/>
                </a:cubicBezTo>
                <a:cubicBezTo>
                  <a:pt x="707970" y="2027531"/>
                  <a:pt x="700788" y="2054714"/>
                  <a:pt x="697927" y="2069833"/>
                </a:cubicBezTo>
                <a:cubicBezTo>
                  <a:pt x="685211" y="2080229"/>
                  <a:pt x="698762" y="2088241"/>
                  <a:pt x="693594" y="2103731"/>
                </a:cubicBezTo>
                <a:cubicBezTo>
                  <a:pt x="688481" y="2110649"/>
                  <a:pt x="687183" y="2115973"/>
                  <a:pt x="691109" y="2124027"/>
                </a:cubicBezTo>
                <a:cubicBezTo>
                  <a:pt x="666413" y="2155740"/>
                  <a:pt x="688031" y="2144874"/>
                  <a:pt x="676593" y="2176182"/>
                </a:cubicBezTo>
                <a:cubicBezTo>
                  <a:pt x="665190" y="2202944"/>
                  <a:pt x="656416" y="2233857"/>
                  <a:pt x="633227" y="2258036"/>
                </a:cubicBezTo>
                <a:cubicBezTo>
                  <a:pt x="626930" y="2262191"/>
                  <a:pt x="623498" y="2274069"/>
                  <a:pt x="625564" y="2284567"/>
                </a:cubicBezTo>
                <a:cubicBezTo>
                  <a:pt x="625918" y="2286374"/>
                  <a:pt x="626427" y="2288071"/>
                  <a:pt x="627074" y="2289605"/>
                </a:cubicBezTo>
                <a:cubicBezTo>
                  <a:pt x="619029" y="2296628"/>
                  <a:pt x="616453" y="2303188"/>
                  <a:pt x="614574" y="2308717"/>
                </a:cubicBezTo>
                <a:lnTo>
                  <a:pt x="606890" y="2320662"/>
                </a:lnTo>
                <a:lnTo>
                  <a:pt x="605558" y="2327897"/>
                </a:lnTo>
                <a:lnTo>
                  <a:pt x="602202" y="2357749"/>
                </a:lnTo>
                <a:lnTo>
                  <a:pt x="600213" y="2364905"/>
                </a:lnTo>
                <a:lnTo>
                  <a:pt x="597160" y="2388351"/>
                </a:lnTo>
                <a:lnTo>
                  <a:pt x="597982" y="2402296"/>
                </a:lnTo>
                <a:lnTo>
                  <a:pt x="593150" y="2420015"/>
                </a:lnTo>
                <a:cubicBezTo>
                  <a:pt x="593044" y="2420926"/>
                  <a:pt x="592939" y="2421838"/>
                  <a:pt x="592833" y="2422749"/>
                </a:cubicBezTo>
                <a:lnTo>
                  <a:pt x="594479" y="2426002"/>
                </a:lnTo>
                <a:cubicBezTo>
                  <a:pt x="594168" y="2427683"/>
                  <a:pt x="593118" y="2429721"/>
                  <a:pt x="591963" y="2431950"/>
                </a:cubicBezTo>
                <a:cubicBezTo>
                  <a:pt x="591823" y="2432599"/>
                  <a:pt x="591684" y="2433248"/>
                  <a:pt x="591544" y="2433897"/>
                </a:cubicBezTo>
                <a:lnTo>
                  <a:pt x="589519" y="2451398"/>
                </a:lnTo>
                <a:cubicBezTo>
                  <a:pt x="589692" y="2452777"/>
                  <a:pt x="589864" y="2454157"/>
                  <a:pt x="590037" y="2455536"/>
                </a:cubicBezTo>
                <a:lnTo>
                  <a:pt x="588179" y="2462981"/>
                </a:lnTo>
                <a:lnTo>
                  <a:pt x="583434" y="2503991"/>
                </a:lnTo>
                <a:cubicBezTo>
                  <a:pt x="576530" y="2566058"/>
                  <a:pt x="570433" y="2625224"/>
                  <a:pt x="567942" y="2652936"/>
                </a:cubicBezTo>
                <a:cubicBezTo>
                  <a:pt x="570864" y="2658290"/>
                  <a:pt x="572739" y="2664095"/>
                  <a:pt x="573869" y="2670188"/>
                </a:cubicBezTo>
                <a:lnTo>
                  <a:pt x="575243" y="2688114"/>
                </a:lnTo>
                <a:lnTo>
                  <a:pt x="573824" y="2689856"/>
                </a:lnTo>
                <a:cubicBezTo>
                  <a:pt x="569972" y="2698471"/>
                  <a:pt x="569572" y="2704494"/>
                  <a:pt x="570699" y="2709353"/>
                </a:cubicBezTo>
                <a:lnTo>
                  <a:pt x="573192" y="2714527"/>
                </a:lnTo>
                <a:cubicBezTo>
                  <a:pt x="572809" y="2719080"/>
                  <a:pt x="572427" y="2723634"/>
                  <a:pt x="572044" y="2728187"/>
                </a:cubicBezTo>
                <a:cubicBezTo>
                  <a:pt x="572184" y="2737412"/>
                  <a:pt x="572325" y="2746638"/>
                  <a:pt x="572465" y="2755863"/>
                </a:cubicBezTo>
                <a:lnTo>
                  <a:pt x="570028" y="2760324"/>
                </a:lnTo>
                <a:lnTo>
                  <a:pt x="566748" y="2800948"/>
                </a:lnTo>
                <a:lnTo>
                  <a:pt x="565509" y="2801167"/>
                </a:lnTo>
                <a:cubicBezTo>
                  <a:pt x="562655" y="2802587"/>
                  <a:pt x="560408" y="2805381"/>
                  <a:pt x="559367" y="2811129"/>
                </a:cubicBezTo>
                <a:cubicBezTo>
                  <a:pt x="543471" y="2797318"/>
                  <a:pt x="552020" y="2812773"/>
                  <a:pt x="550354" y="2830949"/>
                </a:cubicBezTo>
                <a:cubicBezTo>
                  <a:pt x="525292" y="2813553"/>
                  <a:pt x="531129" y="2868192"/>
                  <a:pt x="514795" y="2872433"/>
                </a:cubicBezTo>
                <a:lnTo>
                  <a:pt x="509875" y="2923099"/>
                </a:lnTo>
                <a:lnTo>
                  <a:pt x="509577" y="2923197"/>
                </a:lnTo>
                <a:cubicBezTo>
                  <a:pt x="508704" y="2924865"/>
                  <a:pt x="508038" y="2927556"/>
                  <a:pt x="507597" y="2931868"/>
                </a:cubicBezTo>
                <a:cubicBezTo>
                  <a:pt x="507524" y="2934019"/>
                  <a:pt x="507452" y="2936171"/>
                  <a:pt x="507379" y="2938322"/>
                </a:cubicBezTo>
                <a:lnTo>
                  <a:pt x="504725" y="2954519"/>
                </a:lnTo>
                <a:lnTo>
                  <a:pt x="502018" y="2959643"/>
                </a:lnTo>
                <a:lnTo>
                  <a:pt x="498360" y="2961019"/>
                </a:lnTo>
                <a:lnTo>
                  <a:pt x="498483" y="2962590"/>
                </a:lnTo>
                <a:cubicBezTo>
                  <a:pt x="502388" y="2975027"/>
                  <a:pt x="510202" y="2980016"/>
                  <a:pt x="484403" y="2990538"/>
                </a:cubicBezTo>
                <a:cubicBezTo>
                  <a:pt x="489425" y="3018352"/>
                  <a:pt x="474337" y="3021029"/>
                  <a:pt x="463075" y="3055956"/>
                </a:cubicBezTo>
                <a:cubicBezTo>
                  <a:pt x="469487" y="3072485"/>
                  <a:pt x="464165" y="3083955"/>
                  <a:pt x="455013" y="3094482"/>
                </a:cubicBezTo>
                <a:cubicBezTo>
                  <a:pt x="453131" y="3130054"/>
                  <a:pt x="437643" y="3160106"/>
                  <a:pt x="428391" y="3198850"/>
                </a:cubicBezTo>
                <a:lnTo>
                  <a:pt x="401440" y="3307560"/>
                </a:lnTo>
                <a:lnTo>
                  <a:pt x="386076" y="3373943"/>
                </a:lnTo>
                <a:cubicBezTo>
                  <a:pt x="386236" y="3376061"/>
                  <a:pt x="380537" y="3378856"/>
                  <a:pt x="374726" y="3381364"/>
                </a:cubicBezTo>
                <a:lnTo>
                  <a:pt x="369145" y="3383729"/>
                </a:lnTo>
                <a:lnTo>
                  <a:pt x="364294" y="3414159"/>
                </a:lnTo>
                <a:lnTo>
                  <a:pt x="366450" y="3436925"/>
                </a:lnTo>
                <a:lnTo>
                  <a:pt x="351743" y="3521619"/>
                </a:lnTo>
                <a:lnTo>
                  <a:pt x="345784" y="3603757"/>
                </a:lnTo>
                <a:cubicBezTo>
                  <a:pt x="345255" y="3619979"/>
                  <a:pt x="344727" y="3636202"/>
                  <a:pt x="344198" y="3652424"/>
                </a:cubicBezTo>
                <a:lnTo>
                  <a:pt x="352450" y="3665222"/>
                </a:lnTo>
                <a:lnTo>
                  <a:pt x="342621" y="3700804"/>
                </a:lnTo>
                <a:lnTo>
                  <a:pt x="341514" y="3734774"/>
                </a:lnTo>
                <a:cubicBezTo>
                  <a:pt x="341212" y="3751567"/>
                  <a:pt x="340909" y="3768360"/>
                  <a:pt x="340607" y="3785153"/>
                </a:cubicBezTo>
                <a:cubicBezTo>
                  <a:pt x="340640" y="3786161"/>
                  <a:pt x="340674" y="3787169"/>
                  <a:pt x="340707" y="3788177"/>
                </a:cubicBezTo>
                <a:cubicBezTo>
                  <a:pt x="340592" y="3791719"/>
                  <a:pt x="340476" y="3795261"/>
                  <a:pt x="340361" y="3798803"/>
                </a:cubicBezTo>
                <a:cubicBezTo>
                  <a:pt x="340121" y="3812119"/>
                  <a:pt x="339882" y="3825434"/>
                  <a:pt x="339642" y="3838750"/>
                </a:cubicBezTo>
                <a:cubicBezTo>
                  <a:pt x="337363" y="3949044"/>
                  <a:pt x="361794" y="3960437"/>
                  <a:pt x="360295" y="4015196"/>
                </a:cubicBezTo>
                <a:lnTo>
                  <a:pt x="339043" y="4052778"/>
                </a:lnTo>
                <a:lnTo>
                  <a:pt x="339343" y="4096257"/>
                </a:lnTo>
                <a:cubicBezTo>
                  <a:pt x="362058" y="4159145"/>
                  <a:pt x="332404" y="4250479"/>
                  <a:pt x="340786" y="4321136"/>
                </a:cubicBezTo>
                <a:cubicBezTo>
                  <a:pt x="341421" y="4376624"/>
                  <a:pt x="344189" y="4407708"/>
                  <a:pt x="343158" y="4429174"/>
                </a:cubicBezTo>
                <a:cubicBezTo>
                  <a:pt x="340948" y="4436304"/>
                  <a:pt x="337887" y="4443121"/>
                  <a:pt x="334599" y="4449938"/>
                </a:cubicBezTo>
                <a:lnTo>
                  <a:pt x="332890" y="4453515"/>
                </a:lnTo>
                <a:lnTo>
                  <a:pt x="331105" y="4467941"/>
                </a:lnTo>
                <a:lnTo>
                  <a:pt x="324289" y="4471861"/>
                </a:lnTo>
                <a:lnTo>
                  <a:pt x="317079" y="4493468"/>
                </a:lnTo>
                <a:cubicBezTo>
                  <a:pt x="315353" y="4501584"/>
                  <a:pt x="314639" y="4510343"/>
                  <a:pt x="315557" y="4520067"/>
                </a:cubicBezTo>
                <a:cubicBezTo>
                  <a:pt x="315451" y="4525669"/>
                  <a:pt x="315346" y="4531270"/>
                  <a:pt x="315240" y="4536872"/>
                </a:cubicBezTo>
                <a:lnTo>
                  <a:pt x="316200" y="4538297"/>
                </a:lnTo>
                <a:cubicBezTo>
                  <a:pt x="316738" y="4541182"/>
                  <a:pt x="316785" y="4544563"/>
                  <a:pt x="317507" y="4547582"/>
                </a:cubicBezTo>
                <a:cubicBezTo>
                  <a:pt x="322716" y="4552468"/>
                  <a:pt x="324912" y="4582137"/>
                  <a:pt x="323078" y="4592102"/>
                </a:cubicBezTo>
                <a:cubicBezTo>
                  <a:pt x="314597" y="4619728"/>
                  <a:pt x="334923" y="4645745"/>
                  <a:pt x="328722" y="4667914"/>
                </a:cubicBezTo>
                <a:cubicBezTo>
                  <a:pt x="330810" y="4685069"/>
                  <a:pt x="333803" y="4690356"/>
                  <a:pt x="335597" y="4695035"/>
                </a:cubicBezTo>
                <a:lnTo>
                  <a:pt x="339485" y="4695979"/>
                </a:lnTo>
                <a:lnTo>
                  <a:pt x="341089" y="4704268"/>
                </a:lnTo>
                <a:lnTo>
                  <a:pt x="342177" y="4706060"/>
                </a:lnTo>
                <a:cubicBezTo>
                  <a:pt x="344268" y="4709474"/>
                  <a:pt x="346234" y="4712931"/>
                  <a:pt x="347751" y="4716754"/>
                </a:cubicBezTo>
                <a:lnTo>
                  <a:pt x="344125" y="4764669"/>
                </a:lnTo>
                <a:lnTo>
                  <a:pt x="340188" y="4779386"/>
                </a:lnTo>
                <a:lnTo>
                  <a:pt x="335146" y="4787491"/>
                </a:lnTo>
                <a:lnTo>
                  <a:pt x="319124" y="4843514"/>
                </a:lnTo>
                <a:lnTo>
                  <a:pt x="305956" y="4881505"/>
                </a:lnTo>
                <a:lnTo>
                  <a:pt x="301062" y="4889332"/>
                </a:lnTo>
                <a:lnTo>
                  <a:pt x="302141" y="4899400"/>
                </a:lnTo>
                <a:cubicBezTo>
                  <a:pt x="302767" y="4900706"/>
                  <a:pt x="303536" y="4901803"/>
                  <a:pt x="304424" y="4902664"/>
                </a:cubicBezTo>
                <a:lnTo>
                  <a:pt x="293123" y="4932769"/>
                </a:lnTo>
                <a:lnTo>
                  <a:pt x="292275" y="4936482"/>
                </a:lnTo>
                <a:lnTo>
                  <a:pt x="288304" y="4962325"/>
                </a:lnTo>
                <a:cubicBezTo>
                  <a:pt x="288009" y="4988948"/>
                  <a:pt x="287715" y="5015570"/>
                  <a:pt x="287420" y="5042193"/>
                </a:cubicBezTo>
                <a:cubicBezTo>
                  <a:pt x="295373" y="5039737"/>
                  <a:pt x="281659" y="5060438"/>
                  <a:pt x="287020" y="5065655"/>
                </a:cubicBezTo>
                <a:cubicBezTo>
                  <a:pt x="291675" y="5068928"/>
                  <a:pt x="288601" y="5075970"/>
                  <a:pt x="288488" y="5082216"/>
                </a:cubicBezTo>
                <a:cubicBezTo>
                  <a:pt x="292282" y="5088207"/>
                  <a:pt x="287008" y="5117775"/>
                  <a:pt x="282763" y="5127114"/>
                </a:cubicBezTo>
                <a:cubicBezTo>
                  <a:pt x="267723" y="5152218"/>
                  <a:pt x="280799" y="5182399"/>
                  <a:pt x="269316" y="5202682"/>
                </a:cubicBezTo>
                <a:cubicBezTo>
                  <a:pt x="267050" y="5219969"/>
                  <a:pt x="268614" y="5225841"/>
                  <a:pt x="269174" y="5230835"/>
                </a:cubicBezTo>
                <a:lnTo>
                  <a:pt x="272679" y="5232660"/>
                </a:lnTo>
                <a:lnTo>
                  <a:pt x="272160" y="5241150"/>
                </a:lnTo>
                <a:lnTo>
                  <a:pt x="272760" y="5243156"/>
                </a:lnTo>
                <a:cubicBezTo>
                  <a:pt x="273922" y="5246984"/>
                  <a:pt x="274952" y="5250824"/>
                  <a:pt x="275462" y="5254919"/>
                </a:cubicBezTo>
                <a:cubicBezTo>
                  <a:pt x="258407" y="5258851"/>
                  <a:pt x="276976" y="5290392"/>
                  <a:pt x="262897" y="5286259"/>
                </a:cubicBezTo>
                <a:cubicBezTo>
                  <a:pt x="262724" y="5309439"/>
                  <a:pt x="239612" y="5337531"/>
                  <a:pt x="252761" y="5357801"/>
                </a:cubicBezTo>
                <a:cubicBezTo>
                  <a:pt x="248775" y="5392256"/>
                  <a:pt x="247799" y="5423412"/>
                  <a:pt x="242360" y="5460080"/>
                </a:cubicBezTo>
                <a:cubicBezTo>
                  <a:pt x="232632" y="5488478"/>
                  <a:pt x="242025" y="5519143"/>
                  <a:pt x="229880" y="5539714"/>
                </a:cubicBezTo>
                <a:cubicBezTo>
                  <a:pt x="230558" y="5572454"/>
                  <a:pt x="222150" y="5613340"/>
                  <a:pt x="204283" y="5639080"/>
                </a:cubicBezTo>
                <a:cubicBezTo>
                  <a:pt x="201596" y="5674226"/>
                  <a:pt x="191051" y="5680198"/>
                  <a:pt x="198948" y="5710958"/>
                </a:cubicBezTo>
                <a:cubicBezTo>
                  <a:pt x="196338" y="5713534"/>
                  <a:pt x="194185" y="5716550"/>
                  <a:pt x="192367" y="5719859"/>
                </a:cubicBezTo>
                <a:lnTo>
                  <a:pt x="188035" y="5729935"/>
                </a:lnTo>
                <a:lnTo>
                  <a:pt x="188428" y="5731182"/>
                </a:lnTo>
                <a:lnTo>
                  <a:pt x="181635" y="5753538"/>
                </a:lnTo>
                <a:lnTo>
                  <a:pt x="169744" y="5796307"/>
                </a:lnTo>
                <a:lnTo>
                  <a:pt x="170351" y="5796644"/>
                </a:lnTo>
                <a:cubicBezTo>
                  <a:pt x="171558" y="5797954"/>
                  <a:pt x="172173" y="5799948"/>
                  <a:pt x="171559" y="5803435"/>
                </a:cubicBezTo>
                <a:cubicBezTo>
                  <a:pt x="182664" y="5798231"/>
                  <a:pt x="175075" y="5805646"/>
                  <a:pt x="172284" y="5816391"/>
                </a:cubicBezTo>
                <a:cubicBezTo>
                  <a:pt x="188911" y="5810703"/>
                  <a:pt x="174844" y="5841128"/>
                  <a:pt x="182542" y="5846382"/>
                </a:cubicBezTo>
                <a:cubicBezTo>
                  <a:pt x="180118" y="5854404"/>
                  <a:pt x="177856" y="5862781"/>
                  <a:pt x="175877" y="5871336"/>
                </a:cubicBezTo>
                <a:lnTo>
                  <a:pt x="174910" y="5876376"/>
                </a:lnTo>
                <a:lnTo>
                  <a:pt x="175047" y="5876483"/>
                </a:lnTo>
                <a:cubicBezTo>
                  <a:pt x="175167" y="5877594"/>
                  <a:pt x="174973" y="5879257"/>
                  <a:pt x="174335" y="5881814"/>
                </a:cubicBezTo>
                <a:lnTo>
                  <a:pt x="171273" y="5895339"/>
                </a:lnTo>
                <a:cubicBezTo>
                  <a:pt x="171401" y="5896476"/>
                  <a:pt x="171530" y="5897612"/>
                  <a:pt x="171658" y="5898749"/>
                </a:cubicBezTo>
                <a:lnTo>
                  <a:pt x="174658" y="5919558"/>
                </a:lnTo>
                <a:cubicBezTo>
                  <a:pt x="173958" y="5933601"/>
                  <a:pt x="171208" y="5962838"/>
                  <a:pt x="169099" y="5984417"/>
                </a:cubicBezTo>
                <a:cubicBezTo>
                  <a:pt x="162916" y="6005205"/>
                  <a:pt x="164971" y="6025162"/>
                  <a:pt x="162007" y="6049043"/>
                </a:cubicBezTo>
                <a:cubicBezTo>
                  <a:pt x="150795" y="6073830"/>
                  <a:pt x="160091" y="6088483"/>
                  <a:pt x="156875" y="6114000"/>
                </a:cubicBezTo>
                <a:cubicBezTo>
                  <a:pt x="141597" y="6134477"/>
                  <a:pt x="163381" y="6133378"/>
                  <a:pt x="165441" y="6146938"/>
                </a:cubicBezTo>
                <a:lnTo>
                  <a:pt x="165177" y="6150658"/>
                </a:lnTo>
                <a:lnTo>
                  <a:pt x="161772" y="6160011"/>
                </a:lnTo>
                <a:lnTo>
                  <a:pt x="160051" y="6163393"/>
                </a:lnTo>
                <a:cubicBezTo>
                  <a:pt x="159032" y="6165775"/>
                  <a:pt x="158564" y="6167421"/>
                  <a:pt x="158473" y="6168628"/>
                </a:cubicBezTo>
                <a:cubicBezTo>
                  <a:pt x="158506" y="6168685"/>
                  <a:pt x="158540" y="6168742"/>
                  <a:pt x="158573" y="6168799"/>
                </a:cubicBezTo>
                <a:lnTo>
                  <a:pt x="146463" y="6196671"/>
                </a:lnTo>
                <a:cubicBezTo>
                  <a:pt x="152348" y="6205503"/>
                  <a:pt x="134460" y="6231012"/>
                  <a:pt x="150209" y="6232365"/>
                </a:cubicBezTo>
                <a:cubicBezTo>
                  <a:pt x="145821" y="6242321"/>
                  <a:pt x="137774" y="6246719"/>
                  <a:pt x="148544" y="6246162"/>
                </a:cubicBezTo>
                <a:cubicBezTo>
                  <a:pt x="147378" y="6249522"/>
                  <a:pt x="147566" y="6251866"/>
                  <a:pt x="148403" y="6253754"/>
                </a:cubicBezTo>
                <a:lnTo>
                  <a:pt x="138880" y="6276449"/>
                </a:lnTo>
                <a:cubicBezTo>
                  <a:pt x="138814" y="6277540"/>
                  <a:pt x="138749" y="6278630"/>
                  <a:pt x="138683" y="6279721"/>
                </a:cubicBezTo>
                <a:lnTo>
                  <a:pt x="130721" y="6293675"/>
                </a:lnTo>
                <a:lnTo>
                  <a:pt x="120717" y="6313967"/>
                </a:lnTo>
                <a:cubicBezTo>
                  <a:pt x="120758" y="6314457"/>
                  <a:pt x="120800" y="6314947"/>
                  <a:pt x="120841" y="6315437"/>
                </a:cubicBezTo>
                <a:lnTo>
                  <a:pt x="115208" y="6324024"/>
                </a:lnTo>
                <a:cubicBezTo>
                  <a:pt x="113007" y="6326672"/>
                  <a:pt x="103991" y="6364381"/>
                  <a:pt x="101217" y="6365923"/>
                </a:cubicBezTo>
                <a:lnTo>
                  <a:pt x="74946" y="6556817"/>
                </a:lnTo>
                <a:cubicBezTo>
                  <a:pt x="55357" y="6665926"/>
                  <a:pt x="35695" y="6744075"/>
                  <a:pt x="16001" y="6808678"/>
                </a:cubicBezTo>
                <a:lnTo>
                  <a:pt x="0" y="6858000"/>
                </a:lnTo>
                <a:lnTo>
                  <a:pt x="5734864" y="6858000"/>
                </a:lnTo>
                <a:lnTo>
                  <a:pt x="5734864" y="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Tytuł 1">
            <a:extLst>
              <a:ext uri="{FF2B5EF4-FFF2-40B4-BE49-F238E27FC236}">
                <a16:creationId xmlns:a16="http://schemas.microsoft.com/office/drawing/2014/main" id="{FE96333D-9F92-C171-43F0-89EAEE03DFBE}"/>
              </a:ext>
            </a:extLst>
          </p:cNvPr>
          <p:cNvSpPr txBox="1">
            <a:spLocks/>
          </p:cNvSpPr>
          <p:nvPr/>
        </p:nvSpPr>
        <p:spPr>
          <a:xfrm>
            <a:off x="5649685" y="344488"/>
            <a:ext cx="5998028" cy="79964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354D7E6C-BEFE-7D6C-B5BA-1117251B4D72}"/>
              </a:ext>
            </a:extLst>
          </p:cNvPr>
          <p:cNvSpPr txBox="1"/>
          <p:nvPr/>
        </p:nvSpPr>
        <p:spPr>
          <a:xfrm>
            <a:off x="6096000" y="4272677"/>
            <a:ext cx="6096000" cy="29238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+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3</a:t>
            </a:r>
            <a:r>
              <a:rPr kumimoji="0" lang="pl-PL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8 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03</a:t>
            </a:r>
            <a:r>
              <a:rPr kumimoji="0" lang="pl-PL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22 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61</a:t>
            </a:r>
            <a:r>
              <a:rPr kumimoji="0" lang="pl-PL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02</a:t>
            </a:r>
            <a:r>
              <a:rPr kumimoji="0" lang="pl-PL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59</a:t>
            </a:r>
            <a:endParaRPr kumimoji="0" lang="pl-PL" sz="2200" b="0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b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ranch</a:t>
            </a:r>
            <a:r>
              <a:rPr kumimoji="0" lang="pl-PL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@pbu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.lviv</a:t>
            </a:r>
            <a:r>
              <a:rPr kumimoji="0" lang="pl-PL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.u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a</a:t>
            </a:r>
            <a:endParaRPr kumimoji="0" lang="pl-PL" sz="2200" b="0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22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www.p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l-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ua</a:t>
            </a: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.eu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2" name="pole tekstowe 11">
            <a:extLst>
              <a:ext uri="{FF2B5EF4-FFF2-40B4-BE49-F238E27FC236}">
                <a16:creationId xmlns:a16="http://schemas.microsoft.com/office/drawing/2014/main" id="{EFC44683-8B2E-54F8-D623-D9BCDC4B170A}"/>
              </a:ext>
            </a:extLst>
          </p:cNvPr>
          <p:cNvSpPr txBox="1"/>
          <p:nvPr/>
        </p:nvSpPr>
        <p:spPr>
          <a:xfrm>
            <a:off x="535625" y="2743200"/>
            <a:ext cx="436966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endParaRPr kumimoji="0" lang="pl-PL" sz="16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2" name="pole tekstowe 1">
            <a:extLst>
              <a:ext uri="{FF2B5EF4-FFF2-40B4-BE49-F238E27FC236}">
                <a16:creationId xmlns:a16="http://schemas.microsoft.com/office/drawing/2014/main" id="{51CC8D02-0A87-1531-CD58-B35DF6A099F7}"/>
              </a:ext>
            </a:extLst>
          </p:cNvPr>
          <p:cNvSpPr txBox="1"/>
          <p:nvPr/>
        </p:nvSpPr>
        <p:spPr>
          <a:xfrm>
            <a:off x="5980278" y="1433303"/>
            <a:ext cx="5667434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</a:t>
            </a:r>
            <a:r>
              <a:rPr kumimoji="0" lang="uk-UA" sz="2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пільний секретаріат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uk-UA" sz="28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+48 22 378 31 00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200" b="0" i="0" u="none" strike="noStrike" kern="1200" cap="none" spc="0" normalizeH="0" baseline="0" noProof="0" dirty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kumimoji="0" lang="pl-PL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js@pl-ua.eu</a:t>
            </a:r>
            <a:endParaRPr kumimoji="0" lang="uk-UA" sz="2200" b="0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22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Arial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Представництво Спільного секретаріату у Львові</a:t>
            </a:r>
            <a:endParaRPr kumimoji="0" lang="pl-PL" sz="28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3" name="Obraz 2">
            <a:extLst>
              <a:ext uri="{FF2B5EF4-FFF2-40B4-BE49-F238E27FC236}">
                <a16:creationId xmlns:a16="http://schemas.microsoft.com/office/drawing/2014/main" id="{857928F5-8BC6-CC75-1BDF-B081FD50935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0278" y="344488"/>
            <a:ext cx="3609784" cy="1088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9300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A39189A-908C-DA95-E87C-5EB9765FF6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05199" y="214455"/>
            <a:ext cx="8287109" cy="1088815"/>
          </a:xfrm>
        </p:spPr>
        <p:txBody>
          <a:bodyPr>
            <a:normAutofit fontScale="90000"/>
          </a:bodyPr>
          <a:lstStyle/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uk-UA" sz="4000" b="1" dirty="0">
                <a:solidFill>
                  <a:schemeClr val="accent1">
                    <a:lumMod val="75000"/>
                  </a:schemeClr>
                </a:solidFill>
                <a:ea typeface="+mn-ea"/>
                <a:cs typeface="Arial" panose="020B0604020202020204" pitchFamily="34" charset="0"/>
              </a:rPr>
              <a:t>Адміністративна оцінка та перевірка на прийнятність</a:t>
            </a:r>
            <a:endParaRPr lang="pl-PL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Podtytuł 2">
            <a:extLst>
              <a:ext uri="{FF2B5EF4-FFF2-40B4-BE49-F238E27FC236}">
                <a16:creationId xmlns:a16="http://schemas.microsoft.com/office/drawing/2014/main" id="{34072F18-E7A2-EA8D-4135-E343654878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4453" y="2375646"/>
            <a:ext cx="11317855" cy="3766361"/>
          </a:xfrm>
        </p:spPr>
        <p:txBody>
          <a:bodyPr>
            <a:normAutofit/>
          </a:bodyPr>
          <a:lstStyle/>
          <a:p>
            <a:pPr marL="538163" indent="-538163">
              <a:buFont typeface="Wingdings" panose="05000000000000000000" pitchFamily="2" charset="2"/>
              <a:buChar char="Ø"/>
            </a:pPr>
            <a:r>
              <a:rPr lang="uk-UA" sz="2400" dirty="0">
                <a:cs typeface="Arial" panose="020B0604020202020204" pitchFamily="34" charset="0"/>
              </a:rPr>
              <a:t>Адміністративна оцінка та перевірка на прийнятність застосовується тільки для заявок поданих під час терміну конкурсу</a:t>
            </a:r>
            <a:r>
              <a:rPr lang="pl-PL" sz="2400" dirty="0">
                <a:cs typeface="Arial" panose="020B0604020202020204" pitchFamily="34" charset="0"/>
              </a:rPr>
              <a:t>;</a:t>
            </a:r>
          </a:p>
          <a:p>
            <a:pPr marL="538163" indent="-538163">
              <a:buFont typeface="Wingdings" panose="05000000000000000000" pitchFamily="2" charset="2"/>
              <a:buChar char="Ø"/>
            </a:pPr>
            <a:r>
              <a:rPr lang="ru-RU" sz="2400" dirty="0">
                <a:cs typeface="Arial" panose="020B0604020202020204" pitchFamily="34" charset="0"/>
              </a:rPr>
              <a:t>Спільний секретаріат перевіряє повноту та правильність заповнення документів</a:t>
            </a:r>
            <a:r>
              <a:rPr lang="pl-PL" sz="2400" dirty="0">
                <a:cs typeface="Arial" panose="020B0604020202020204" pitchFamily="34" charset="0"/>
              </a:rPr>
              <a:t>;</a:t>
            </a:r>
          </a:p>
          <a:p>
            <a:pPr marL="538163" indent="-538163">
              <a:buFont typeface="Wingdings" panose="05000000000000000000" pitchFamily="2" charset="2"/>
              <a:buChar char="Ø"/>
            </a:pPr>
            <a:r>
              <a:rPr lang="ru-RU" sz="2400" dirty="0">
                <a:cs typeface="Arial" panose="020B0604020202020204" pitchFamily="34" charset="0"/>
              </a:rPr>
              <a:t>2 експерти з оцінки готують спільну шкалу оцінювання</a:t>
            </a:r>
            <a:r>
              <a:rPr lang="pl-PL" sz="2400" dirty="0">
                <a:cs typeface="Arial" panose="020B0604020202020204" pitchFamily="34" charset="0"/>
              </a:rPr>
              <a:t>;</a:t>
            </a:r>
          </a:p>
          <a:p>
            <a:pPr marL="538163" indent="-538163">
              <a:buFont typeface="Wingdings" panose="05000000000000000000" pitchFamily="2" charset="2"/>
              <a:buChar char="Ø"/>
            </a:pPr>
            <a:r>
              <a:rPr lang="ru-RU" sz="2400" dirty="0">
                <a:cs typeface="Arial" panose="020B0604020202020204" pitchFamily="34" charset="0"/>
              </a:rPr>
              <a:t>У разі необхідності заявник отримає запит на доповнення заявки та/або роз'яснення (</a:t>
            </a:r>
            <a:r>
              <a:rPr lang="ru-RU" sz="2400" i="1" dirty="0">
                <a:cs typeface="Arial" panose="020B0604020202020204" pitchFamily="34" charset="0"/>
              </a:rPr>
              <a:t>на це у нього буде 14 календарних днів</a:t>
            </a:r>
            <a:r>
              <a:rPr lang="ru-RU" sz="2400" dirty="0">
                <a:cs typeface="Arial" panose="020B0604020202020204" pitchFamily="34" charset="0"/>
              </a:rPr>
              <a:t>).</a:t>
            </a:r>
            <a:endParaRPr lang="pl-PL" dirty="0"/>
          </a:p>
          <a:p>
            <a:pPr>
              <a:buFontTx/>
              <a:buChar char="-"/>
            </a:pPr>
            <a:endParaRPr lang="pl-PL" dirty="0"/>
          </a:p>
          <a:p>
            <a:pPr>
              <a:buFontTx/>
              <a:buChar char="-"/>
            </a:pPr>
            <a:endParaRPr lang="pl-PL" dirty="0"/>
          </a:p>
          <a:p>
            <a:pPr>
              <a:buFontTx/>
              <a:buChar char="-"/>
            </a:pPr>
            <a:endParaRPr lang="pl-PL" dirty="0"/>
          </a:p>
          <a:p>
            <a:pPr>
              <a:buFontTx/>
              <a:buChar char="-"/>
            </a:pPr>
            <a:endParaRPr lang="pl-PL" dirty="0"/>
          </a:p>
          <a:p>
            <a:pPr>
              <a:buFontTx/>
              <a:buChar char="-"/>
            </a:pPr>
            <a:endParaRPr lang="pl-PL" dirty="0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D8AF913B-C6D0-30FF-7BAF-FE7551B292C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2"/>
            <a:ext cx="3609784" cy="1088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29246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A39189A-908C-DA95-E87C-5EB9765FF6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14165" y="192582"/>
            <a:ext cx="8519168" cy="1088815"/>
          </a:xfrm>
        </p:spPr>
        <p:txBody>
          <a:bodyPr>
            <a:normAutofit fontScale="90000"/>
          </a:bodyPr>
          <a:lstStyle/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1">
                    <a:lumMod val="75000"/>
                  </a:schemeClr>
                </a:solidFill>
                <a:ea typeface="+mn-ea"/>
                <a:cs typeface="Arial" panose="020B0604020202020204" pitchFamily="34" charset="0"/>
              </a:rPr>
              <a:t>Адміністративна оцінка та перевірка на прийнятність</a:t>
            </a:r>
            <a:endParaRPr lang="pl-PL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Podtytuł 2">
            <a:extLst>
              <a:ext uri="{FF2B5EF4-FFF2-40B4-BE49-F238E27FC236}">
                <a16:creationId xmlns:a16="http://schemas.microsoft.com/office/drawing/2014/main" id="{34072F18-E7A2-EA8D-4135-E343654878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2790" y="2562937"/>
            <a:ext cx="10577814" cy="30528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2400" b="1" dirty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Відхилення заявки</a:t>
            </a:r>
            <a:r>
              <a:rPr lang="pl-PL" sz="2400" b="1" dirty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:</a:t>
            </a:r>
          </a:p>
          <a:p>
            <a:pPr marL="538163" indent="-538163">
              <a:buFont typeface="Wingdings" panose="05000000000000000000" pitchFamily="2" charset="2"/>
              <a:buChar char="Ø"/>
            </a:pPr>
            <a:r>
              <a:rPr lang="ru-RU" sz="2400" dirty="0">
                <a:cs typeface="Arial" panose="020B0604020202020204" pitchFamily="34" charset="0"/>
              </a:rPr>
              <a:t>невідповідність вимогам до партнера по проєкту</a:t>
            </a:r>
            <a:r>
              <a:rPr lang="pl-PL" sz="2400" dirty="0">
                <a:cs typeface="Arial" panose="020B0604020202020204" pitchFamily="34" charset="0"/>
              </a:rPr>
              <a:t>;</a:t>
            </a:r>
          </a:p>
          <a:p>
            <a:pPr marL="538163" indent="-538163">
              <a:buFont typeface="Wingdings" panose="05000000000000000000" pitchFamily="2" charset="2"/>
              <a:buChar char="Ø"/>
            </a:pPr>
            <a:r>
              <a:rPr lang="ru-RU" sz="2400" dirty="0">
                <a:cs typeface="Arial" panose="020B0604020202020204" pitchFamily="34" charset="0"/>
              </a:rPr>
              <a:t>неподання пояснень у встановлений термін</a:t>
            </a:r>
            <a:r>
              <a:rPr lang="pl-PL" sz="2400" dirty="0">
                <a:cs typeface="Arial" panose="020B0604020202020204" pitchFamily="34" charset="0"/>
              </a:rPr>
              <a:t>;</a:t>
            </a:r>
          </a:p>
          <a:p>
            <a:pPr marL="538163" indent="-538163">
              <a:buFont typeface="Wingdings" panose="05000000000000000000" pitchFamily="2" charset="2"/>
              <a:buChar char="Ø"/>
            </a:pPr>
            <a:r>
              <a:rPr lang="ru-RU" sz="2400" dirty="0">
                <a:cs typeface="Arial" panose="020B0604020202020204" pitchFamily="34" charset="0"/>
              </a:rPr>
              <a:t>недостатні пояснення, не виправлені формальні недоліки.</a:t>
            </a:r>
            <a:endParaRPr lang="pl-PL" sz="2400" dirty="0">
              <a:cs typeface="Arial" panose="020B0604020202020204" pitchFamily="34" charset="0"/>
            </a:endParaRPr>
          </a:p>
          <a:p>
            <a:pPr>
              <a:buFontTx/>
              <a:buChar char="-"/>
            </a:pPr>
            <a:endParaRPr lang="pl-PL" dirty="0"/>
          </a:p>
          <a:p>
            <a:pPr>
              <a:buFontTx/>
              <a:buChar char="-"/>
            </a:pPr>
            <a:endParaRPr lang="pl-PL" dirty="0"/>
          </a:p>
          <a:p>
            <a:pPr>
              <a:buFontTx/>
              <a:buChar char="-"/>
            </a:pPr>
            <a:endParaRPr lang="pl-PL" dirty="0"/>
          </a:p>
          <a:p>
            <a:pPr>
              <a:buFontTx/>
              <a:buChar char="-"/>
            </a:pPr>
            <a:endParaRPr lang="pl-PL" dirty="0"/>
          </a:p>
          <a:p>
            <a:pPr>
              <a:buFontTx/>
              <a:buChar char="-"/>
            </a:pPr>
            <a:endParaRPr lang="pl-PL" dirty="0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D8AF913B-C6D0-30FF-7BAF-FE7551B292C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2"/>
            <a:ext cx="3609784" cy="1088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26658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A39189A-908C-DA95-E87C-5EB9765FF6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4518" y="205490"/>
            <a:ext cx="8447450" cy="1088815"/>
          </a:xfrm>
        </p:spPr>
        <p:txBody>
          <a:bodyPr>
            <a:normAutofit fontScale="90000"/>
          </a:bodyPr>
          <a:lstStyle/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1">
                    <a:lumMod val="75000"/>
                  </a:schemeClr>
                </a:solidFill>
                <a:ea typeface="+mn-ea"/>
                <a:cs typeface="Arial" panose="020B0604020202020204" pitchFamily="34" charset="0"/>
              </a:rPr>
              <a:t>Адміністративна оцінка та перевірка на прийнятність</a:t>
            </a:r>
            <a:endParaRPr lang="pl-PL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Podtytuł 2">
            <a:extLst>
              <a:ext uri="{FF2B5EF4-FFF2-40B4-BE49-F238E27FC236}">
                <a16:creationId xmlns:a16="http://schemas.microsoft.com/office/drawing/2014/main" id="{34072F18-E7A2-EA8D-4135-E343654878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2790" y="2562937"/>
            <a:ext cx="10577814" cy="3052859"/>
          </a:xfrm>
        </p:spPr>
        <p:txBody>
          <a:bodyPr>
            <a:normAutofit/>
          </a:bodyPr>
          <a:lstStyle/>
          <a:p>
            <a:pPr marL="538163" indent="-538163">
              <a:buFont typeface="Wingdings" panose="05000000000000000000" pitchFamily="2" charset="2"/>
              <a:buChar char="Ø"/>
            </a:pPr>
            <a:r>
              <a:rPr lang="ru-RU" sz="2400" dirty="0">
                <a:cs typeface="Arial" panose="020B0604020202020204" pitchFamily="34" charset="0"/>
              </a:rPr>
              <a:t>Спільний секретаріат готує звіт про оцінку та надсилає його Моніторинговому комітету для ознайомлення</a:t>
            </a:r>
            <a:r>
              <a:rPr lang="pl-PL" sz="2400" dirty="0">
                <a:cs typeface="Arial" panose="020B0604020202020204" pitchFamily="34" charset="0"/>
              </a:rPr>
              <a:t>;</a:t>
            </a:r>
          </a:p>
          <a:p>
            <a:pPr marL="538163" indent="-538163">
              <a:buFont typeface="Wingdings" panose="05000000000000000000" pitchFamily="2" charset="2"/>
              <a:buChar char="Ø"/>
            </a:pPr>
            <a:r>
              <a:rPr lang="ru-RU" sz="2400" dirty="0">
                <a:cs typeface="Arial" panose="020B0604020202020204" pitchFamily="34" charset="0"/>
              </a:rPr>
              <a:t>Спільний секретаріат інформує Головного партнера про результати оцінки</a:t>
            </a:r>
            <a:r>
              <a:rPr lang="pl-PL" sz="2400" dirty="0">
                <a:cs typeface="Arial" panose="020B0604020202020204" pitchFamily="34" charset="0"/>
              </a:rPr>
              <a:t>;</a:t>
            </a:r>
          </a:p>
          <a:p>
            <a:pPr marL="538163" indent="-538163">
              <a:buFont typeface="Wingdings" panose="05000000000000000000" pitchFamily="2" charset="2"/>
              <a:buChar char="Ø"/>
            </a:pPr>
            <a:r>
              <a:rPr lang="ru-RU" sz="2400" dirty="0">
                <a:cs typeface="Arial" panose="020B0604020202020204" pitchFamily="34" charset="0"/>
              </a:rPr>
              <a:t>Головний партнер може подати апеляцію на рішення</a:t>
            </a:r>
            <a:r>
              <a:rPr lang="pl-PL" sz="2400" dirty="0">
                <a:cs typeface="Arial" panose="020B0604020202020204" pitchFamily="34" charset="0"/>
              </a:rPr>
              <a:t>;</a:t>
            </a:r>
          </a:p>
          <a:p>
            <a:pPr marL="538163" indent="-538163">
              <a:buFont typeface="Wingdings" panose="05000000000000000000" pitchFamily="2" charset="2"/>
              <a:buChar char="Ø"/>
            </a:pPr>
            <a:r>
              <a:rPr lang="uk-UA" sz="2400" dirty="0">
                <a:cs typeface="Arial" panose="020B0604020202020204" pitchFamily="34" charset="0"/>
              </a:rPr>
              <a:t>Заявки, які пройшли адміністративну оцінку та перевірку на прийнятність, підлягають оцінці якості</a:t>
            </a:r>
            <a:r>
              <a:rPr lang="pl-PL" sz="2400" dirty="0">
                <a:cs typeface="Arial" panose="020B0604020202020204" pitchFamily="34" charset="0"/>
              </a:rPr>
              <a:t>.</a:t>
            </a:r>
          </a:p>
          <a:p>
            <a:pPr>
              <a:buFontTx/>
              <a:buChar char="-"/>
            </a:pPr>
            <a:endParaRPr lang="pl-PL" dirty="0"/>
          </a:p>
          <a:p>
            <a:pPr>
              <a:buFontTx/>
              <a:buChar char="-"/>
            </a:pPr>
            <a:endParaRPr lang="pl-PL" dirty="0"/>
          </a:p>
          <a:p>
            <a:pPr>
              <a:buFontTx/>
              <a:buChar char="-"/>
            </a:pPr>
            <a:endParaRPr lang="pl-PL" dirty="0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D8AF913B-C6D0-30FF-7BAF-FE7551B292C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2"/>
            <a:ext cx="3447875" cy="1088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23772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A39189A-908C-DA95-E87C-5EB9765FF6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60377" y="237025"/>
            <a:ext cx="8104094" cy="1088815"/>
          </a:xfrm>
        </p:spPr>
        <p:txBody>
          <a:bodyPr>
            <a:normAutofit/>
          </a:bodyPr>
          <a:lstStyle/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uk-UA" sz="4000" b="1" dirty="0">
                <a:solidFill>
                  <a:schemeClr val="accent1">
                    <a:lumMod val="75000"/>
                  </a:schemeClr>
                </a:solidFill>
                <a:ea typeface="+mn-ea"/>
                <a:cs typeface="Arial" panose="020B0604020202020204" pitchFamily="34" charset="0"/>
              </a:rPr>
              <a:t>Оцінка якості</a:t>
            </a:r>
            <a:endParaRPr lang="pl-PL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Podtytuł 2">
            <a:extLst>
              <a:ext uri="{FF2B5EF4-FFF2-40B4-BE49-F238E27FC236}">
                <a16:creationId xmlns:a16="http://schemas.microsoft.com/office/drawing/2014/main" id="{34072F18-E7A2-EA8D-4135-E343654878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7622" y="1477253"/>
            <a:ext cx="10638199" cy="4613153"/>
          </a:xfrm>
        </p:spPr>
        <p:txBody>
          <a:bodyPr>
            <a:normAutofit/>
          </a:bodyPr>
          <a:lstStyle/>
          <a:p>
            <a:pPr marL="538163" indent="-538163">
              <a:buFont typeface="Wingdings" panose="05000000000000000000" pitchFamily="2" charset="2"/>
              <a:buChar char="Ø"/>
            </a:pPr>
            <a:r>
              <a:rPr lang="pl-PL" sz="2500" dirty="0">
                <a:cs typeface="Arial" panose="020B0604020202020204" pitchFamily="34" charset="0"/>
              </a:rPr>
              <a:t>2 </a:t>
            </a:r>
            <a:r>
              <a:rPr lang="uk-UA" sz="2500" dirty="0">
                <a:cs typeface="Arial" panose="020B0604020202020204" pitchFamily="34" charset="0"/>
              </a:rPr>
              <a:t>експерти з оцінки</a:t>
            </a:r>
            <a:r>
              <a:rPr lang="pl-PL" sz="2500" dirty="0">
                <a:cs typeface="Arial" panose="020B0604020202020204" pitchFamily="34" charset="0"/>
              </a:rPr>
              <a:t> (</a:t>
            </a:r>
            <a:r>
              <a:rPr lang="uk-UA" sz="2500" dirty="0">
                <a:cs typeface="Arial" panose="020B0604020202020204" pitchFamily="34" charset="0"/>
              </a:rPr>
              <a:t>працівники Спільного секретаріату</a:t>
            </a:r>
            <a:r>
              <a:rPr lang="pl-PL" sz="2500" dirty="0">
                <a:cs typeface="Arial" panose="020B0604020202020204" pitchFamily="34" charset="0"/>
              </a:rPr>
              <a:t> </a:t>
            </a:r>
            <a:r>
              <a:rPr lang="uk-UA" sz="2500" dirty="0">
                <a:cs typeface="Arial" panose="020B0604020202020204" pitchFamily="34" charset="0"/>
              </a:rPr>
              <a:t>та</a:t>
            </a:r>
            <a:r>
              <a:rPr lang="pl-PL" sz="2500" dirty="0">
                <a:cs typeface="Arial" panose="020B0604020202020204" pitchFamily="34" charset="0"/>
              </a:rPr>
              <a:t>/</a:t>
            </a:r>
            <a:r>
              <a:rPr lang="uk-UA" sz="2500" dirty="0">
                <a:cs typeface="Arial" panose="020B0604020202020204" pitchFamily="34" charset="0"/>
              </a:rPr>
              <a:t>або</a:t>
            </a:r>
            <a:r>
              <a:rPr lang="pl-PL" sz="2500" dirty="0">
                <a:cs typeface="Arial" panose="020B0604020202020204" pitchFamily="34" charset="0"/>
              </a:rPr>
              <a:t> </a:t>
            </a:r>
            <a:r>
              <a:rPr lang="uk-UA" sz="2500" dirty="0">
                <a:cs typeface="Arial" panose="020B0604020202020204" pitchFamily="34" charset="0"/>
              </a:rPr>
              <a:t>зовнішні експерти</a:t>
            </a:r>
            <a:r>
              <a:rPr lang="pl-PL" sz="2500" dirty="0">
                <a:cs typeface="Arial" panose="020B0604020202020204" pitchFamily="34" charset="0"/>
              </a:rPr>
              <a:t>);</a:t>
            </a:r>
          </a:p>
          <a:p>
            <a:pPr marL="538163" indent="-538163">
              <a:buFont typeface="Wingdings" panose="05000000000000000000" pitchFamily="2" charset="2"/>
              <a:buChar char="Ø"/>
            </a:pPr>
            <a:r>
              <a:rPr lang="pl-PL" sz="2500" dirty="0">
                <a:cs typeface="Arial" panose="020B0604020202020204" pitchFamily="34" charset="0"/>
              </a:rPr>
              <a:t>2 </a:t>
            </a:r>
            <a:r>
              <a:rPr lang="uk-UA" sz="2500" dirty="0">
                <a:cs typeface="Arial" panose="020B0604020202020204" pitchFamily="34" charset="0"/>
              </a:rPr>
              <a:t>окремі шкали оцінки</a:t>
            </a:r>
            <a:r>
              <a:rPr lang="pl-PL" sz="2500" dirty="0">
                <a:cs typeface="Arial" panose="020B0604020202020204" pitchFamily="34" charset="0"/>
              </a:rPr>
              <a:t>;</a:t>
            </a:r>
          </a:p>
          <a:p>
            <a:pPr marL="538163" indent="-538163">
              <a:buFont typeface="Wingdings" panose="05000000000000000000" pitchFamily="2" charset="2"/>
              <a:buChar char="Ø"/>
            </a:pPr>
            <a:r>
              <a:rPr lang="uk-UA" sz="2500" dirty="0">
                <a:cs typeface="Arial" panose="020B0604020202020204" pitchFamily="34" charset="0"/>
              </a:rPr>
              <a:t>Критерії стратегічної оцінки</a:t>
            </a:r>
            <a:r>
              <a:rPr lang="pl-PL" sz="2500" dirty="0">
                <a:cs typeface="Arial" panose="020B0604020202020204" pitchFamily="34" charset="0"/>
              </a:rPr>
              <a:t> (60 </a:t>
            </a:r>
            <a:r>
              <a:rPr lang="uk-UA" sz="2500" dirty="0">
                <a:cs typeface="Arial" panose="020B0604020202020204" pitchFamily="34" charset="0"/>
              </a:rPr>
              <a:t>б</a:t>
            </a:r>
            <a:r>
              <a:rPr lang="pl-PL" sz="2500" dirty="0">
                <a:cs typeface="Arial" panose="020B0604020202020204" pitchFamily="34" charset="0"/>
              </a:rPr>
              <a:t>.) </a:t>
            </a:r>
            <a:r>
              <a:rPr lang="uk-UA" sz="2500" dirty="0">
                <a:cs typeface="Arial" panose="020B0604020202020204" pitchFamily="34" charset="0"/>
              </a:rPr>
              <a:t>та операційної оцінки</a:t>
            </a:r>
            <a:r>
              <a:rPr lang="pl-PL" sz="2500" dirty="0">
                <a:cs typeface="Arial" panose="020B0604020202020204" pitchFamily="34" charset="0"/>
              </a:rPr>
              <a:t> (40 </a:t>
            </a:r>
            <a:r>
              <a:rPr lang="uk-UA" sz="2500" dirty="0">
                <a:cs typeface="Arial" panose="020B0604020202020204" pitchFamily="34" charset="0"/>
              </a:rPr>
              <a:t>б</a:t>
            </a:r>
            <a:r>
              <a:rPr lang="pl-PL" sz="2500" dirty="0">
                <a:cs typeface="Arial" panose="020B0604020202020204" pitchFamily="34" charset="0"/>
              </a:rPr>
              <a:t>.);</a:t>
            </a:r>
          </a:p>
          <a:p>
            <a:pPr marL="538163" indent="-538163">
              <a:buFont typeface="Wingdings" panose="05000000000000000000" pitchFamily="2" charset="2"/>
              <a:buChar char="Ø"/>
            </a:pPr>
            <a:r>
              <a:rPr lang="uk-UA" sz="2500" dirty="0">
                <a:cs typeface="Arial" panose="020B0604020202020204" pitchFamily="34" charset="0"/>
              </a:rPr>
              <a:t>Результат оцінки</a:t>
            </a:r>
            <a:r>
              <a:rPr lang="pl-PL" sz="2500" dirty="0">
                <a:cs typeface="Arial" panose="020B0604020202020204" pitchFamily="34" charset="0"/>
              </a:rPr>
              <a:t> – </a:t>
            </a:r>
            <a:r>
              <a:rPr lang="uk-UA" sz="2500" dirty="0">
                <a:cs typeface="Arial" panose="020B0604020202020204" pitchFamily="34" charset="0"/>
              </a:rPr>
              <a:t>середній арифметичний показник за результатами двох оцінок</a:t>
            </a:r>
            <a:r>
              <a:rPr lang="pl-PL" sz="2500" dirty="0">
                <a:cs typeface="Arial" panose="020B0604020202020204" pitchFamily="34" charset="0"/>
              </a:rPr>
              <a:t>;</a:t>
            </a:r>
          </a:p>
          <a:p>
            <a:pPr marL="538163" indent="-538163">
              <a:buFont typeface="Wingdings" panose="05000000000000000000" pitchFamily="2" charset="2"/>
              <a:buChar char="Ø"/>
            </a:pPr>
            <a:r>
              <a:rPr lang="uk-UA" sz="2500" dirty="0">
                <a:cs typeface="Arial" panose="020B0604020202020204" pitchFamily="34" charset="0"/>
              </a:rPr>
              <a:t>Рекомендація щодо фінансування</a:t>
            </a:r>
            <a:r>
              <a:rPr lang="pl-PL" sz="2500" dirty="0">
                <a:cs typeface="Arial" panose="020B0604020202020204" pitchFamily="34" charset="0"/>
              </a:rPr>
              <a:t>: </a:t>
            </a:r>
          </a:p>
          <a:p>
            <a:pPr lvl="1"/>
            <a:r>
              <a:rPr lang="uk-UA" sz="2500" dirty="0">
                <a:cs typeface="Arial" panose="020B0604020202020204" pitchFamily="34" charset="0"/>
              </a:rPr>
              <a:t>щонайменше</a:t>
            </a:r>
            <a:r>
              <a:rPr lang="pl-PL" sz="2500" dirty="0">
                <a:cs typeface="Arial" panose="020B0604020202020204" pitchFamily="34" charset="0"/>
              </a:rPr>
              <a:t> 70 </a:t>
            </a:r>
            <a:r>
              <a:rPr lang="uk-UA" sz="2500" dirty="0">
                <a:cs typeface="Arial" panose="020B0604020202020204" pitchFamily="34" charset="0"/>
              </a:rPr>
              <a:t>б</a:t>
            </a:r>
            <a:r>
              <a:rPr lang="pl-PL" sz="2500" dirty="0">
                <a:cs typeface="Arial" panose="020B0604020202020204" pitchFamily="34" charset="0"/>
              </a:rPr>
              <a:t>. </a:t>
            </a:r>
            <a:r>
              <a:rPr lang="pl-PL" sz="2500" i="1" dirty="0">
                <a:cs typeface="Arial" panose="020B0604020202020204" pitchFamily="34" charset="0"/>
              </a:rPr>
              <a:t>(</a:t>
            </a:r>
            <a:r>
              <a:rPr lang="uk-UA" sz="2500" i="1" dirty="0">
                <a:cs typeface="Arial" panose="020B0604020202020204" pitchFamily="34" charset="0"/>
              </a:rPr>
              <a:t>мін</a:t>
            </a:r>
            <a:r>
              <a:rPr lang="pl-PL" sz="2500" i="1" dirty="0">
                <a:cs typeface="Arial" panose="020B0604020202020204" pitchFamily="34" charset="0"/>
              </a:rPr>
              <a:t>. 36 </a:t>
            </a:r>
            <a:r>
              <a:rPr lang="uk-UA" sz="2500" i="1" dirty="0">
                <a:cs typeface="Arial" panose="020B0604020202020204" pitchFamily="34" charset="0"/>
              </a:rPr>
              <a:t>зі стратегічної оцінки</a:t>
            </a:r>
            <a:r>
              <a:rPr lang="pl-PL" sz="2500" i="1" dirty="0">
                <a:cs typeface="Arial" panose="020B0604020202020204" pitchFamily="34" charset="0"/>
              </a:rPr>
              <a:t>+ </a:t>
            </a:r>
            <a:r>
              <a:rPr lang="uk-UA" sz="2500" i="1" dirty="0">
                <a:cs typeface="Arial" panose="020B0604020202020204" pitchFamily="34" charset="0"/>
              </a:rPr>
              <a:t>мін</a:t>
            </a:r>
            <a:r>
              <a:rPr lang="pl-PL" sz="2500" i="1" dirty="0">
                <a:cs typeface="Arial" panose="020B0604020202020204" pitchFamily="34" charset="0"/>
              </a:rPr>
              <a:t>. 24 </a:t>
            </a:r>
            <a:r>
              <a:rPr lang="uk-UA" sz="2500" i="1" dirty="0">
                <a:cs typeface="Arial" panose="020B0604020202020204" pitchFamily="34" charset="0"/>
              </a:rPr>
              <a:t>б з операційної оцінки</a:t>
            </a:r>
            <a:r>
              <a:rPr lang="pl-PL" sz="2500" i="1" dirty="0">
                <a:cs typeface="Arial" panose="020B0604020202020204" pitchFamily="34" charset="0"/>
              </a:rPr>
              <a:t>)</a:t>
            </a:r>
            <a:r>
              <a:rPr lang="pl-PL" sz="2500" dirty="0">
                <a:cs typeface="Arial" panose="020B0604020202020204" pitchFamily="34" charset="0"/>
              </a:rPr>
              <a:t> </a:t>
            </a:r>
            <a:r>
              <a:rPr lang="uk-UA" sz="2500" b="1" dirty="0">
                <a:cs typeface="Arial" panose="020B0604020202020204" pitchFamily="34" charset="0"/>
              </a:rPr>
              <a:t>ТАКОЖ</a:t>
            </a:r>
            <a:endParaRPr lang="pl-PL" sz="2500" dirty="0">
              <a:cs typeface="Arial" panose="020B0604020202020204" pitchFamily="34" charset="0"/>
            </a:endParaRPr>
          </a:p>
          <a:p>
            <a:pPr lvl="1"/>
            <a:r>
              <a:rPr lang="uk-UA" sz="2500" dirty="0">
                <a:cs typeface="Arial" panose="020B0604020202020204" pitchFamily="34" charset="0"/>
              </a:rPr>
              <a:t>мінімум</a:t>
            </a:r>
            <a:r>
              <a:rPr lang="pl-PL" sz="2500" dirty="0">
                <a:cs typeface="Arial" panose="020B0604020202020204" pitchFamily="34" charset="0"/>
              </a:rPr>
              <a:t> 12 </a:t>
            </a:r>
            <a:r>
              <a:rPr lang="uk-UA" sz="2500" dirty="0">
                <a:cs typeface="Arial" panose="020B0604020202020204" pitchFamily="34" charset="0"/>
              </a:rPr>
              <a:t>балів</a:t>
            </a:r>
            <a:r>
              <a:rPr lang="pl-PL" sz="2500" dirty="0">
                <a:cs typeface="Arial" panose="020B0604020202020204" pitchFamily="34" charset="0"/>
              </a:rPr>
              <a:t> </a:t>
            </a:r>
            <a:r>
              <a:rPr lang="pl-PL" sz="2500" i="1" dirty="0">
                <a:cs typeface="Arial" panose="020B0604020202020204" pitchFamily="34" charset="0"/>
              </a:rPr>
              <a:t>(50%)</a:t>
            </a:r>
            <a:r>
              <a:rPr lang="pl-PL" sz="2500" dirty="0">
                <a:cs typeface="Arial" panose="020B0604020202020204" pitchFamily="34" charset="0"/>
              </a:rPr>
              <a:t> </a:t>
            </a:r>
            <a:r>
              <a:rPr lang="uk-UA" sz="2500" dirty="0">
                <a:cs typeface="Arial" panose="020B0604020202020204" pitchFamily="34" charset="0"/>
              </a:rPr>
              <a:t>в секції</a:t>
            </a:r>
            <a:r>
              <a:rPr lang="pl-PL" sz="2500" dirty="0">
                <a:cs typeface="Arial" panose="020B0604020202020204" pitchFamily="34" charset="0"/>
              </a:rPr>
              <a:t>„</a:t>
            </a:r>
            <a:r>
              <a:rPr lang="uk-UA" sz="2500" dirty="0">
                <a:cs typeface="Arial" panose="020B0604020202020204" pitchFamily="34" charset="0"/>
              </a:rPr>
              <a:t>потенціал транскордонного співробітництва та партнерства</a:t>
            </a:r>
            <a:r>
              <a:rPr lang="pl-PL" sz="2500" dirty="0">
                <a:cs typeface="Arial" panose="020B0604020202020204" pitchFamily="34" charset="0"/>
              </a:rPr>
              <a:t>”.</a:t>
            </a:r>
            <a:endParaRPr lang="pl-PL" sz="2500" dirty="0"/>
          </a:p>
          <a:p>
            <a:pPr>
              <a:buFontTx/>
              <a:buChar char="-"/>
            </a:pPr>
            <a:endParaRPr lang="pl-PL" dirty="0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D8AF913B-C6D0-30FF-7BAF-FE7551B292C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2"/>
            <a:ext cx="3609784" cy="1088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45624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A39189A-908C-DA95-E87C-5EB9765FF6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96234" y="187561"/>
            <a:ext cx="8077201" cy="1088815"/>
          </a:xfrm>
        </p:spPr>
        <p:txBody>
          <a:bodyPr>
            <a:normAutofit/>
          </a:bodyPr>
          <a:lstStyle/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uk-UA" sz="4000" b="1" dirty="0">
                <a:solidFill>
                  <a:schemeClr val="accent1">
                    <a:lumMod val="75000"/>
                  </a:schemeClr>
                </a:solidFill>
                <a:ea typeface="+mn-ea"/>
                <a:cs typeface="Arial" panose="020B0604020202020204" pitchFamily="34" charset="0"/>
              </a:rPr>
              <a:t>Оцінка якості</a:t>
            </a:r>
            <a:endParaRPr lang="pl-PL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Podtytuł 2">
            <a:extLst>
              <a:ext uri="{FF2B5EF4-FFF2-40B4-BE49-F238E27FC236}">
                <a16:creationId xmlns:a16="http://schemas.microsoft.com/office/drawing/2014/main" id="{34072F18-E7A2-EA8D-4135-E343654878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2790" y="2562937"/>
            <a:ext cx="10577814" cy="30528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cs typeface="Arial" panose="020B0604020202020204" pitchFamily="34" charset="0"/>
              </a:rPr>
              <a:t>Третя оцінка у випадку значних розбіжностей</a:t>
            </a:r>
            <a:r>
              <a:rPr lang="pl-PL" sz="2400" dirty="0">
                <a:cs typeface="Arial" panose="020B0604020202020204" pitchFamily="34" charset="0"/>
              </a:rPr>
              <a:t>:</a:t>
            </a:r>
          </a:p>
          <a:p>
            <a:pPr marL="538163" indent="-538163">
              <a:buFont typeface="Wingdings" panose="05000000000000000000" pitchFamily="2" charset="2"/>
              <a:buChar char="Ø"/>
            </a:pPr>
            <a:r>
              <a:rPr lang="uk-UA" sz="2400" dirty="0">
                <a:cs typeface="Arial" panose="020B0604020202020204" pitchFamily="34" charset="0"/>
              </a:rPr>
              <a:t>Різниця в оцінках більше </a:t>
            </a:r>
            <a:r>
              <a:rPr lang="pl-PL" sz="2400" dirty="0">
                <a:cs typeface="Arial" panose="020B0604020202020204" pitchFamily="34" charset="0"/>
              </a:rPr>
              <a:t>20 </a:t>
            </a:r>
            <a:r>
              <a:rPr lang="uk-UA" sz="2400" dirty="0">
                <a:cs typeface="Arial" panose="020B0604020202020204" pitchFamily="34" charset="0"/>
              </a:rPr>
              <a:t>балів</a:t>
            </a:r>
            <a:r>
              <a:rPr lang="pl-PL" sz="2400" dirty="0">
                <a:cs typeface="Arial" panose="020B0604020202020204" pitchFamily="34" charset="0"/>
              </a:rPr>
              <a:t>;</a:t>
            </a:r>
          </a:p>
          <a:p>
            <a:pPr marL="538163" indent="-538163">
              <a:buFont typeface="Wingdings" panose="05000000000000000000" pitchFamily="2" charset="2"/>
              <a:buChar char="Ø"/>
            </a:pPr>
            <a:r>
              <a:rPr lang="uk-UA" sz="2400" dirty="0">
                <a:cs typeface="Arial" panose="020B0604020202020204" pitchFamily="34" charset="0"/>
              </a:rPr>
              <a:t>Однієї позитивної оцінки</a:t>
            </a:r>
            <a:r>
              <a:rPr lang="pl-PL" sz="2400" dirty="0">
                <a:cs typeface="Arial" panose="020B0604020202020204" pitchFamily="34" charset="0"/>
              </a:rPr>
              <a:t>, </a:t>
            </a:r>
            <a:r>
              <a:rPr lang="uk-UA" sz="2400" dirty="0">
                <a:cs typeface="Arial" panose="020B0604020202020204" pitchFamily="34" charset="0"/>
              </a:rPr>
              <a:t>а другої-негативної</a:t>
            </a:r>
            <a:r>
              <a:rPr lang="pl-PL" sz="2400" dirty="0"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pl-PL" sz="2400" dirty="0"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2400" dirty="0">
                <a:cs typeface="Arial" panose="020B0604020202020204" pitchFamily="34" charset="0"/>
              </a:rPr>
              <a:t>Після третьої оцінки обираються дві шкали з найбільш наближеними показниками і з них виводиться середній арифметичний.</a:t>
            </a:r>
            <a:endParaRPr lang="pl-PL" dirty="0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D8AF913B-C6D0-30FF-7BAF-FE7551B292C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2"/>
            <a:ext cx="3609784" cy="1088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6720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A39189A-908C-DA95-E87C-5EB9765FF6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9784" y="196526"/>
            <a:ext cx="7690820" cy="1088815"/>
          </a:xfrm>
        </p:spPr>
        <p:txBody>
          <a:bodyPr>
            <a:normAutofit/>
          </a:bodyPr>
          <a:lstStyle/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uk-UA" sz="4000" b="1" dirty="0">
                <a:solidFill>
                  <a:schemeClr val="accent1">
                    <a:lumMod val="75000"/>
                  </a:schemeClr>
                </a:solidFill>
                <a:ea typeface="+mn-ea"/>
                <a:cs typeface="Arial" panose="020B0604020202020204" pitchFamily="34" charset="0"/>
              </a:rPr>
              <a:t>Відбір проєктів</a:t>
            </a:r>
            <a:endParaRPr lang="pl-PL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Podtytuł 2">
            <a:extLst>
              <a:ext uri="{FF2B5EF4-FFF2-40B4-BE49-F238E27FC236}">
                <a16:creationId xmlns:a16="http://schemas.microsoft.com/office/drawing/2014/main" id="{34072F18-E7A2-EA8D-4135-E343654878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2790" y="2562937"/>
            <a:ext cx="10577814" cy="30528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2400" dirty="0">
                <a:cs typeface="Arial" panose="020B0604020202020204" pitchFamily="34" charset="0"/>
              </a:rPr>
              <a:t>IV</a:t>
            </a:r>
            <a:r>
              <a:rPr lang="uk-UA" sz="2400" dirty="0">
                <a:cs typeface="Arial" panose="020B0604020202020204" pitchFamily="34" charset="0"/>
              </a:rPr>
              <a:t> квартал</a:t>
            </a:r>
            <a:r>
              <a:rPr lang="pl-PL" sz="2400" dirty="0">
                <a:cs typeface="Arial" panose="020B0604020202020204" pitchFamily="34" charset="0"/>
              </a:rPr>
              <a:t> 2023 – </a:t>
            </a:r>
            <a:r>
              <a:rPr lang="uk-UA" sz="2400" dirty="0">
                <a:cs typeface="Arial" panose="020B0604020202020204" pitchFamily="34" charset="0"/>
              </a:rPr>
              <a:t>пріоритет Здоров</a:t>
            </a:r>
            <a:r>
              <a:rPr lang="en-US" sz="2400" dirty="0">
                <a:cs typeface="Arial" panose="020B0604020202020204" pitchFamily="34" charset="0"/>
              </a:rPr>
              <a:t>’</a:t>
            </a:r>
            <a:r>
              <a:rPr lang="uk-UA" sz="2400" dirty="0">
                <a:cs typeface="Arial" panose="020B0604020202020204" pitchFamily="34" charset="0"/>
              </a:rPr>
              <a:t>я</a:t>
            </a:r>
            <a:endParaRPr lang="pl-PL" sz="2400" dirty="0"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pl-PL" sz="2400" dirty="0">
                <a:cs typeface="Arial" panose="020B0604020202020204" pitchFamily="34" charset="0"/>
              </a:rPr>
              <a:t>I </a:t>
            </a:r>
            <a:r>
              <a:rPr lang="uk-UA" sz="2400" dirty="0">
                <a:cs typeface="Arial" panose="020B0604020202020204" pitchFamily="34" charset="0"/>
              </a:rPr>
              <a:t>квартал</a:t>
            </a:r>
            <a:r>
              <a:rPr lang="pl-PL" sz="2400" dirty="0">
                <a:cs typeface="Arial" panose="020B0604020202020204" pitchFamily="34" charset="0"/>
              </a:rPr>
              <a:t> 2024 – </a:t>
            </a:r>
            <a:r>
              <a:rPr lang="uk-UA" sz="2400" dirty="0">
                <a:cs typeface="Arial" panose="020B0604020202020204" pitchFamily="34" charset="0"/>
              </a:rPr>
              <a:t>пріоритет</a:t>
            </a:r>
            <a:r>
              <a:rPr lang="pl-PL" sz="2400" dirty="0">
                <a:cs typeface="Arial" panose="020B0604020202020204" pitchFamily="34" charset="0"/>
              </a:rPr>
              <a:t> </a:t>
            </a:r>
            <a:r>
              <a:rPr lang="uk-UA" sz="2400" dirty="0">
                <a:cs typeface="Arial" panose="020B0604020202020204" pitchFamily="34" charset="0"/>
              </a:rPr>
              <a:t>Довкілля</a:t>
            </a:r>
            <a:endParaRPr lang="pl-PL" sz="2400" dirty="0"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pl-PL" sz="2400" dirty="0"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2400" b="1" dirty="0">
                <a:cs typeface="Arial" panose="020B0604020202020204" pitchFamily="34" charset="0"/>
              </a:rPr>
              <a:t>Дедлайни будуть залежати від кількості отриманих заявок.</a:t>
            </a:r>
            <a:endParaRPr lang="pl-PL" dirty="0"/>
          </a:p>
          <a:p>
            <a:pPr>
              <a:buFontTx/>
              <a:buChar char="-"/>
            </a:pPr>
            <a:endParaRPr lang="pl-PL" dirty="0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D8AF913B-C6D0-30FF-7BAF-FE7551B292C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2"/>
            <a:ext cx="3609784" cy="1088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2482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A39189A-908C-DA95-E87C-5EB9765FF6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9784" y="211315"/>
            <a:ext cx="8089158" cy="1088815"/>
          </a:xfrm>
        </p:spPr>
        <p:txBody>
          <a:bodyPr>
            <a:normAutofit/>
          </a:bodyPr>
          <a:lstStyle/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uk-UA" sz="4000" b="1" dirty="0">
                <a:solidFill>
                  <a:schemeClr val="accent1">
                    <a:lumMod val="75000"/>
                  </a:schemeClr>
                </a:solidFill>
                <a:ea typeface="+mn-ea"/>
                <a:cs typeface="Arial" panose="020B0604020202020204" pitchFamily="34" charset="0"/>
              </a:rPr>
              <a:t>Відбір проєктів</a:t>
            </a:r>
            <a:endParaRPr lang="pl-PL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Podtytuł 2">
            <a:extLst>
              <a:ext uri="{FF2B5EF4-FFF2-40B4-BE49-F238E27FC236}">
                <a16:creationId xmlns:a16="http://schemas.microsoft.com/office/drawing/2014/main" id="{34072F18-E7A2-EA8D-4135-E343654878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2790" y="2177489"/>
            <a:ext cx="10577814" cy="4482104"/>
          </a:xfrm>
        </p:spPr>
        <p:txBody>
          <a:bodyPr>
            <a:normAutofit/>
          </a:bodyPr>
          <a:lstStyle/>
          <a:p>
            <a:pPr marL="538163" indent="-538163">
              <a:buFont typeface="Wingdings" panose="05000000000000000000" pitchFamily="2" charset="2"/>
              <a:buChar char="Ø"/>
            </a:pPr>
            <a:r>
              <a:rPr lang="ru-RU" sz="2400" dirty="0">
                <a:cs typeface="Arial" panose="020B0604020202020204" pitchFamily="34" charset="0"/>
              </a:rPr>
              <a:t>Після завершення оцінки</a:t>
            </a:r>
            <a:r>
              <a:rPr lang="en-US" sz="2400" dirty="0">
                <a:cs typeface="Arial" panose="020B0604020202020204" pitchFamily="34" charset="0"/>
              </a:rPr>
              <a:t> </a:t>
            </a:r>
            <a:r>
              <a:rPr lang="uk-UA" sz="2400" dirty="0">
                <a:cs typeface="Arial" panose="020B0604020202020204" pitchFamily="34" charset="0"/>
              </a:rPr>
              <a:t>якості</a:t>
            </a:r>
            <a:r>
              <a:rPr lang="ru-RU" sz="2400" dirty="0">
                <a:cs typeface="Arial" panose="020B0604020202020204" pitchFamily="34" charset="0"/>
              </a:rPr>
              <a:t> Спільний секретаріат готує проєкт Звіту про оцінку та подає його на розгляд Моніторингового комітету</a:t>
            </a:r>
            <a:r>
              <a:rPr lang="pl-PL" sz="2400" dirty="0">
                <a:cs typeface="Arial" panose="020B0604020202020204" pitchFamily="34" charset="0"/>
              </a:rPr>
              <a:t>;</a:t>
            </a:r>
          </a:p>
          <a:p>
            <a:pPr marL="538163" indent="-538163">
              <a:buFont typeface="Wingdings" panose="05000000000000000000" pitchFamily="2" charset="2"/>
              <a:buChar char="Ø"/>
            </a:pPr>
            <a:r>
              <a:rPr lang="uk-UA" sz="2400" dirty="0">
                <a:cs typeface="Arial" panose="020B0604020202020204" pitchFamily="34" charset="0"/>
              </a:rPr>
              <a:t>Моніторинговий комітет розглядає звіт про оцінку заявок і приймає рішення про затвердження на фінансування</a:t>
            </a:r>
            <a:r>
              <a:rPr lang="pl-PL" sz="2400" dirty="0">
                <a:cs typeface="Arial" panose="020B0604020202020204" pitchFamily="34" charset="0"/>
              </a:rPr>
              <a:t>;</a:t>
            </a:r>
          </a:p>
          <a:p>
            <a:pPr marL="538163" indent="-538163">
              <a:buFont typeface="Wingdings" panose="05000000000000000000" pitchFamily="2" charset="2"/>
              <a:buChar char="Ø"/>
            </a:pPr>
            <a:r>
              <a:rPr lang="ru-RU" sz="2400" dirty="0">
                <a:cs typeface="Arial" panose="020B0604020202020204" pitchFamily="34" charset="0"/>
              </a:rPr>
              <a:t>Моніторинговий комітет може присудити додаткові 10 балів в рамках стратегічної оцінки проєктам, що мають ключове значення для транскордонного регіону</a:t>
            </a:r>
            <a:r>
              <a:rPr lang="pl-PL" sz="2400" dirty="0">
                <a:cs typeface="Arial" panose="020B0604020202020204" pitchFamily="34" charset="0"/>
              </a:rPr>
              <a:t>;</a:t>
            </a:r>
          </a:p>
          <a:p>
            <a:pPr marL="538163" indent="-538163">
              <a:buFont typeface="Wingdings" panose="05000000000000000000" pitchFamily="2" charset="2"/>
              <a:buChar char="Ø"/>
            </a:pPr>
            <a:r>
              <a:rPr lang="ru-RU" sz="2400" dirty="0">
                <a:cs typeface="Arial" panose="020B0604020202020204" pitchFamily="34" charset="0"/>
              </a:rPr>
              <a:t>Моніторинговий комітет може затверджувати заявки з рекомендаціями щодо виконання</a:t>
            </a:r>
            <a:r>
              <a:rPr lang="pl-PL" sz="2400" dirty="0">
                <a:cs typeface="Arial" panose="020B0604020202020204" pitchFamily="34" charset="0"/>
              </a:rPr>
              <a:t>;</a:t>
            </a:r>
          </a:p>
          <a:p>
            <a:pPr marL="538163" indent="-538163">
              <a:buFont typeface="Wingdings" panose="05000000000000000000" pitchFamily="2" charset="2"/>
              <a:buChar char="Ø"/>
            </a:pPr>
            <a:r>
              <a:rPr lang="ru-RU" sz="2400" dirty="0">
                <a:cs typeface="Arial" panose="020B0604020202020204" pitchFamily="34" charset="0"/>
              </a:rPr>
              <a:t>Моніторинговий комітет може сформувати резервний список</a:t>
            </a:r>
            <a:r>
              <a:rPr lang="pl-PL" sz="2400" dirty="0">
                <a:cs typeface="Arial" panose="020B0604020202020204" pitchFamily="34" charset="0"/>
              </a:rPr>
              <a:t>.</a:t>
            </a:r>
          </a:p>
          <a:p>
            <a:pPr>
              <a:buFontTx/>
              <a:buChar char="-"/>
            </a:pPr>
            <a:endParaRPr lang="pl-PL" b="1" dirty="0"/>
          </a:p>
          <a:p>
            <a:pPr marL="0" indent="0">
              <a:buNone/>
            </a:pPr>
            <a:endParaRPr lang="pl-PL" dirty="0"/>
          </a:p>
          <a:p>
            <a:pPr>
              <a:buFontTx/>
              <a:buChar char="-"/>
            </a:pPr>
            <a:endParaRPr lang="pl-PL" dirty="0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D8AF913B-C6D0-30FF-7BAF-FE7551B292C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2"/>
            <a:ext cx="3609784" cy="1088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7999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A39189A-908C-DA95-E87C-5EB9765FF6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1058" y="225129"/>
            <a:ext cx="8184777" cy="1088815"/>
          </a:xfrm>
        </p:spPr>
        <p:txBody>
          <a:bodyPr>
            <a:normAutofit/>
          </a:bodyPr>
          <a:lstStyle/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uk-UA" sz="4000" b="1" dirty="0">
                <a:solidFill>
                  <a:schemeClr val="accent1">
                    <a:lumMod val="75000"/>
                  </a:schemeClr>
                </a:solidFill>
                <a:ea typeface="+mn-ea"/>
                <a:cs typeface="Arial" panose="020B0604020202020204" pitchFamily="34" charset="0"/>
              </a:rPr>
              <a:t>Відбір проєктів</a:t>
            </a:r>
            <a:endParaRPr lang="pl-PL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Podtytuł 2">
            <a:extLst>
              <a:ext uri="{FF2B5EF4-FFF2-40B4-BE49-F238E27FC236}">
                <a16:creationId xmlns:a16="http://schemas.microsoft.com/office/drawing/2014/main" id="{34072F18-E7A2-EA8D-4135-E343654878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2790" y="2548426"/>
            <a:ext cx="10746420" cy="2748194"/>
          </a:xfrm>
        </p:spPr>
        <p:txBody>
          <a:bodyPr>
            <a:normAutofit/>
          </a:bodyPr>
          <a:lstStyle/>
          <a:p>
            <a:pPr marL="538163" indent="-538163">
              <a:buFont typeface="Wingdings" panose="05000000000000000000" pitchFamily="2" charset="2"/>
              <a:buChar char="Ø"/>
            </a:pPr>
            <a:r>
              <a:rPr lang="ru-RU" sz="2400" dirty="0">
                <a:cs typeface="Arial" panose="020B0604020202020204" pitchFamily="34" charset="0"/>
              </a:rPr>
              <a:t>Публікація переліку відібраних проєктів на веб-сторінці Програми</a:t>
            </a:r>
            <a:r>
              <a:rPr lang="pl-PL" sz="2400" dirty="0">
                <a:cs typeface="Arial" panose="020B0604020202020204" pitchFamily="34" charset="0"/>
              </a:rPr>
              <a:t>;</a:t>
            </a:r>
          </a:p>
          <a:p>
            <a:pPr marL="538163" indent="-538163">
              <a:buFont typeface="Wingdings" panose="05000000000000000000" pitchFamily="2" charset="2"/>
              <a:buChar char="Ø"/>
            </a:pPr>
            <a:r>
              <a:rPr lang="uk-UA" sz="2400" dirty="0">
                <a:cs typeface="Arial" panose="020B0604020202020204" pitchFamily="34" charset="0"/>
              </a:rPr>
              <a:t>Інформація надсилається Головному партнеру електронною поштою</a:t>
            </a:r>
            <a:r>
              <a:rPr lang="pl-PL" sz="2400" dirty="0">
                <a:cs typeface="Arial" panose="020B0604020202020204" pitchFamily="34" charset="0"/>
              </a:rPr>
              <a:t>;</a:t>
            </a:r>
          </a:p>
          <a:p>
            <a:pPr marL="538163" indent="-538163">
              <a:buFont typeface="Wingdings" panose="05000000000000000000" pitchFamily="2" charset="2"/>
              <a:buChar char="Ø"/>
            </a:pPr>
            <a:r>
              <a:rPr lang="uk-UA" sz="2400" dirty="0">
                <a:cs typeface="Arial" panose="020B0604020202020204" pitchFamily="34" charset="0"/>
              </a:rPr>
              <a:t>Причини відмови у разі негативного рішення</a:t>
            </a:r>
            <a:r>
              <a:rPr lang="pl-PL" sz="2400" dirty="0"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  <a:p>
            <a:pPr>
              <a:buFontTx/>
              <a:buChar char="-"/>
            </a:pPr>
            <a:endParaRPr lang="pl-PL" dirty="0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D8AF913B-C6D0-30FF-7BAF-FE7551B292C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2"/>
            <a:ext cx="3609784" cy="1088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1522701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2894</TotalTime>
  <Words>531</Words>
  <Application>Microsoft Office PowerPoint</Application>
  <PresentationFormat>Panoramiczny</PresentationFormat>
  <Paragraphs>81</Paragraphs>
  <Slides>12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Wingdings</vt:lpstr>
      <vt:lpstr>Motyw pakietu Office</vt:lpstr>
      <vt:lpstr>Процедура оцінки і відбору проєктів</vt:lpstr>
      <vt:lpstr>Адміністративна оцінка та перевірка на прийнятність</vt:lpstr>
      <vt:lpstr>Адміністративна оцінка та перевірка на прийнятність</vt:lpstr>
      <vt:lpstr>Адміністративна оцінка та перевірка на прийнятність</vt:lpstr>
      <vt:lpstr>Оцінка якості</vt:lpstr>
      <vt:lpstr>Оцінка якості</vt:lpstr>
      <vt:lpstr>Відбір проєктів</vt:lpstr>
      <vt:lpstr>Відбір проєктів</vt:lpstr>
      <vt:lpstr>Відбір проєктів</vt:lpstr>
      <vt:lpstr>Апеляції</vt:lpstr>
      <vt:lpstr>Апеляції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Stanisław Bielański</dc:creator>
  <cp:lastModifiedBy>JTS</cp:lastModifiedBy>
  <cp:revision>109</cp:revision>
  <dcterms:created xsi:type="dcterms:W3CDTF">2022-10-05T09:39:51Z</dcterms:created>
  <dcterms:modified xsi:type="dcterms:W3CDTF">2023-06-26T07:42:05Z</dcterms:modified>
</cp:coreProperties>
</file>