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347" r:id="rId3"/>
    <p:sldId id="295" r:id="rId4"/>
    <p:sldId id="343" r:id="rId5"/>
    <p:sldId id="346" r:id="rId6"/>
    <p:sldId id="305" r:id="rId7"/>
    <p:sldId id="301" r:id="rId8"/>
    <p:sldId id="307" r:id="rId9"/>
    <p:sldId id="348" r:id="rId10"/>
    <p:sldId id="349" r:id="rId11"/>
    <p:sldId id="350" r:id="rId12"/>
    <p:sldId id="306" r:id="rId1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zegrzółka Liliana" initials="GL" lastIdx="2" clrIdx="0">
    <p:extLst>
      <p:ext uri="{19B8F6BF-5375-455C-9EA6-DF929625EA0E}">
        <p15:presenceInfo xmlns:p15="http://schemas.microsoft.com/office/powerpoint/2012/main" userId="S::Liliana.Grzegrzolka@mfipr.gov.pl::44edb872-cfbc-4f4f-933b-010dba94b62b" providerId="AD"/>
      </p:ext>
    </p:extLst>
  </p:cmAuthor>
  <p:cmAuthor id="2" name="Pawlik-Chudy Aleksandra" initials="PCA" lastIdx="2" clrIdx="1">
    <p:extLst>
      <p:ext uri="{19B8F6BF-5375-455C-9EA6-DF929625EA0E}">
        <p15:presenceInfo xmlns:p15="http://schemas.microsoft.com/office/powerpoint/2012/main" userId="S::Aleksandra.Pawlik-Chudy@mfipr.gov.pl::4be287bf-3354-4b55-bf11-d8ebbb7eeebb" providerId="AD"/>
      </p:ext>
    </p:extLst>
  </p:cmAuthor>
  <p:cmAuthor id="3" name="Chętko Małgorzata" initials="CM" lastIdx="1" clrIdx="2">
    <p:extLst>
      <p:ext uri="{19B8F6BF-5375-455C-9EA6-DF929625EA0E}">
        <p15:presenceInfo xmlns:p15="http://schemas.microsoft.com/office/powerpoint/2012/main" userId="S::Malgorzata.Chetko@mfipr.gov.pl::85ad4451-6e3f-44f7-a125-45dcf9258c2a" providerId="AD"/>
      </p:ext>
    </p:extLst>
  </p:cmAuthor>
  <p:cmAuthor id="4" name="Agnieszka Ćwikła" initials="AĆ" lastIdx="2" clrIdx="3">
    <p:extLst>
      <p:ext uri="{19B8F6BF-5375-455C-9EA6-DF929625EA0E}">
        <p15:presenceInfo xmlns:p15="http://schemas.microsoft.com/office/powerpoint/2012/main" userId="S::agnieszka_cwikla@cpe.gov.pl::98c73d4e-86bd-4c46-a271-7618d53880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B5"/>
    <a:srgbClr val="2E75B6"/>
    <a:srgbClr val="FFFFFF"/>
    <a:srgbClr val="F57E30"/>
    <a:srgbClr val="4373CA"/>
    <a:srgbClr val="A4A4A4"/>
    <a:srgbClr val="6DAF40"/>
    <a:srgbClr val="FEFEFE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353" autoAdjust="0"/>
  </p:normalViewPr>
  <p:slideViewPr>
    <p:cSldViewPr snapToGrid="0">
      <p:cViewPr varScale="1">
        <p:scale>
          <a:sx n="72" d="100"/>
          <a:sy n="72" d="100"/>
        </p:scale>
        <p:origin x="8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wod.cst2021.gov.pl/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s://wod.cst2021.gov.pl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D9049-35A2-427C-8FCA-68D471D8D53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D6218CB-2C9F-4B9E-B5BC-DCDA4F384567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2. WOD2021</a:t>
          </a:r>
        </a:p>
      </dgm:t>
    </dgm:pt>
    <dgm:pt modelId="{348CAE9B-E1D8-47F2-B292-B71C529A0FB1}" type="parTrans" cxnId="{FF67F9DD-9614-4D8C-B0AA-3F3B233309DF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C1B4C63E-D7E0-4DAB-919D-BA695559CF96}" type="sibTrans" cxnId="{FF67F9DD-9614-4D8C-B0AA-3F3B233309DF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559A9024-7B00-41F9-B3B3-CC3BD3E352E3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4. </a:t>
          </a:r>
          <a:r>
            <a:rPr lang="uk-UA" sz="2200" dirty="0">
              <a:solidFill>
                <a:schemeClr val="tx2"/>
              </a:solidFill>
            </a:rPr>
            <a:t>Реєстрація користувача</a:t>
          </a:r>
          <a:endParaRPr lang="pl-PL" sz="2200" dirty="0">
            <a:solidFill>
              <a:schemeClr val="tx2"/>
            </a:solidFill>
          </a:endParaRPr>
        </a:p>
      </dgm:t>
    </dgm:pt>
    <dgm:pt modelId="{B869C442-B237-4589-816C-C43BFF87722E}" type="parTrans" cxnId="{66881745-65B6-4DC9-94A4-47B114E45823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21285A74-0C2F-49A7-9F2C-BD9FB3E51D26}" type="sibTrans" cxnId="{66881745-65B6-4DC9-94A4-47B114E45823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864A7307-AB48-40F1-9586-53A5973A14D9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1. </a:t>
          </a:r>
          <a:r>
            <a:rPr lang="uk-UA" sz="2200" dirty="0">
              <a:solidFill>
                <a:schemeClr val="tx2"/>
              </a:solidFill>
            </a:rPr>
            <a:t>Центральна ІТ система </a:t>
          </a:r>
          <a:r>
            <a:rPr lang="pl-PL" sz="2200" dirty="0">
              <a:solidFill>
                <a:schemeClr val="tx2"/>
              </a:solidFill>
            </a:rPr>
            <a:t>(CST2021)</a:t>
          </a:r>
          <a:endParaRPr lang="pl-PL" sz="2200" dirty="0">
            <a:solidFill>
              <a:srgbClr val="FF0000"/>
            </a:solidFill>
          </a:endParaRPr>
        </a:p>
      </dgm:t>
    </dgm:pt>
    <dgm:pt modelId="{66709CB1-93C4-40F4-B460-185E8D3D1E9A}" type="sibTrans" cxnId="{4AF53D7F-9A54-4176-A595-2EEB584A0929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D3A386F7-EC46-45B7-A29F-E7BA3E705EF1}" type="parTrans" cxnId="{4AF53D7F-9A54-4176-A595-2EEB584A0929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0F2C94C0-D9D9-4C7A-8965-281743712139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3. </a:t>
          </a:r>
          <a:r>
            <a:rPr lang="uk-UA" sz="2200" dirty="0">
              <a:solidFill>
                <a:schemeClr val="tx2"/>
              </a:solidFill>
            </a:rPr>
            <a:t>Користування</a:t>
          </a:r>
          <a:r>
            <a:rPr lang="pl-PL" sz="2200" dirty="0">
              <a:solidFill>
                <a:schemeClr val="tx2"/>
              </a:solidFill>
            </a:rPr>
            <a:t> WOD2021</a:t>
          </a:r>
        </a:p>
      </dgm:t>
    </dgm:pt>
    <dgm:pt modelId="{D1CEB315-E07E-42D5-B180-D14364951335}" type="parTrans" cxnId="{C8DE66DB-3FCB-46E9-ACA2-28014B504478}">
      <dgm:prSet/>
      <dgm:spPr/>
      <dgm:t>
        <a:bodyPr/>
        <a:lstStyle/>
        <a:p>
          <a:pPr algn="l"/>
          <a:endParaRPr lang="pl-PL">
            <a:solidFill>
              <a:schemeClr val="tx2"/>
            </a:solidFill>
          </a:endParaRPr>
        </a:p>
      </dgm:t>
    </dgm:pt>
    <dgm:pt modelId="{71563B25-CFA4-47FA-BA17-9D4F07817383}" type="sibTrans" cxnId="{C8DE66DB-3FCB-46E9-ACA2-28014B504478}">
      <dgm:prSet/>
      <dgm:spPr/>
      <dgm:t>
        <a:bodyPr/>
        <a:lstStyle/>
        <a:p>
          <a:pPr algn="l"/>
          <a:endParaRPr lang="pl-PL">
            <a:solidFill>
              <a:schemeClr val="tx2"/>
            </a:solidFill>
          </a:endParaRPr>
        </a:p>
      </dgm:t>
    </dgm:pt>
    <dgm:pt modelId="{D614CB90-5016-40B2-BBF9-DB9D5187048F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6.  </a:t>
          </a:r>
          <a:r>
            <a:rPr lang="uk-UA" sz="2200" dirty="0">
              <a:solidFill>
                <a:schemeClr val="tx2"/>
              </a:solidFill>
            </a:rPr>
            <a:t>Інструкції </a:t>
          </a:r>
          <a:r>
            <a:rPr lang="pl-PL" sz="2200" dirty="0">
              <a:solidFill>
                <a:schemeClr val="tx2"/>
              </a:solidFill>
            </a:rPr>
            <a:t>WOD2021</a:t>
          </a:r>
        </a:p>
      </dgm:t>
    </dgm:pt>
    <dgm:pt modelId="{253258A7-05FC-4027-ACBF-495EF6CB5A8C}" type="parTrans" cxnId="{0D8E8607-01E0-4AAF-8623-3DC78605EC1A}">
      <dgm:prSet/>
      <dgm:spPr/>
      <dgm:t>
        <a:bodyPr/>
        <a:lstStyle/>
        <a:p>
          <a:endParaRPr lang="pl-PL"/>
        </a:p>
      </dgm:t>
    </dgm:pt>
    <dgm:pt modelId="{263C3941-39A0-40CD-BF71-80F29BB5A8EB}" type="sibTrans" cxnId="{0D8E8607-01E0-4AAF-8623-3DC78605EC1A}">
      <dgm:prSet/>
      <dgm:spPr/>
      <dgm:t>
        <a:bodyPr/>
        <a:lstStyle/>
        <a:p>
          <a:endParaRPr lang="pl-PL"/>
        </a:p>
      </dgm:t>
    </dgm:pt>
    <dgm:pt modelId="{92D1DD0B-FAFC-4E3A-8EAA-63BD8157CF55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5. </a:t>
          </a:r>
          <a:r>
            <a:rPr lang="uk-UA" sz="2200" dirty="0">
              <a:solidFill>
                <a:schemeClr val="tx2"/>
              </a:solidFill>
            </a:rPr>
            <a:t>Конкурси у </a:t>
          </a:r>
          <a:r>
            <a:rPr lang="pl-PL" sz="2200" dirty="0">
              <a:solidFill>
                <a:schemeClr val="tx2"/>
              </a:solidFill>
            </a:rPr>
            <a:t>WOD2021</a:t>
          </a:r>
        </a:p>
      </dgm:t>
    </dgm:pt>
    <dgm:pt modelId="{E63B376C-0C89-4A1F-9D98-63B921C2D720}" type="parTrans" cxnId="{DA117304-D507-4D2E-8C5E-7EDCBF6B9C09}">
      <dgm:prSet/>
      <dgm:spPr/>
      <dgm:t>
        <a:bodyPr/>
        <a:lstStyle/>
        <a:p>
          <a:endParaRPr lang="pl-PL"/>
        </a:p>
      </dgm:t>
    </dgm:pt>
    <dgm:pt modelId="{327BCBE2-AC22-4A01-A615-B71FC0EDC41E}" type="sibTrans" cxnId="{DA117304-D507-4D2E-8C5E-7EDCBF6B9C09}">
      <dgm:prSet/>
      <dgm:spPr/>
      <dgm:t>
        <a:bodyPr/>
        <a:lstStyle/>
        <a:p>
          <a:endParaRPr lang="pl-PL"/>
        </a:p>
      </dgm:t>
    </dgm:pt>
    <dgm:pt modelId="{CDE21380-5505-438B-B96A-32BA3A164E01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7. </a:t>
          </a:r>
          <a:r>
            <a:rPr lang="uk-UA" sz="2200" dirty="0">
              <a:solidFill>
                <a:schemeClr val="tx2"/>
              </a:solidFill>
            </a:rPr>
            <a:t>Завершення конкурсу</a:t>
          </a:r>
          <a:endParaRPr lang="pl-PL" sz="2200" dirty="0">
            <a:solidFill>
              <a:schemeClr val="tx2"/>
            </a:solidFill>
          </a:endParaRPr>
        </a:p>
      </dgm:t>
    </dgm:pt>
    <dgm:pt modelId="{21FA7A46-0152-44F7-949E-DEBA72BCDA5B}" type="parTrans" cxnId="{32E69BC0-CDE7-44E8-B3D0-1E735FB176B2}">
      <dgm:prSet/>
      <dgm:spPr/>
      <dgm:t>
        <a:bodyPr/>
        <a:lstStyle/>
        <a:p>
          <a:endParaRPr lang="pl-PL"/>
        </a:p>
      </dgm:t>
    </dgm:pt>
    <dgm:pt modelId="{A93D4DFE-FFFC-4A79-AF07-35E4081A75FC}" type="sibTrans" cxnId="{32E69BC0-CDE7-44E8-B3D0-1E735FB176B2}">
      <dgm:prSet/>
      <dgm:spPr/>
      <dgm:t>
        <a:bodyPr/>
        <a:lstStyle/>
        <a:p>
          <a:endParaRPr lang="pl-PL"/>
        </a:p>
      </dgm:t>
    </dgm:pt>
    <dgm:pt modelId="{0A096D4E-FB67-4920-93D4-4B39F69E80B8}" type="pres">
      <dgm:prSet presAssocID="{9DAD9049-35A2-427C-8FCA-68D471D8D53B}" presName="vert0" presStyleCnt="0">
        <dgm:presLayoutVars>
          <dgm:dir/>
          <dgm:animOne val="branch"/>
          <dgm:animLvl val="lvl"/>
        </dgm:presLayoutVars>
      </dgm:prSet>
      <dgm:spPr/>
    </dgm:pt>
    <dgm:pt modelId="{BB2B0756-0B78-42FD-B288-EAAFA11E824D}" type="pres">
      <dgm:prSet presAssocID="{864A7307-AB48-40F1-9586-53A5973A14D9}" presName="thickLine" presStyleLbl="alignNode1" presStyleIdx="0" presStyleCnt="7"/>
      <dgm:spPr/>
    </dgm:pt>
    <dgm:pt modelId="{41509186-CF0F-4694-96DB-D41629CEBF1F}" type="pres">
      <dgm:prSet presAssocID="{864A7307-AB48-40F1-9586-53A5973A14D9}" presName="horz1" presStyleCnt="0"/>
      <dgm:spPr/>
    </dgm:pt>
    <dgm:pt modelId="{8DE2DA9F-673C-4AFB-BEDB-2B281F2FBEC3}" type="pres">
      <dgm:prSet presAssocID="{864A7307-AB48-40F1-9586-53A5973A14D9}" presName="tx1" presStyleLbl="revTx" presStyleIdx="0" presStyleCnt="7"/>
      <dgm:spPr/>
    </dgm:pt>
    <dgm:pt modelId="{9DCDF79D-3F0F-4DFA-A9B5-F8549B6E51C2}" type="pres">
      <dgm:prSet presAssocID="{864A7307-AB48-40F1-9586-53A5973A14D9}" presName="vert1" presStyleCnt="0"/>
      <dgm:spPr/>
    </dgm:pt>
    <dgm:pt modelId="{B219DB34-ED48-404D-A951-768DD9FAB00A}" type="pres">
      <dgm:prSet presAssocID="{8D6218CB-2C9F-4B9E-B5BC-DCDA4F384567}" presName="thickLine" presStyleLbl="alignNode1" presStyleIdx="1" presStyleCnt="7"/>
      <dgm:spPr/>
    </dgm:pt>
    <dgm:pt modelId="{EA61FAEE-1963-4389-A045-A85A8E4D38D6}" type="pres">
      <dgm:prSet presAssocID="{8D6218CB-2C9F-4B9E-B5BC-DCDA4F384567}" presName="horz1" presStyleCnt="0"/>
      <dgm:spPr/>
    </dgm:pt>
    <dgm:pt modelId="{0AF566F8-EBFB-4AF3-8420-91849CE58A7B}" type="pres">
      <dgm:prSet presAssocID="{8D6218CB-2C9F-4B9E-B5BC-DCDA4F384567}" presName="tx1" presStyleLbl="revTx" presStyleIdx="1" presStyleCnt="7"/>
      <dgm:spPr/>
    </dgm:pt>
    <dgm:pt modelId="{12661EAE-2FE2-417F-953E-3879162B4910}" type="pres">
      <dgm:prSet presAssocID="{8D6218CB-2C9F-4B9E-B5BC-DCDA4F384567}" presName="vert1" presStyleCnt="0"/>
      <dgm:spPr/>
    </dgm:pt>
    <dgm:pt modelId="{A0E02152-FB9E-42E9-A7F5-D82F1AFC61C6}" type="pres">
      <dgm:prSet presAssocID="{0F2C94C0-D9D9-4C7A-8965-281743712139}" presName="thickLine" presStyleLbl="alignNode1" presStyleIdx="2" presStyleCnt="7"/>
      <dgm:spPr/>
    </dgm:pt>
    <dgm:pt modelId="{0F4DB920-4A0D-46AB-ACCD-447DD37E2CB0}" type="pres">
      <dgm:prSet presAssocID="{0F2C94C0-D9D9-4C7A-8965-281743712139}" presName="horz1" presStyleCnt="0"/>
      <dgm:spPr/>
    </dgm:pt>
    <dgm:pt modelId="{8252279A-8815-40D4-95F0-EBD3C219FFB8}" type="pres">
      <dgm:prSet presAssocID="{0F2C94C0-D9D9-4C7A-8965-281743712139}" presName="tx1" presStyleLbl="revTx" presStyleIdx="2" presStyleCnt="7"/>
      <dgm:spPr/>
    </dgm:pt>
    <dgm:pt modelId="{DC57BFD3-F888-4E49-BAE3-FDF08BF2C5A8}" type="pres">
      <dgm:prSet presAssocID="{0F2C94C0-D9D9-4C7A-8965-281743712139}" presName="vert1" presStyleCnt="0"/>
      <dgm:spPr/>
    </dgm:pt>
    <dgm:pt modelId="{5695A6D0-E692-4ABE-87CC-AB50A775B3B4}" type="pres">
      <dgm:prSet presAssocID="{559A9024-7B00-41F9-B3B3-CC3BD3E352E3}" presName="thickLine" presStyleLbl="alignNode1" presStyleIdx="3" presStyleCnt="7"/>
      <dgm:spPr/>
    </dgm:pt>
    <dgm:pt modelId="{D0AD1077-1FB1-4A82-88E0-91D14822626D}" type="pres">
      <dgm:prSet presAssocID="{559A9024-7B00-41F9-B3B3-CC3BD3E352E3}" presName="horz1" presStyleCnt="0"/>
      <dgm:spPr/>
    </dgm:pt>
    <dgm:pt modelId="{A12CB3B7-D09D-4815-9FC1-A83479F7AA12}" type="pres">
      <dgm:prSet presAssocID="{559A9024-7B00-41F9-B3B3-CC3BD3E352E3}" presName="tx1" presStyleLbl="revTx" presStyleIdx="3" presStyleCnt="7"/>
      <dgm:spPr/>
    </dgm:pt>
    <dgm:pt modelId="{7ED9DAEC-141F-4DDA-A29E-2153CD013807}" type="pres">
      <dgm:prSet presAssocID="{559A9024-7B00-41F9-B3B3-CC3BD3E352E3}" presName="vert1" presStyleCnt="0"/>
      <dgm:spPr/>
    </dgm:pt>
    <dgm:pt modelId="{1AF26B12-6E78-47EA-9402-CD1973A8E4A6}" type="pres">
      <dgm:prSet presAssocID="{92D1DD0B-FAFC-4E3A-8EAA-63BD8157CF55}" presName="thickLine" presStyleLbl="alignNode1" presStyleIdx="4" presStyleCnt="7"/>
      <dgm:spPr/>
    </dgm:pt>
    <dgm:pt modelId="{007BFEB7-414A-483B-8D1F-C9B4248C1CFC}" type="pres">
      <dgm:prSet presAssocID="{92D1DD0B-FAFC-4E3A-8EAA-63BD8157CF55}" presName="horz1" presStyleCnt="0"/>
      <dgm:spPr/>
    </dgm:pt>
    <dgm:pt modelId="{8B8090F1-10AA-4F60-B8D1-89E5EA25E48A}" type="pres">
      <dgm:prSet presAssocID="{92D1DD0B-FAFC-4E3A-8EAA-63BD8157CF55}" presName="tx1" presStyleLbl="revTx" presStyleIdx="4" presStyleCnt="7"/>
      <dgm:spPr/>
    </dgm:pt>
    <dgm:pt modelId="{AA2B8A37-47D6-4518-9763-B3220B2548BD}" type="pres">
      <dgm:prSet presAssocID="{92D1DD0B-FAFC-4E3A-8EAA-63BD8157CF55}" presName="vert1" presStyleCnt="0"/>
      <dgm:spPr/>
    </dgm:pt>
    <dgm:pt modelId="{5D3D07BA-6F19-4F95-8F15-9F12D8F6992F}" type="pres">
      <dgm:prSet presAssocID="{D614CB90-5016-40B2-BBF9-DB9D5187048F}" presName="thickLine" presStyleLbl="alignNode1" presStyleIdx="5" presStyleCnt="7"/>
      <dgm:spPr/>
    </dgm:pt>
    <dgm:pt modelId="{EE69861A-5C42-42F4-B9C7-FA0D10E08D7E}" type="pres">
      <dgm:prSet presAssocID="{D614CB90-5016-40B2-BBF9-DB9D5187048F}" presName="horz1" presStyleCnt="0"/>
      <dgm:spPr/>
    </dgm:pt>
    <dgm:pt modelId="{7F83A29C-0B89-4F3F-9935-CDD5A5DF7135}" type="pres">
      <dgm:prSet presAssocID="{D614CB90-5016-40B2-BBF9-DB9D5187048F}" presName="tx1" presStyleLbl="revTx" presStyleIdx="5" presStyleCnt="7"/>
      <dgm:spPr/>
    </dgm:pt>
    <dgm:pt modelId="{2272F389-FAD5-4F56-BDDD-BCFA68941F9B}" type="pres">
      <dgm:prSet presAssocID="{D614CB90-5016-40B2-BBF9-DB9D5187048F}" presName="vert1" presStyleCnt="0"/>
      <dgm:spPr/>
    </dgm:pt>
    <dgm:pt modelId="{61FB8B2E-9ECF-48DC-90FF-0DA2290AE1DF}" type="pres">
      <dgm:prSet presAssocID="{CDE21380-5505-438B-B96A-32BA3A164E01}" presName="thickLine" presStyleLbl="alignNode1" presStyleIdx="6" presStyleCnt="7"/>
      <dgm:spPr/>
    </dgm:pt>
    <dgm:pt modelId="{D5D576A9-EB59-411A-B05E-2806B45CC486}" type="pres">
      <dgm:prSet presAssocID="{CDE21380-5505-438B-B96A-32BA3A164E01}" presName="horz1" presStyleCnt="0"/>
      <dgm:spPr/>
    </dgm:pt>
    <dgm:pt modelId="{BAC4B1F5-C9A1-4BB5-B061-5094A43C0375}" type="pres">
      <dgm:prSet presAssocID="{CDE21380-5505-438B-B96A-32BA3A164E01}" presName="tx1" presStyleLbl="revTx" presStyleIdx="6" presStyleCnt="7"/>
      <dgm:spPr/>
    </dgm:pt>
    <dgm:pt modelId="{6C709C45-3852-4C76-85F2-ECF720DA7E2A}" type="pres">
      <dgm:prSet presAssocID="{CDE21380-5505-438B-B96A-32BA3A164E01}" presName="vert1" presStyleCnt="0"/>
      <dgm:spPr/>
    </dgm:pt>
  </dgm:ptLst>
  <dgm:cxnLst>
    <dgm:cxn modelId="{DA117304-D507-4D2E-8C5E-7EDCBF6B9C09}" srcId="{9DAD9049-35A2-427C-8FCA-68D471D8D53B}" destId="{92D1DD0B-FAFC-4E3A-8EAA-63BD8157CF55}" srcOrd="4" destOrd="0" parTransId="{E63B376C-0C89-4A1F-9D98-63B921C2D720}" sibTransId="{327BCBE2-AC22-4A01-A615-B71FC0EDC41E}"/>
    <dgm:cxn modelId="{0D8E8607-01E0-4AAF-8623-3DC78605EC1A}" srcId="{9DAD9049-35A2-427C-8FCA-68D471D8D53B}" destId="{D614CB90-5016-40B2-BBF9-DB9D5187048F}" srcOrd="5" destOrd="0" parTransId="{253258A7-05FC-4027-ACBF-495EF6CB5A8C}" sibTransId="{263C3941-39A0-40CD-BF71-80F29BB5A8EB}"/>
    <dgm:cxn modelId="{A7F6AE1F-0FD2-4CAE-B902-E5AF236C79D2}" type="presOf" srcId="{CDE21380-5505-438B-B96A-32BA3A164E01}" destId="{BAC4B1F5-C9A1-4BB5-B061-5094A43C0375}" srcOrd="0" destOrd="0" presId="urn:microsoft.com/office/officeart/2008/layout/LinedList"/>
    <dgm:cxn modelId="{43E56131-DF13-4672-B097-2E176BA03023}" type="presOf" srcId="{0F2C94C0-D9D9-4C7A-8965-281743712139}" destId="{8252279A-8815-40D4-95F0-EBD3C219FFB8}" srcOrd="0" destOrd="0" presId="urn:microsoft.com/office/officeart/2008/layout/LinedList"/>
    <dgm:cxn modelId="{99CA835B-152A-4EB7-A886-B329C184111A}" type="presOf" srcId="{92D1DD0B-FAFC-4E3A-8EAA-63BD8157CF55}" destId="{8B8090F1-10AA-4F60-B8D1-89E5EA25E48A}" srcOrd="0" destOrd="0" presId="urn:microsoft.com/office/officeart/2008/layout/LinedList"/>
    <dgm:cxn modelId="{66881745-65B6-4DC9-94A4-47B114E45823}" srcId="{9DAD9049-35A2-427C-8FCA-68D471D8D53B}" destId="{559A9024-7B00-41F9-B3B3-CC3BD3E352E3}" srcOrd="3" destOrd="0" parTransId="{B869C442-B237-4589-816C-C43BFF87722E}" sibTransId="{21285A74-0C2F-49A7-9F2C-BD9FB3E51D26}"/>
    <dgm:cxn modelId="{FCBC9168-5347-4617-83BB-A016A3F7BFEE}" type="presOf" srcId="{8D6218CB-2C9F-4B9E-B5BC-DCDA4F384567}" destId="{0AF566F8-EBFB-4AF3-8420-91849CE58A7B}" srcOrd="0" destOrd="0" presId="urn:microsoft.com/office/officeart/2008/layout/LinedList"/>
    <dgm:cxn modelId="{94A4FE5A-5159-4DE7-B73B-1B5E95151D6D}" type="presOf" srcId="{559A9024-7B00-41F9-B3B3-CC3BD3E352E3}" destId="{A12CB3B7-D09D-4815-9FC1-A83479F7AA12}" srcOrd="0" destOrd="0" presId="urn:microsoft.com/office/officeart/2008/layout/LinedList"/>
    <dgm:cxn modelId="{4AF53D7F-9A54-4176-A595-2EEB584A0929}" srcId="{9DAD9049-35A2-427C-8FCA-68D471D8D53B}" destId="{864A7307-AB48-40F1-9586-53A5973A14D9}" srcOrd="0" destOrd="0" parTransId="{D3A386F7-EC46-45B7-A29F-E7BA3E705EF1}" sibTransId="{66709CB1-93C4-40F4-B460-185E8D3D1E9A}"/>
    <dgm:cxn modelId="{FC914396-DCDC-4591-8185-AE426FFD9D73}" type="presOf" srcId="{9DAD9049-35A2-427C-8FCA-68D471D8D53B}" destId="{0A096D4E-FB67-4920-93D4-4B39F69E80B8}" srcOrd="0" destOrd="0" presId="urn:microsoft.com/office/officeart/2008/layout/LinedList"/>
    <dgm:cxn modelId="{76C6FAA1-8847-4790-9499-25D73AD16B63}" type="presOf" srcId="{D614CB90-5016-40B2-BBF9-DB9D5187048F}" destId="{7F83A29C-0B89-4F3F-9935-CDD5A5DF7135}" srcOrd="0" destOrd="0" presId="urn:microsoft.com/office/officeart/2008/layout/LinedList"/>
    <dgm:cxn modelId="{0750CFB1-45E2-4F5D-B2B9-0DCD5C13D765}" type="presOf" srcId="{864A7307-AB48-40F1-9586-53A5973A14D9}" destId="{8DE2DA9F-673C-4AFB-BEDB-2B281F2FBEC3}" srcOrd="0" destOrd="0" presId="urn:microsoft.com/office/officeart/2008/layout/LinedList"/>
    <dgm:cxn modelId="{32E69BC0-CDE7-44E8-B3D0-1E735FB176B2}" srcId="{9DAD9049-35A2-427C-8FCA-68D471D8D53B}" destId="{CDE21380-5505-438B-B96A-32BA3A164E01}" srcOrd="6" destOrd="0" parTransId="{21FA7A46-0152-44F7-949E-DEBA72BCDA5B}" sibTransId="{A93D4DFE-FFFC-4A79-AF07-35E4081A75FC}"/>
    <dgm:cxn modelId="{C8DE66DB-3FCB-46E9-ACA2-28014B504478}" srcId="{9DAD9049-35A2-427C-8FCA-68D471D8D53B}" destId="{0F2C94C0-D9D9-4C7A-8965-281743712139}" srcOrd="2" destOrd="0" parTransId="{D1CEB315-E07E-42D5-B180-D14364951335}" sibTransId="{71563B25-CFA4-47FA-BA17-9D4F07817383}"/>
    <dgm:cxn modelId="{FF67F9DD-9614-4D8C-B0AA-3F3B233309DF}" srcId="{9DAD9049-35A2-427C-8FCA-68D471D8D53B}" destId="{8D6218CB-2C9F-4B9E-B5BC-DCDA4F384567}" srcOrd="1" destOrd="0" parTransId="{348CAE9B-E1D8-47F2-B292-B71C529A0FB1}" sibTransId="{C1B4C63E-D7E0-4DAB-919D-BA695559CF96}"/>
    <dgm:cxn modelId="{8B308702-39C2-4A70-BD72-953AA5597E62}" type="presParOf" srcId="{0A096D4E-FB67-4920-93D4-4B39F69E80B8}" destId="{BB2B0756-0B78-42FD-B288-EAAFA11E824D}" srcOrd="0" destOrd="0" presId="urn:microsoft.com/office/officeart/2008/layout/LinedList"/>
    <dgm:cxn modelId="{1310AD4E-FE42-4C15-83FE-1E85468E9937}" type="presParOf" srcId="{0A096D4E-FB67-4920-93D4-4B39F69E80B8}" destId="{41509186-CF0F-4694-96DB-D41629CEBF1F}" srcOrd="1" destOrd="0" presId="urn:microsoft.com/office/officeart/2008/layout/LinedList"/>
    <dgm:cxn modelId="{C0633B8D-64E6-4D83-9C4A-0DF47D98F7B1}" type="presParOf" srcId="{41509186-CF0F-4694-96DB-D41629CEBF1F}" destId="{8DE2DA9F-673C-4AFB-BEDB-2B281F2FBEC3}" srcOrd="0" destOrd="0" presId="urn:microsoft.com/office/officeart/2008/layout/LinedList"/>
    <dgm:cxn modelId="{FC517F6A-13C4-4F07-B9FC-324CD232515F}" type="presParOf" srcId="{41509186-CF0F-4694-96DB-D41629CEBF1F}" destId="{9DCDF79D-3F0F-4DFA-A9B5-F8549B6E51C2}" srcOrd="1" destOrd="0" presId="urn:microsoft.com/office/officeart/2008/layout/LinedList"/>
    <dgm:cxn modelId="{3EE42BC8-E74E-4E82-8191-5BA74C9676E2}" type="presParOf" srcId="{0A096D4E-FB67-4920-93D4-4B39F69E80B8}" destId="{B219DB34-ED48-404D-A951-768DD9FAB00A}" srcOrd="2" destOrd="0" presId="urn:microsoft.com/office/officeart/2008/layout/LinedList"/>
    <dgm:cxn modelId="{394829AA-6934-419B-BB85-5500A5AAE01E}" type="presParOf" srcId="{0A096D4E-FB67-4920-93D4-4B39F69E80B8}" destId="{EA61FAEE-1963-4389-A045-A85A8E4D38D6}" srcOrd="3" destOrd="0" presId="urn:microsoft.com/office/officeart/2008/layout/LinedList"/>
    <dgm:cxn modelId="{5B5D6C7B-0F6D-400F-9FF7-5FB97D2BD171}" type="presParOf" srcId="{EA61FAEE-1963-4389-A045-A85A8E4D38D6}" destId="{0AF566F8-EBFB-4AF3-8420-91849CE58A7B}" srcOrd="0" destOrd="0" presId="urn:microsoft.com/office/officeart/2008/layout/LinedList"/>
    <dgm:cxn modelId="{6967E909-30C1-4313-928A-979A546A192E}" type="presParOf" srcId="{EA61FAEE-1963-4389-A045-A85A8E4D38D6}" destId="{12661EAE-2FE2-417F-953E-3879162B4910}" srcOrd="1" destOrd="0" presId="urn:microsoft.com/office/officeart/2008/layout/LinedList"/>
    <dgm:cxn modelId="{DDA58BE8-7DE0-4F9F-9DE4-6B3378D0714C}" type="presParOf" srcId="{0A096D4E-FB67-4920-93D4-4B39F69E80B8}" destId="{A0E02152-FB9E-42E9-A7F5-D82F1AFC61C6}" srcOrd="4" destOrd="0" presId="urn:microsoft.com/office/officeart/2008/layout/LinedList"/>
    <dgm:cxn modelId="{BE8AD2FE-C4A8-4F9A-AAE0-D6DD2FEBB4D0}" type="presParOf" srcId="{0A096D4E-FB67-4920-93D4-4B39F69E80B8}" destId="{0F4DB920-4A0D-46AB-ACCD-447DD37E2CB0}" srcOrd="5" destOrd="0" presId="urn:microsoft.com/office/officeart/2008/layout/LinedList"/>
    <dgm:cxn modelId="{9D4241AE-1879-43A4-8352-2742B0217BBE}" type="presParOf" srcId="{0F4DB920-4A0D-46AB-ACCD-447DD37E2CB0}" destId="{8252279A-8815-40D4-95F0-EBD3C219FFB8}" srcOrd="0" destOrd="0" presId="urn:microsoft.com/office/officeart/2008/layout/LinedList"/>
    <dgm:cxn modelId="{C9E25F09-0E64-4BDE-A476-5A972FF8F770}" type="presParOf" srcId="{0F4DB920-4A0D-46AB-ACCD-447DD37E2CB0}" destId="{DC57BFD3-F888-4E49-BAE3-FDF08BF2C5A8}" srcOrd="1" destOrd="0" presId="urn:microsoft.com/office/officeart/2008/layout/LinedList"/>
    <dgm:cxn modelId="{78AAC31D-3590-417A-A3AD-0643A14DEF9C}" type="presParOf" srcId="{0A096D4E-FB67-4920-93D4-4B39F69E80B8}" destId="{5695A6D0-E692-4ABE-87CC-AB50A775B3B4}" srcOrd="6" destOrd="0" presId="urn:microsoft.com/office/officeart/2008/layout/LinedList"/>
    <dgm:cxn modelId="{C232EB59-5C4E-487A-99F2-C5CE0987C6CD}" type="presParOf" srcId="{0A096D4E-FB67-4920-93D4-4B39F69E80B8}" destId="{D0AD1077-1FB1-4A82-88E0-91D14822626D}" srcOrd="7" destOrd="0" presId="urn:microsoft.com/office/officeart/2008/layout/LinedList"/>
    <dgm:cxn modelId="{74EB8CD5-DB80-40D0-A7A7-A239DEBA2539}" type="presParOf" srcId="{D0AD1077-1FB1-4A82-88E0-91D14822626D}" destId="{A12CB3B7-D09D-4815-9FC1-A83479F7AA12}" srcOrd="0" destOrd="0" presId="urn:microsoft.com/office/officeart/2008/layout/LinedList"/>
    <dgm:cxn modelId="{26DC4A7B-5287-4489-BB40-9C015D49E683}" type="presParOf" srcId="{D0AD1077-1FB1-4A82-88E0-91D14822626D}" destId="{7ED9DAEC-141F-4DDA-A29E-2153CD013807}" srcOrd="1" destOrd="0" presId="urn:microsoft.com/office/officeart/2008/layout/LinedList"/>
    <dgm:cxn modelId="{FD18B9FE-D02C-4DC7-B788-F639E71A6070}" type="presParOf" srcId="{0A096D4E-FB67-4920-93D4-4B39F69E80B8}" destId="{1AF26B12-6E78-47EA-9402-CD1973A8E4A6}" srcOrd="8" destOrd="0" presId="urn:microsoft.com/office/officeart/2008/layout/LinedList"/>
    <dgm:cxn modelId="{EF3162EE-E107-4C8B-B84D-14253055EC0D}" type="presParOf" srcId="{0A096D4E-FB67-4920-93D4-4B39F69E80B8}" destId="{007BFEB7-414A-483B-8D1F-C9B4248C1CFC}" srcOrd="9" destOrd="0" presId="urn:microsoft.com/office/officeart/2008/layout/LinedList"/>
    <dgm:cxn modelId="{D8F6611A-7659-44A4-8436-CF10CBFFE8DE}" type="presParOf" srcId="{007BFEB7-414A-483B-8D1F-C9B4248C1CFC}" destId="{8B8090F1-10AA-4F60-B8D1-89E5EA25E48A}" srcOrd="0" destOrd="0" presId="urn:microsoft.com/office/officeart/2008/layout/LinedList"/>
    <dgm:cxn modelId="{DBAC4C87-20CE-4238-BC48-650FB26EC82C}" type="presParOf" srcId="{007BFEB7-414A-483B-8D1F-C9B4248C1CFC}" destId="{AA2B8A37-47D6-4518-9763-B3220B2548BD}" srcOrd="1" destOrd="0" presId="urn:microsoft.com/office/officeart/2008/layout/LinedList"/>
    <dgm:cxn modelId="{56FC67E3-CD68-44A9-95E5-02C2B5DBC452}" type="presParOf" srcId="{0A096D4E-FB67-4920-93D4-4B39F69E80B8}" destId="{5D3D07BA-6F19-4F95-8F15-9F12D8F6992F}" srcOrd="10" destOrd="0" presId="urn:microsoft.com/office/officeart/2008/layout/LinedList"/>
    <dgm:cxn modelId="{F2C83FE9-5280-4507-B51B-EB4F7A1DCC59}" type="presParOf" srcId="{0A096D4E-FB67-4920-93D4-4B39F69E80B8}" destId="{EE69861A-5C42-42F4-B9C7-FA0D10E08D7E}" srcOrd="11" destOrd="0" presId="urn:microsoft.com/office/officeart/2008/layout/LinedList"/>
    <dgm:cxn modelId="{BCDC8DDC-196D-464B-9E5B-94D0239021B5}" type="presParOf" srcId="{EE69861A-5C42-42F4-B9C7-FA0D10E08D7E}" destId="{7F83A29C-0B89-4F3F-9935-CDD5A5DF7135}" srcOrd="0" destOrd="0" presId="urn:microsoft.com/office/officeart/2008/layout/LinedList"/>
    <dgm:cxn modelId="{ADA9DF95-8863-44C7-853D-3B81B28FC30A}" type="presParOf" srcId="{EE69861A-5C42-42F4-B9C7-FA0D10E08D7E}" destId="{2272F389-FAD5-4F56-BDDD-BCFA68941F9B}" srcOrd="1" destOrd="0" presId="urn:microsoft.com/office/officeart/2008/layout/LinedList"/>
    <dgm:cxn modelId="{7EA19206-2113-4AD7-BD73-1245A9C83613}" type="presParOf" srcId="{0A096D4E-FB67-4920-93D4-4B39F69E80B8}" destId="{61FB8B2E-9ECF-48DC-90FF-0DA2290AE1DF}" srcOrd="12" destOrd="0" presId="urn:microsoft.com/office/officeart/2008/layout/LinedList"/>
    <dgm:cxn modelId="{95EC5972-7E8A-42D6-9906-71EE82026403}" type="presParOf" srcId="{0A096D4E-FB67-4920-93D4-4B39F69E80B8}" destId="{D5D576A9-EB59-411A-B05E-2806B45CC486}" srcOrd="13" destOrd="0" presId="urn:microsoft.com/office/officeart/2008/layout/LinedList"/>
    <dgm:cxn modelId="{6CAD6AA3-300C-43D7-80D5-8572228A486A}" type="presParOf" srcId="{D5D576A9-EB59-411A-B05E-2806B45CC486}" destId="{BAC4B1F5-C9A1-4BB5-B061-5094A43C0375}" srcOrd="0" destOrd="0" presId="urn:microsoft.com/office/officeart/2008/layout/LinedList"/>
    <dgm:cxn modelId="{C9688BAF-0C12-4731-B182-19F534A7BF78}" type="presParOf" srcId="{D5D576A9-EB59-411A-B05E-2806B45CC486}" destId="{6C709C45-3852-4C76-85F2-ECF720DA7E2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09ADA-70CB-4F36-82F5-8C22F97C615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81DD44-524C-410C-A5C0-ECFF888412FF}">
      <dgm:prSet custT="1"/>
      <dgm:spPr/>
      <dgm:t>
        <a:bodyPr/>
        <a:lstStyle/>
        <a:p>
          <a:r>
            <a:rPr lang="uk-UA" sz="2400" dirty="0">
              <a:solidFill>
                <a:srgbClr val="002060"/>
              </a:solidFill>
            </a:rPr>
            <a:t>Перегляд</a:t>
          </a:r>
          <a:r>
            <a:rPr lang="uk-UA" sz="2400" baseline="0" dirty="0">
              <a:solidFill>
                <a:srgbClr val="002060"/>
              </a:solidFill>
            </a:rPr>
            <a:t> конкурсів</a:t>
          </a:r>
          <a:endParaRPr lang="en-US" sz="2400" dirty="0">
            <a:solidFill>
              <a:srgbClr val="002060"/>
            </a:solidFill>
          </a:endParaRPr>
        </a:p>
      </dgm:t>
    </dgm:pt>
    <dgm:pt modelId="{C18F65DE-387E-4677-AD31-A357CCAAC31A}" type="parTrans" cxnId="{89FD5353-FE6E-4D73-81EC-8B4B1B43ED70}">
      <dgm:prSet/>
      <dgm:spPr/>
      <dgm:t>
        <a:bodyPr/>
        <a:lstStyle/>
        <a:p>
          <a:endParaRPr lang="en-US" sz="2400"/>
        </a:p>
      </dgm:t>
    </dgm:pt>
    <dgm:pt modelId="{B8E90EA2-984D-48FC-A19C-E0A77A1813E6}" type="sibTrans" cxnId="{89FD5353-FE6E-4D73-81EC-8B4B1B43ED70}">
      <dgm:prSet/>
      <dgm:spPr/>
      <dgm:t>
        <a:bodyPr/>
        <a:lstStyle/>
        <a:p>
          <a:endParaRPr lang="en-US" sz="2400"/>
        </a:p>
      </dgm:t>
    </dgm:pt>
    <dgm:pt modelId="{358FCEB5-50FC-4B1B-91FF-62FCA3E94AC4}">
      <dgm:prSet custT="1"/>
      <dgm:spPr/>
      <dgm:t>
        <a:bodyPr/>
        <a:lstStyle/>
        <a:p>
          <a:r>
            <a:rPr lang="uk-UA" sz="2400" dirty="0">
              <a:solidFill>
                <a:srgbClr val="002060"/>
              </a:solidFill>
            </a:rPr>
            <a:t>Заповнення заявки на співфінансування</a:t>
          </a:r>
          <a:endParaRPr lang="en-US" sz="2400" dirty="0">
            <a:solidFill>
              <a:srgbClr val="002060"/>
            </a:solidFill>
          </a:endParaRPr>
        </a:p>
      </dgm:t>
    </dgm:pt>
    <dgm:pt modelId="{0CB967EA-0CC9-42F0-BF3C-DA02A518CA67}" type="parTrans" cxnId="{5A190698-1518-439F-B771-F4C7EBA94349}">
      <dgm:prSet/>
      <dgm:spPr/>
      <dgm:t>
        <a:bodyPr/>
        <a:lstStyle/>
        <a:p>
          <a:endParaRPr lang="en-US" sz="2400"/>
        </a:p>
      </dgm:t>
    </dgm:pt>
    <dgm:pt modelId="{DFC95A90-5D78-407C-BFF6-49089EDC5155}" type="sibTrans" cxnId="{5A190698-1518-439F-B771-F4C7EBA94349}">
      <dgm:prSet/>
      <dgm:spPr/>
      <dgm:t>
        <a:bodyPr/>
        <a:lstStyle/>
        <a:p>
          <a:endParaRPr lang="en-US" sz="2400"/>
        </a:p>
      </dgm:t>
    </dgm:pt>
    <dgm:pt modelId="{E58BA500-F60B-4108-A222-B5F98B14B892}">
      <dgm:prSet custT="1"/>
      <dgm:spPr/>
      <dgm:t>
        <a:bodyPr/>
        <a:lstStyle/>
        <a:p>
          <a:r>
            <a:rPr lang="uk-UA" sz="2400" dirty="0">
              <a:solidFill>
                <a:srgbClr val="002060"/>
              </a:solidFill>
            </a:rPr>
            <a:t>Подання заявки на співфінансування</a:t>
          </a:r>
          <a:endParaRPr lang="en-US" sz="2400" dirty="0">
            <a:solidFill>
              <a:srgbClr val="002060"/>
            </a:solidFill>
          </a:endParaRPr>
        </a:p>
      </dgm:t>
    </dgm:pt>
    <dgm:pt modelId="{D90A8D35-662E-4781-A452-1E929577B89F}" type="parTrans" cxnId="{3DC2695F-C85D-4405-BFB3-AA8EFB7BE468}">
      <dgm:prSet/>
      <dgm:spPr/>
      <dgm:t>
        <a:bodyPr/>
        <a:lstStyle/>
        <a:p>
          <a:endParaRPr lang="en-US" sz="2400"/>
        </a:p>
      </dgm:t>
    </dgm:pt>
    <dgm:pt modelId="{DE884E5A-B7A8-4F94-AFA2-23F7A4D0D5F0}" type="sibTrans" cxnId="{3DC2695F-C85D-4405-BFB3-AA8EFB7BE468}">
      <dgm:prSet/>
      <dgm:spPr/>
      <dgm:t>
        <a:bodyPr/>
        <a:lstStyle/>
        <a:p>
          <a:endParaRPr lang="en-US" sz="2400"/>
        </a:p>
      </dgm:t>
    </dgm:pt>
    <dgm:pt modelId="{BDFB1C85-1EE6-4EC1-B228-2DEB4D84D9C8}">
      <dgm:prSet custT="1"/>
      <dgm:spPr/>
      <dgm:t>
        <a:bodyPr/>
        <a:lstStyle/>
        <a:p>
          <a:r>
            <a:rPr lang="uk-UA" sz="2400" dirty="0">
              <a:solidFill>
                <a:srgbClr val="002060"/>
              </a:solidFill>
            </a:rPr>
            <a:t>Поправка та доповнення заявки на співфінансування на вимогу інституції</a:t>
          </a:r>
          <a:endParaRPr lang="en-US" sz="2400" dirty="0">
            <a:solidFill>
              <a:srgbClr val="002060"/>
            </a:solidFill>
          </a:endParaRPr>
        </a:p>
      </dgm:t>
    </dgm:pt>
    <dgm:pt modelId="{F1E5E2F4-AA70-4FAB-9DA2-8F07605ED26F}" type="parTrans" cxnId="{C80B67D3-B6A7-4BED-9574-5F1CC0197680}">
      <dgm:prSet/>
      <dgm:spPr/>
      <dgm:t>
        <a:bodyPr/>
        <a:lstStyle/>
        <a:p>
          <a:endParaRPr lang="en-US" sz="2400"/>
        </a:p>
      </dgm:t>
    </dgm:pt>
    <dgm:pt modelId="{69AE12EF-FEA6-44AF-9380-F92E2AC16905}" type="sibTrans" cxnId="{C80B67D3-B6A7-4BED-9574-5F1CC0197680}">
      <dgm:prSet/>
      <dgm:spPr/>
      <dgm:t>
        <a:bodyPr/>
        <a:lstStyle/>
        <a:p>
          <a:endParaRPr lang="en-US" sz="2400"/>
        </a:p>
      </dgm:t>
    </dgm:pt>
    <dgm:pt modelId="{B3764A03-9D01-4082-9DA9-9F99C9CE6F4F}">
      <dgm:prSet custT="1"/>
      <dgm:spPr/>
      <dgm:t>
        <a:bodyPr/>
        <a:lstStyle/>
        <a:p>
          <a:r>
            <a:rPr lang="uk-UA" sz="2400" dirty="0">
              <a:solidFill>
                <a:srgbClr val="002060"/>
              </a:solidFill>
            </a:rPr>
            <a:t>Видалення заявки на співфінансування</a:t>
          </a:r>
          <a:endParaRPr lang="en-US" sz="2400" dirty="0">
            <a:solidFill>
              <a:srgbClr val="002060"/>
            </a:solidFill>
          </a:endParaRPr>
        </a:p>
      </dgm:t>
    </dgm:pt>
    <dgm:pt modelId="{0AFFFB19-04A4-458C-A7AE-6946F853E070}" type="parTrans" cxnId="{63ADE316-36EB-4270-BED1-EEC9D936F50B}">
      <dgm:prSet/>
      <dgm:spPr/>
      <dgm:t>
        <a:bodyPr/>
        <a:lstStyle/>
        <a:p>
          <a:endParaRPr lang="en-US" sz="2400"/>
        </a:p>
      </dgm:t>
    </dgm:pt>
    <dgm:pt modelId="{F1732425-6D5F-4613-8E3B-4EA3DF8598E6}" type="sibTrans" cxnId="{63ADE316-36EB-4270-BED1-EEC9D936F50B}">
      <dgm:prSet/>
      <dgm:spPr/>
      <dgm:t>
        <a:bodyPr/>
        <a:lstStyle/>
        <a:p>
          <a:endParaRPr lang="en-US" sz="2400"/>
        </a:p>
      </dgm:t>
    </dgm:pt>
    <dgm:pt modelId="{A341914D-FE98-49C4-8B29-72F1879041EE}" type="pres">
      <dgm:prSet presAssocID="{B5809ADA-70CB-4F36-82F5-8C22F97C615A}" presName="vert0" presStyleCnt="0">
        <dgm:presLayoutVars>
          <dgm:dir/>
          <dgm:animOne val="branch"/>
          <dgm:animLvl val="lvl"/>
        </dgm:presLayoutVars>
      </dgm:prSet>
      <dgm:spPr/>
    </dgm:pt>
    <dgm:pt modelId="{52EEFF9B-E195-4197-ACB3-2CA0622F047C}" type="pres">
      <dgm:prSet presAssocID="{0B81DD44-524C-410C-A5C0-ECFF888412FF}" presName="thickLine" presStyleLbl="alignNode1" presStyleIdx="0" presStyleCnt="5"/>
      <dgm:spPr/>
    </dgm:pt>
    <dgm:pt modelId="{5B000C16-DE98-4539-AFEB-809D9014D523}" type="pres">
      <dgm:prSet presAssocID="{0B81DD44-524C-410C-A5C0-ECFF888412FF}" presName="horz1" presStyleCnt="0"/>
      <dgm:spPr/>
    </dgm:pt>
    <dgm:pt modelId="{D0C3A2CA-D95F-4E10-8617-B8B00A26F51A}" type="pres">
      <dgm:prSet presAssocID="{0B81DD44-524C-410C-A5C0-ECFF888412FF}" presName="tx1" presStyleLbl="revTx" presStyleIdx="0" presStyleCnt="5"/>
      <dgm:spPr/>
    </dgm:pt>
    <dgm:pt modelId="{5354770F-9098-4876-B352-3D200640A2ED}" type="pres">
      <dgm:prSet presAssocID="{0B81DD44-524C-410C-A5C0-ECFF888412FF}" presName="vert1" presStyleCnt="0"/>
      <dgm:spPr/>
    </dgm:pt>
    <dgm:pt modelId="{D0A68288-F88F-407A-9239-16A0B4DF1C6E}" type="pres">
      <dgm:prSet presAssocID="{358FCEB5-50FC-4B1B-91FF-62FCA3E94AC4}" presName="thickLine" presStyleLbl="alignNode1" presStyleIdx="1" presStyleCnt="5"/>
      <dgm:spPr/>
    </dgm:pt>
    <dgm:pt modelId="{58D682E8-10FE-49B0-9C6F-F3EA256FF70C}" type="pres">
      <dgm:prSet presAssocID="{358FCEB5-50FC-4B1B-91FF-62FCA3E94AC4}" presName="horz1" presStyleCnt="0"/>
      <dgm:spPr/>
    </dgm:pt>
    <dgm:pt modelId="{366A133E-485D-408A-B1C9-09BE8373A077}" type="pres">
      <dgm:prSet presAssocID="{358FCEB5-50FC-4B1B-91FF-62FCA3E94AC4}" presName="tx1" presStyleLbl="revTx" presStyleIdx="1" presStyleCnt="5"/>
      <dgm:spPr/>
    </dgm:pt>
    <dgm:pt modelId="{94F6817D-F0F8-47EC-805D-7A7FC23C7C7C}" type="pres">
      <dgm:prSet presAssocID="{358FCEB5-50FC-4B1B-91FF-62FCA3E94AC4}" presName="vert1" presStyleCnt="0"/>
      <dgm:spPr/>
    </dgm:pt>
    <dgm:pt modelId="{B91C006E-27CA-4375-A63F-42727EF23D7A}" type="pres">
      <dgm:prSet presAssocID="{E58BA500-F60B-4108-A222-B5F98B14B892}" presName="thickLine" presStyleLbl="alignNode1" presStyleIdx="2" presStyleCnt="5"/>
      <dgm:spPr/>
    </dgm:pt>
    <dgm:pt modelId="{DB115F91-8CA8-495F-AE31-DFD684A0AD55}" type="pres">
      <dgm:prSet presAssocID="{E58BA500-F60B-4108-A222-B5F98B14B892}" presName="horz1" presStyleCnt="0"/>
      <dgm:spPr/>
    </dgm:pt>
    <dgm:pt modelId="{7FC0E934-55B1-4FD4-AF0A-4EE61F8EE73C}" type="pres">
      <dgm:prSet presAssocID="{E58BA500-F60B-4108-A222-B5F98B14B892}" presName="tx1" presStyleLbl="revTx" presStyleIdx="2" presStyleCnt="5"/>
      <dgm:spPr/>
    </dgm:pt>
    <dgm:pt modelId="{BC243460-4E91-407B-BFA5-A6680B7A2AF3}" type="pres">
      <dgm:prSet presAssocID="{E58BA500-F60B-4108-A222-B5F98B14B892}" presName="vert1" presStyleCnt="0"/>
      <dgm:spPr/>
    </dgm:pt>
    <dgm:pt modelId="{15F2C8E5-941E-49E1-8C5D-D1849D505F8D}" type="pres">
      <dgm:prSet presAssocID="{BDFB1C85-1EE6-4EC1-B228-2DEB4D84D9C8}" presName="thickLine" presStyleLbl="alignNode1" presStyleIdx="3" presStyleCnt="5"/>
      <dgm:spPr/>
    </dgm:pt>
    <dgm:pt modelId="{791B7148-6E6B-4415-8AF3-E4B4C3208949}" type="pres">
      <dgm:prSet presAssocID="{BDFB1C85-1EE6-4EC1-B228-2DEB4D84D9C8}" presName="horz1" presStyleCnt="0"/>
      <dgm:spPr/>
    </dgm:pt>
    <dgm:pt modelId="{2B10382C-E378-40F1-8AF5-D363BB7562FB}" type="pres">
      <dgm:prSet presAssocID="{BDFB1C85-1EE6-4EC1-B228-2DEB4D84D9C8}" presName="tx1" presStyleLbl="revTx" presStyleIdx="3" presStyleCnt="5"/>
      <dgm:spPr/>
    </dgm:pt>
    <dgm:pt modelId="{5A2736A9-E1B1-431B-9229-721D9CBBE73F}" type="pres">
      <dgm:prSet presAssocID="{BDFB1C85-1EE6-4EC1-B228-2DEB4D84D9C8}" presName="vert1" presStyleCnt="0"/>
      <dgm:spPr/>
    </dgm:pt>
    <dgm:pt modelId="{FB7B1DF3-90F4-4248-9450-A7F0E7CF901D}" type="pres">
      <dgm:prSet presAssocID="{B3764A03-9D01-4082-9DA9-9F99C9CE6F4F}" presName="thickLine" presStyleLbl="alignNode1" presStyleIdx="4" presStyleCnt="5"/>
      <dgm:spPr/>
    </dgm:pt>
    <dgm:pt modelId="{53B5252F-54EB-4A25-9ADC-16178B3821DD}" type="pres">
      <dgm:prSet presAssocID="{B3764A03-9D01-4082-9DA9-9F99C9CE6F4F}" presName="horz1" presStyleCnt="0"/>
      <dgm:spPr/>
    </dgm:pt>
    <dgm:pt modelId="{73C81C05-4B52-472F-AD00-BCC3D44C2E0C}" type="pres">
      <dgm:prSet presAssocID="{B3764A03-9D01-4082-9DA9-9F99C9CE6F4F}" presName="tx1" presStyleLbl="revTx" presStyleIdx="4" presStyleCnt="5"/>
      <dgm:spPr/>
    </dgm:pt>
    <dgm:pt modelId="{4C125B67-1E25-40C7-8E25-CA31104D46C0}" type="pres">
      <dgm:prSet presAssocID="{B3764A03-9D01-4082-9DA9-9F99C9CE6F4F}" presName="vert1" presStyleCnt="0"/>
      <dgm:spPr/>
    </dgm:pt>
  </dgm:ptLst>
  <dgm:cxnLst>
    <dgm:cxn modelId="{7414110D-4242-44C7-8320-2BB603921336}" type="presOf" srcId="{B3764A03-9D01-4082-9DA9-9F99C9CE6F4F}" destId="{73C81C05-4B52-472F-AD00-BCC3D44C2E0C}" srcOrd="0" destOrd="0" presId="urn:microsoft.com/office/officeart/2008/layout/LinedList"/>
    <dgm:cxn modelId="{63ADE316-36EB-4270-BED1-EEC9D936F50B}" srcId="{B5809ADA-70CB-4F36-82F5-8C22F97C615A}" destId="{B3764A03-9D01-4082-9DA9-9F99C9CE6F4F}" srcOrd="4" destOrd="0" parTransId="{0AFFFB19-04A4-458C-A7AE-6946F853E070}" sibTransId="{F1732425-6D5F-4613-8E3B-4EA3DF8598E6}"/>
    <dgm:cxn modelId="{3DC2695F-C85D-4405-BFB3-AA8EFB7BE468}" srcId="{B5809ADA-70CB-4F36-82F5-8C22F97C615A}" destId="{E58BA500-F60B-4108-A222-B5F98B14B892}" srcOrd="2" destOrd="0" parTransId="{D90A8D35-662E-4781-A452-1E929577B89F}" sibTransId="{DE884E5A-B7A8-4F94-AFA2-23F7A4D0D5F0}"/>
    <dgm:cxn modelId="{29AF4A62-745D-43C8-A5F7-8D7E95E00B21}" type="presOf" srcId="{E58BA500-F60B-4108-A222-B5F98B14B892}" destId="{7FC0E934-55B1-4FD4-AF0A-4EE61F8EE73C}" srcOrd="0" destOrd="0" presId="urn:microsoft.com/office/officeart/2008/layout/LinedList"/>
    <dgm:cxn modelId="{89FD5353-FE6E-4D73-81EC-8B4B1B43ED70}" srcId="{B5809ADA-70CB-4F36-82F5-8C22F97C615A}" destId="{0B81DD44-524C-410C-A5C0-ECFF888412FF}" srcOrd="0" destOrd="0" parTransId="{C18F65DE-387E-4677-AD31-A357CCAAC31A}" sibTransId="{B8E90EA2-984D-48FC-A19C-E0A77A1813E6}"/>
    <dgm:cxn modelId="{CB1C3A85-9115-4E02-9F96-EECA35A2D230}" type="presOf" srcId="{B5809ADA-70CB-4F36-82F5-8C22F97C615A}" destId="{A341914D-FE98-49C4-8B29-72F1879041EE}" srcOrd="0" destOrd="0" presId="urn:microsoft.com/office/officeart/2008/layout/LinedList"/>
    <dgm:cxn modelId="{4D7B7086-788F-43BE-A388-A6C8BDE386A0}" type="presOf" srcId="{0B81DD44-524C-410C-A5C0-ECFF888412FF}" destId="{D0C3A2CA-D95F-4E10-8617-B8B00A26F51A}" srcOrd="0" destOrd="0" presId="urn:microsoft.com/office/officeart/2008/layout/LinedList"/>
    <dgm:cxn modelId="{5A190698-1518-439F-B771-F4C7EBA94349}" srcId="{B5809ADA-70CB-4F36-82F5-8C22F97C615A}" destId="{358FCEB5-50FC-4B1B-91FF-62FCA3E94AC4}" srcOrd="1" destOrd="0" parTransId="{0CB967EA-0CC9-42F0-BF3C-DA02A518CA67}" sibTransId="{DFC95A90-5D78-407C-BFF6-49089EDC5155}"/>
    <dgm:cxn modelId="{C80B67D3-B6A7-4BED-9574-5F1CC0197680}" srcId="{B5809ADA-70CB-4F36-82F5-8C22F97C615A}" destId="{BDFB1C85-1EE6-4EC1-B228-2DEB4D84D9C8}" srcOrd="3" destOrd="0" parTransId="{F1E5E2F4-AA70-4FAB-9DA2-8F07605ED26F}" sibTransId="{69AE12EF-FEA6-44AF-9380-F92E2AC16905}"/>
    <dgm:cxn modelId="{CFD47CE4-D029-49BA-96B7-11BBF0445D17}" type="presOf" srcId="{BDFB1C85-1EE6-4EC1-B228-2DEB4D84D9C8}" destId="{2B10382C-E378-40F1-8AF5-D363BB7562FB}" srcOrd="0" destOrd="0" presId="urn:microsoft.com/office/officeart/2008/layout/LinedList"/>
    <dgm:cxn modelId="{D47D8BE8-8902-4B6C-8D4B-A43125A5B2CF}" type="presOf" srcId="{358FCEB5-50FC-4B1B-91FF-62FCA3E94AC4}" destId="{366A133E-485D-408A-B1C9-09BE8373A077}" srcOrd="0" destOrd="0" presId="urn:microsoft.com/office/officeart/2008/layout/LinedList"/>
    <dgm:cxn modelId="{55FC5E78-55F0-4E41-A358-D7477864E7F1}" type="presParOf" srcId="{A341914D-FE98-49C4-8B29-72F1879041EE}" destId="{52EEFF9B-E195-4197-ACB3-2CA0622F047C}" srcOrd="0" destOrd="0" presId="urn:microsoft.com/office/officeart/2008/layout/LinedList"/>
    <dgm:cxn modelId="{48AB5864-F8BC-4D62-A123-EF77B6513C82}" type="presParOf" srcId="{A341914D-FE98-49C4-8B29-72F1879041EE}" destId="{5B000C16-DE98-4539-AFEB-809D9014D523}" srcOrd="1" destOrd="0" presId="urn:microsoft.com/office/officeart/2008/layout/LinedList"/>
    <dgm:cxn modelId="{72B0178D-7E84-4021-8D79-162011A6902F}" type="presParOf" srcId="{5B000C16-DE98-4539-AFEB-809D9014D523}" destId="{D0C3A2CA-D95F-4E10-8617-B8B00A26F51A}" srcOrd="0" destOrd="0" presId="urn:microsoft.com/office/officeart/2008/layout/LinedList"/>
    <dgm:cxn modelId="{256D31D4-3AC3-40D1-AC34-C7CB8D3206CE}" type="presParOf" srcId="{5B000C16-DE98-4539-AFEB-809D9014D523}" destId="{5354770F-9098-4876-B352-3D200640A2ED}" srcOrd="1" destOrd="0" presId="urn:microsoft.com/office/officeart/2008/layout/LinedList"/>
    <dgm:cxn modelId="{AE9240BC-B3A3-444F-9EC6-E3CDAC739AC3}" type="presParOf" srcId="{A341914D-FE98-49C4-8B29-72F1879041EE}" destId="{D0A68288-F88F-407A-9239-16A0B4DF1C6E}" srcOrd="2" destOrd="0" presId="urn:microsoft.com/office/officeart/2008/layout/LinedList"/>
    <dgm:cxn modelId="{83E31A38-3785-472A-8D1F-C31B1D17D953}" type="presParOf" srcId="{A341914D-FE98-49C4-8B29-72F1879041EE}" destId="{58D682E8-10FE-49B0-9C6F-F3EA256FF70C}" srcOrd="3" destOrd="0" presId="urn:microsoft.com/office/officeart/2008/layout/LinedList"/>
    <dgm:cxn modelId="{7BE3F9A2-03D3-4ACE-B35D-AE919C380CE4}" type="presParOf" srcId="{58D682E8-10FE-49B0-9C6F-F3EA256FF70C}" destId="{366A133E-485D-408A-B1C9-09BE8373A077}" srcOrd="0" destOrd="0" presId="urn:microsoft.com/office/officeart/2008/layout/LinedList"/>
    <dgm:cxn modelId="{F6705E1C-4076-41AB-AE01-BABFE784CF5F}" type="presParOf" srcId="{58D682E8-10FE-49B0-9C6F-F3EA256FF70C}" destId="{94F6817D-F0F8-47EC-805D-7A7FC23C7C7C}" srcOrd="1" destOrd="0" presId="urn:microsoft.com/office/officeart/2008/layout/LinedList"/>
    <dgm:cxn modelId="{9E017B93-4CD0-4E57-AB45-70D9C2AA17B4}" type="presParOf" srcId="{A341914D-FE98-49C4-8B29-72F1879041EE}" destId="{B91C006E-27CA-4375-A63F-42727EF23D7A}" srcOrd="4" destOrd="0" presId="urn:microsoft.com/office/officeart/2008/layout/LinedList"/>
    <dgm:cxn modelId="{CFDB9C7C-33A5-4EE9-9109-C45DE0303ECC}" type="presParOf" srcId="{A341914D-FE98-49C4-8B29-72F1879041EE}" destId="{DB115F91-8CA8-495F-AE31-DFD684A0AD55}" srcOrd="5" destOrd="0" presId="urn:microsoft.com/office/officeart/2008/layout/LinedList"/>
    <dgm:cxn modelId="{25B44D42-BC42-421A-9921-E8593B9C988C}" type="presParOf" srcId="{DB115F91-8CA8-495F-AE31-DFD684A0AD55}" destId="{7FC0E934-55B1-4FD4-AF0A-4EE61F8EE73C}" srcOrd="0" destOrd="0" presId="urn:microsoft.com/office/officeart/2008/layout/LinedList"/>
    <dgm:cxn modelId="{FA20DF48-6001-469A-B3D7-D60FB6E3DE35}" type="presParOf" srcId="{DB115F91-8CA8-495F-AE31-DFD684A0AD55}" destId="{BC243460-4E91-407B-BFA5-A6680B7A2AF3}" srcOrd="1" destOrd="0" presId="urn:microsoft.com/office/officeart/2008/layout/LinedList"/>
    <dgm:cxn modelId="{0243AE3A-50ED-4271-A8EC-26CD1B2A33DD}" type="presParOf" srcId="{A341914D-FE98-49C4-8B29-72F1879041EE}" destId="{15F2C8E5-941E-49E1-8C5D-D1849D505F8D}" srcOrd="6" destOrd="0" presId="urn:microsoft.com/office/officeart/2008/layout/LinedList"/>
    <dgm:cxn modelId="{9F9C7E7B-E087-4CCF-BE32-7E6429EFBE68}" type="presParOf" srcId="{A341914D-FE98-49C4-8B29-72F1879041EE}" destId="{791B7148-6E6B-4415-8AF3-E4B4C3208949}" srcOrd="7" destOrd="0" presId="urn:microsoft.com/office/officeart/2008/layout/LinedList"/>
    <dgm:cxn modelId="{D132C1A9-1AE5-416B-92DA-19263CA683A2}" type="presParOf" srcId="{791B7148-6E6B-4415-8AF3-E4B4C3208949}" destId="{2B10382C-E378-40F1-8AF5-D363BB7562FB}" srcOrd="0" destOrd="0" presId="urn:microsoft.com/office/officeart/2008/layout/LinedList"/>
    <dgm:cxn modelId="{051894B7-79D6-47B5-BFD1-EAE0BEA8894C}" type="presParOf" srcId="{791B7148-6E6B-4415-8AF3-E4B4C3208949}" destId="{5A2736A9-E1B1-431B-9229-721D9CBBE73F}" srcOrd="1" destOrd="0" presId="urn:microsoft.com/office/officeart/2008/layout/LinedList"/>
    <dgm:cxn modelId="{C05822D4-41B7-400D-A02A-448A94BE9B87}" type="presParOf" srcId="{A341914D-FE98-49C4-8B29-72F1879041EE}" destId="{FB7B1DF3-90F4-4248-9450-A7F0E7CF901D}" srcOrd="8" destOrd="0" presId="urn:microsoft.com/office/officeart/2008/layout/LinedList"/>
    <dgm:cxn modelId="{E6CC3D6F-53EC-4C9C-A113-A9AF3A4E5517}" type="presParOf" srcId="{A341914D-FE98-49C4-8B29-72F1879041EE}" destId="{53B5252F-54EB-4A25-9ADC-16178B3821DD}" srcOrd="9" destOrd="0" presId="urn:microsoft.com/office/officeart/2008/layout/LinedList"/>
    <dgm:cxn modelId="{6FCEB368-3132-4CBD-964B-5626AB043F8F}" type="presParOf" srcId="{53B5252F-54EB-4A25-9ADC-16178B3821DD}" destId="{73C81C05-4B52-472F-AD00-BCC3D44C2E0C}" srcOrd="0" destOrd="0" presId="urn:microsoft.com/office/officeart/2008/layout/LinedList"/>
    <dgm:cxn modelId="{D837AD3B-A81C-4904-ADF6-7D18482B821F}" type="presParOf" srcId="{53B5252F-54EB-4A25-9ADC-16178B3821DD}" destId="{4C125B67-1E25-40C7-8E25-CA31104D46C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80F357-CA78-433E-BF44-5515FB1BE6D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6A5F5E-A836-4750-847F-EECB4CAE363F}">
      <dgm:prSet/>
      <dgm:spPr/>
      <dgm:t>
        <a:bodyPr/>
        <a:lstStyle/>
        <a:p>
          <a:r>
            <a:rPr lang="uk-UA" b="0" i="0" dirty="0">
              <a:solidFill>
                <a:srgbClr val="002060"/>
              </a:solidFill>
            </a:rPr>
            <a:t>Форма заявки з додатками подається </a:t>
          </a:r>
          <a:r>
            <a:rPr lang="uk-UA" b="1" i="0" dirty="0">
              <a:solidFill>
                <a:srgbClr val="FF0000"/>
              </a:solidFill>
            </a:rPr>
            <a:t>тільки англійською мовою </a:t>
          </a:r>
          <a:r>
            <a:rPr lang="uk-UA" b="0" i="0" dirty="0">
              <a:solidFill>
                <a:srgbClr val="002060"/>
              </a:solidFill>
            </a:rPr>
            <a:t>за допомогою додатку </a:t>
          </a:r>
          <a:r>
            <a:rPr lang="pl-PL" b="0" i="0" dirty="0">
              <a:solidFill>
                <a:srgbClr val="002060"/>
              </a:solidFill>
            </a:rPr>
            <a:t>  </a:t>
          </a:r>
          <a:r>
            <a:rPr lang="pl-PL" b="0" i="0" dirty="0">
              <a:solidFill>
                <a:srgbClr val="00206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WOD2021</a:t>
          </a:r>
          <a:endParaRPr lang="en-US" dirty="0">
            <a:solidFill>
              <a:srgbClr val="002060"/>
            </a:solidFill>
          </a:endParaRPr>
        </a:p>
      </dgm:t>
    </dgm:pt>
    <dgm:pt modelId="{BF116238-B86D-41D2-B2CA-9A4E3538345B}" type="parTrans" cxnId="{0D0FBF33-8696-4040-91C4-5DF6CF980DC2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F1243F31-570E-470E-81D9-43D4606F3239}" type="sibTrans" cxnId="{0D0FBF33-8696-4040-91C4-5DF6CF980DC2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729D2A1-A444-469B-9F6E-90E9A4F8FFC1}">
      <dgm:prSet/>
      <dgm:spPr/>
      <dgm:t>
        <a:bodyPr/>
        <a:lstStyle/>
        <a:p>
          <a:r>
            <a:rPr lang="uk-UA" b="0" i="0" dirty="0">
              <a:solidFill>
                <a:srgbClr val="002060"/>
              </a:solidFill>
            </a:rPr>
            <a:t>Заявки, подані </a:t>
          </a:r>
          <a:r>
            <a:rPr lang="uk-UA" b="1" i="0" dirty="0">
              <a:solidFill>
                <a:srgbClr val="FF0000"/>
              </a:solidFill>
            </a:rPr>
            <a:t>іншими мовами, розглядатися не будуть</a:t>
          </a:r>
          <a:endParaRPr lang="en-US" b="1" dirty="0">
            <a:solidFill>
              <a:srgbClr val="FF0000"/>
            </a:solidFill>
          </a:endParaRPr>
        </a:p>
      </dgm:t>
    </dgm:pt>
    <dgm:pt modelId="{8591B6EB-CF77-429C-A965-978675976CC7}" type="parTrans" cxnId="{E3485CDA-BDAD-46A8-B897-17504498FAA2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AE16AB3D-8F52-44D9-BA59-245351737853}" type="sibTrans" cxnId="{E3485CDA-BDAD-46A8-B897-17504498FAA2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41BFFB4-0BD3-43F6-87DE-5C2A11A0638F}">
      <dgm:prSet/>
      <dgm:spPr/>
      <dgm:t>
        <a:bodyPr/>
        <a:lstStyle/>
        <a:p>
          <a:r>
            <a:rPr lang="uk-UA" dirty="0">
              <a:solidFill>
                <a:srgbClr val="002060"/>
              </a:solidFill>
            </a:rPr>
            <a:t>Заявники та всі зареєстровані користувачі повинні працювати в </a:t>
          </a:r>
          <a:r>
            <a:rPr lang="uk-UA" b="1" dirty="0">
              <a:solidFill>
                <a:srgbClr val="FF0000"/>
              </a:solidFill>
            </a:rPr>
            <a:t>англійській версії системи </a:t>
          </a:r>
          <a:r>
            <a:rPr lang="pl-PL" b="1" dirty="0">
              <a:solidFill>
                <a:srgbClr val="FF0000"/>
              </a:solidFill>
            </a:rPr>
            <a:t>WOD2021. </a:t>
          </a:r>
          <a:endParaRPr lang="en-US" dirty="0">
            <a:solidFill>
              <a:srgbClr val="002060"/>
            </a:solidFill>
          </a:endParaRPr>
        </a:p>
      </dgm:t>
    </dgm:pt>
    <dgm:pt modelId="{711395A6-13C0-4671-AE51-E56E8C1D275B}" type="parTrans" cxnId="{1F42B66D-A75A-4055-B9D3-8F631B67E035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2932AA25-5685-464C-AECD-73F59E795471}" type="sibTrans" cxnId="{1F42B66D-A75A-4055-B9D3-8F631B67E035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4E60E2B-DF3E-4C37-93E7-27C5D1B2A527}" type="pres">
      <dgm:prSet presAssocID="{AB80F357-CA78-433E-BF44-5515FB1BE6D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26A14C5-2AC7-4372-95A3-8CF26A998F4A}" type="pres">
      <dgm:prSet presAssocID="{906A5F5E-A836-4750-847F-EECB4CAE363F}" presName="hierRoot1" presStyleCnt="0"/>
      <dgm:spPr/>
    </dgm:pt>
    <dgm:pt modelId="{BC803003-DC67-4C7A-85ED-56E948779B99}" type="pres">
      <dgm:prSet presAssocID="{906A5F5E-A836-4750-847F-EECB4CAE363F}" presName="composite" presStyleCnt="0"/>
      <dgm:spPr/>
    </dgm:pt>
    <dgm:pt modelId="{568CCD16-E21B-47C9-B0BF-6E7F67C04FEF}" type="pres">
      <dgm:prSet presAssocID="{906A5F5E-A836-4750-847F-EECB4CAE363F}" presName="background" presStyleLbl="node0" presStyleIdx="0" presStyleCnt="3"/>
      <dgm:spPr/>
    </dgm:pt>
    <dgm:pt modelId="{0A15918F-595A-4942-A857-F7BC411E2B85}" type="pres">
      <dgm:prSet presAssocID="{906A5F5E-A836-4750-847F-EECB4CAE363F}" presName="text" presStyleLbl="fgAcc0" presStyleIdx="0" presStyleCnt="3">
        <dgm:presLayoutVars>
          <dgm:chPref val="3"/>
        </dgm:presLayoutVars>
      </dgm:prSet>
      <dgm:spPr/>
    </dgm:pt>
    <dgm:pt modelId="{0DDACCE8-9B0F-4709-B612-419578F73ABC}" type="pres">
      <dgm:prSet presAssocID="{906A5F5E-A836-4750-847F-EECB4CAE363F}" presName="hierChild2" presStyleCnt="0"/>
      <dgm:spPr/>
    </dgm:pt>
    <dgm:pt modelId="{7CDD99BF-E8ED-4722-8C75-6D46D3A99A95}" type="pres">
      <dgm:prSet presAssocID="{5729D2A1-A444-469B-9F6E-90E9A4F8FFC1}" presName="hierRoot1" presStyleCnt="0"/>
      <dgm:spPr/>
    </dgm:pt>
    <dgm:pt modelId="{80C3D18F-5B6C-4478-88A0-984C1BC1C7C4}" type="pres">
      <dgm:prSet presAssocID="{5729D2A1-A444-469B-9F6E-90E9A4F8FFC1}" presName="composite" presStyleCnt="0"/>
      <dgm:spPr/>
    </dgm:pt>
    <dgm:pt modelId="{6397A1A9-7169-4C09-A3E9-CAD288457390}" type="pres">
      <dgm:prSet presAssocID="{5729D2A1-A444-469B-9F6E-90E9A4F8FFC1}" presName="background" presStyleLbl="node0" presStyleIdx="1" presStyleCnt="3"/>
      <dgm:spPr/>
    </dgm:pt>
    <dgm:pt modelId="{1926EFE2-A21D-4743-A8AB-DED09889063A}" type="pres">
      <dgm:prSet presAssocID="{5729D2A1-A444-469B-9F6E-90E9A4F8FFC1}" presName="text" presStyleLbl="fgAcc0" presStyleIdx="1" presStyleCnt="3">
        <dgm:presLayoutVars>
          <dgm:chPref val="3"/>
        </dgm:presLayoutVars>
      </dgm:prSet>
      <dgm:spPr/>
    </dgm:pt>
    <dgm:pt modelId="{4B5B5DBD-2880-447E-8168-6A996E392E15}" type="pres">
      <dgm:prSet presAssocID="{5729D2A1-A444-469B-9F6E-90E9A4F8FFC1}" presName="hierChild2" presStyleCnt="0"/>
      <dgm:spPr/>
    </dgm:pt>
    <dgm:pt modelId="{0ABD1F16-B279-4160-81A9-32674C744639}" type="pres">
      <dgm:prSet presAssocID="{941BFFB4-0BD3-43F6-87DE-5C2A11A0638F}" presName="hierRoot1" presStyleCnt="0"/>
      <dgm:spPr/>
    </dgm:pt>
    <dgm:pt modelId="{96B039DD-A4D6-427C-8E55-928D967C3906}" type="pres">
      <dgm:prSet presAssocID="{941BFFB4-0BD3-43F6-87DE-5C2A11A0638F}" presName="composite" presStyleCnt="0"/>
      <dgm:spPr/>
    </dgm:pt>
    <dgm:pt modelId="{6E73F22C-1558-4C68-A3DA-A73B033C28F8}" type="pres">
      <dgm:prSet presAssocID="{941BFFB4-0BD3-43F6-87DE-5C2A11A0638F}" presName="background" presStyleLbl="node0" presStyleIdx="2" presStyleCnt="3"/>
      <dgm:spPr/>
    </dgm:pt>
    <dgm:pt modelId="{A4E5D85C-4C4B-4CBC-94F1-3AA924F17A8C}" type="pres">
      <dgm:prSet presAssocID="{941BFFB4-0BD3-43F6-87DE-5C2A11A0638F}" presName="text" presStyleLbl="fgAcc0" presStyleIdx="2" presStyleCnt="3">
        <dgm:presLayoutVars>
          <dgm:chPref val="3"/>
        </dgm:presLayoutVars>
      </dgm:prSet>
      <dgm:spPr/>
    </dgm:pt>
    <dgm:pt modelId="{E1937B89-DCCF-45D9-A12E-39DC54007623}" type="pres">
      <dgm:prSet presAssocID="{941BFFB4-0BD3-43F6-87DE-5C2A11A0638F}" presName="hierChild2" presStyleCnt="0"/>
      <dgm:spPr/>
    </dgm:pt>
  </dgm:ptLst>
  <dgm:cxnLst>
    <dgm:cxn modelId="{17E8D828-6BB1-405D-8A43-282841F000CD}" type="presOf" srcId="{5729D2A1-A444-469B-9F6E-90E9A4F8FFC1}" destId="{1926EFE2-A21D-4743-A8AB-DED09889063A}" srcOrd="0" destOrd="0" presId="urn:microsoft.com/office/officeart/2005/8/layout/hierarchy1"/>
    <dgm:cxn modelId="{0D0FBF33-8696-4040-91C4-5DF6CF980DC2}" srcId="{AB80F357-CA78-433E-BF44-5515FB1BE6D1}" destId="{906A5F5E-A836-4750-847F-EECB4CAE363F}" srcOrd="0" destOrd="0" parTransId="{BF116238-B86D-41D2-B2CA-9A4E3538345B}" sibTransId="{F1243F31-570E-470E-81D9-43D4606F3239}"/>
    <dgm:cxn modelId="{1F42B66D-A75A-4055-B9D3-8F631B67E035}" srcId="{AB80F357-CA78-433E-BF44-5515FB1BE6D1}" destId="{941BFFB4-0BD3-43F6-87DE-5C2A11A0638F}" srcOrd="2" destOrd="0" parTransId="{711395A6-13C0-4671-AE51-E56E8C1D275B}" sibTransId="{2932AA25-5685-464C-AECD-73F59E795471}"/>
    <dgm:cxn modelId="{C2470698-38BA-4DDD-8E78-C91FEF65B12E}" type="presOf" srcId="{941BFFB4-0BD3-43F6-87DE-5C2A11A0638F}" destId="{A4E5D85C-4C4B-4CBC-94F1-3AA924F17A8C}" srcOrd="0" destOrd="0" presId="urn:microsoft.com/office/officeart/2005/8/layout/hierarchy1"/>
    <dgm:cxn modelId="{E4EA6EC5-069E-4F73-8691-C8E3F6FFD5F8}" type="presOf" srcId="{906A5F5E-A836-4750-847F-EECB4CAE363F}" destId="{0A15918F-595A-4942-A857-F7BC411E2B85}" srcOrd="0" destOrd="0" presId="urn:microsoft.com/office/officeart/2005/8/layout/hierarchy1"/>
    <dgm:cxn modelId="{E3485CDA-BDAD-46A8-B897-17504498FAA2}" srcId="{AB80F357-CA78-433E-BF44-5515FB1BE6D1}" destId="{5729D2A1-A444-469B-9F6E-90E9A4F8FFC1}" srcOrd="1" destOrd="0" parTransId="{8591B6EB-CF77-429C-A965-978675976CC7}" sibTransId="{AE16AB3D-8F52-44D9-BA59-245351737853}"/>
    <dgm:cxn modelId="{E439B8FE-424F-4FB2-9A87-82F779B9C51E}" type="presOf" srcId="{AB80F357-CA78-433E-BF44-5515FB1BE6D1}" destId="{54E60E2B-DF3E-4C37-93E7-27C5D1B2A527}" srcOrd="0" destOrd="0" presId="urn:microsoft.com/office/officeart/2005/8/layout/hierarchy1"/>
    <dgm:cxn modelId="{749F28D6-C5AC-4981-A9B5-CD2A59A715B5}" type="presParOf" srcId="{54E60E2B-DF3E-4C37-93E7-27C5D1B2A527}" destId="{026A14C5-2AC7-4372-95A3-8CF26A998F4A}" srcOrd="0" destOrd="0" presId="urn:microsoft.com/office/officeart/2005/8/layout/hierarchy1"/>
    <dgm:cxn modelId="{DF36D24C-6B7A-4B9F-B725-52CFB802EA0D}" type="presParOf" srcId="{026A14C5-2AC7-4372-95A3-8CF26A998F4A}" destId="{BC803003-DC67-4C7A-85ED-56E948779B99}" srcOrd="0" destOrd="0" presId="urn:microsoft.com/office/officeart/2005/8/layout/hierarchy1"/>
    <dgm:cxn modelId="{F84E1E42-4B22-4A10-B311-FDE46592BF8E}" type="presParOf" srcId="{BC803003-DC67-4C7A-85ED-56E948779B99}" destId="{568CCD16-E21B-47C9-B0BF-6E7F67C04FEF}" srcOrd="0" destOrd="0" presId="urn:microsoft.com/office/officeart/2005/8/layout/hierarchy1"/>
    <dgm:cxn modelId="{83ABC15D-5BF1-47F9-9BC6-B1654696D837}" type="presParOf" srcId="{BC803003-DC67-4C7A-85ED-56E948779B99}" destId="{0A15918F-595A-4942-A857-F7BC411E2B85}" srcOrd="1" destOrd="0" presId="urn:microsoft.com/office/officeart/2005/8/layout/hierarchy1"/>
    <dgm:cxn modelId="{1C100E03-0B9B-4409-9C9E-DF8F4B95442C}" type="presParOf" srcId="{026A14C5-2AC7-4372-95A3-8CF26A998F4A}" destId="{0DDACCE8-9B0F-4709-B612-419578F73ABC}" srcOrd="1" destOrd="0" presId="urn:microsoft.com/office/officeart/2005/8/layout/hierarchy1"/>
    <dgm:cxn modelId="{C1358108-A361-4DDB-BC31-4A40A4CC9E9D}" type="presParOf" srcId="{54E60E2B-DF3E-4C37-93E7-27C5D1B2A527}" destId="{7CDD99BF-E8ED-4722-8C75-6D46D3A99A95}" srcOrd="1" destOrd="0" presId="urn:microsoft.com/office/officeart/2005/8/layout/hierarchy1"/>
    <dgm:cxn modelId="{104DF961-0193-4F8E-A6C6-0E81E9560BB5}" type="presParOf" srcId="{7CDD99BF-E8ED-4722-8C75-6D46D3A99A95}" destId="{80C3D18F-5B6C-4478-88A0-984C1BC1C7C4}" srcOrd="0" destOrd="0" presId="urn:microsoft.com/office/officeart/2005/8/layout/hierarchy1"/>
    <dgm:cxn modelId="{300A911B-84C2-462A-A3EC-2CB3E99FA879}" type="presParOf" srcId="{80C3D18F-5B6C-4478-88A0-984C1BC1C7C4}" destId="{6397A1A9-7169-4C09-A3E9-CAD288457390}" srcOrd="0" destOrd="0" presId="urn:microsoft.com/office/officeart/2005/8/layout/hierarchy1"/>
    <dgm:cxn modelId="{0C574F1E-29E4-4924-8778-F902BAB64EF4}" type="presParOf" srcId="{80C3D18F-5B6C-4478-88A0-984C1BC1C7C4}" destId="{1926EFE2-A21D-4743-A8AB-DED09889063A}" srcOrd="1" destOrd="0" presId="urn:microsoft.com/office/officeart/2005/8/layout/hierarchy1"/>
    <dgm:cxn modelId="{4CDEBBFD-69C2-488C-BC2F-A287C2A3D797}" type="presParOf" srcId="{7CDD99BF-E8ED-4722-8C75-6D46D3A99A95}" destId="{4B5B5DBD-2880-447E-8168-6A996E392E15}" srcOrd="1" destOrd="0" presId="urn:microsoft.com/office/officeart/2005/8/layout/hierarchy1"/>
    <dgm:cxn modelId="{70E98C30-657A-4751-9FE3-4BA4C24A98AB}" type="presParOf" srcId="{54E60E2B-DF3E-4C37-93E7-27C5D1B2A527}" destId="{0ABD1F16-B279-4160-81A9-32674C744639}" srcOrd="2" destOrd="0" presId="urn:microsoft.com/office/officeart/2005/8/layout/hierarchy1"/>
    <dgm:cxn modelId="{DA50232C-F21E-46CE-8064-C697931DF979}" type="presParOf" srcId="{0ABD1F16-B279-4160-81A9-32674C744639}" destId="{96B039DD-A4D6-427C-8E55-928D967C3906}" srcOrd="0" destOrd="0" presId="urn:microsoft.com/office/officeart/2005/8/layout/hierarchy1"/>
    <dgm:cxn modelId="{E2255AC8-C76E-4ED4-8903-2A8B841A6566}" type="presParOf" srcId="{96B039DD-A4D6-427C-8E55-928D967C3906}" destId="{6E73F22C-1558-4C68-A3DA-A73B033C28F8}" srcOrd="0" destOrd="0" presId="urn:microsoft.com/office/officeart/2005/8/layout/hierarchy1"/>
    <dgm:cxn modelId="{63F0F829-90E9-49B4-B4F9-84C23954BB4A}" type="presParOf" srcId="{96B039DD-A4D6-427C-8E55-928D967C3906}" destId="{A4E5D85C-4C4B-4CBC-94F1-3AA924F17A8C}" srcOrd="1" destOrd="0" presId="urn:microsoft.com/office/officeart/2005/8/layout/hierarchy1"/>
    <dgm:cxn modelId="{FA226BE3-B7F5-4BDF-A0E7-44027130787F}" type="presParOf" srcId="{0ABD1F16-B279-4160-81A9-32674C744639}" destId="{E1937B89-DCCF-45D9-A12E-39DC5400762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B0756-0B78-42FD-B288-EAAFA11E824D}">
      <dsp:nvSpPr>
        <dsp:cNvPr id="0" name=""/>
        <dsp:cNvSpPr/>
      </dsp:nvSpPr>
      <dsp:spPr>
        <a:xfrm>
          <a:off x="0" y="545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2DA9F-673C-4AFB-BEDB-2B281F2FBEC3}">
      <dsp:nvSpPr>
        <dsp:cNvPr id="0" name=""/>
        <dsp:cNvSpPr/>
      </dsp:nvSpPr>
      <dsp:spPr>
        <a:xfrm>
          <a:off x="0" y="545"/>
          <a:ext cx="7456715" cy="638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1. </a:t>
          </a:r>
          <a:r>
            <a:rPr lang="uk-UA" sz="2200" kern="1200" dirty="0">
              <a:solidFill>
                <a:schemeClr val="tx2"/>
              </a:solidFill>
            </a:rPr>
            <a:t>Центральна ІТ система </a:t>
          </a:r>
          <a:r>
            <a:rPr lang="pl-PL" sz="2200" kern="1200" dirty="0">
              <a:solidFill>
                <a:schemeClr val="tx2"/>
              </a:solidFill>
            </a:rPr>
            <a:t>(CST2021)</a:t>
          </a:r>
          <a:endParaRPr lang="pl-PL" sz="2200" kern="1200" dirty="0">
            <a:solidFill>
              <a:srgbClr val="FF0000"/>
            </a:solidFill>
          </a:endParaRPr>
        </a:p>
      </dsp:txBody>
      <dsp:txXfrm>
        <a:off x="0" y="545"/>
        <a:ext cx="7456715" cy="638711"/>
      </dsp:txXfrm>
    </dsp:sp>
    <dsp:sp modelId="{B219DB34-ED48-404D-A951-768DD9FAB00A}">
      <dsp:nvSpPr>
        <dsp:cNvPr id="0" name=""/>
        <dsp:cNvSpPr/>
      </dsp:nvSpPr>
      <dsp:spPr>
        <a:xfrm>
          <a:off x="0" y="639257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566F8-EBFB-4AF3-8420-91849CE58A7B}">
      <dsp:nvSpPr>
        <dsp:cNvPr id="0" name=""/>
        <dsp:cNvSpPr/>
      </dsp:nvSpPr>
      <dsp:spPr>
        <a:xfrm>
          <a:off x="0" y="639257"/>
          <a:ext cx="7456715" cy="638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2. WOD2021</a:t>
          </a:r>
        </a:p>
      </dsp:txBody>
      <dsp:txXfrm>
        <a:off x="0" y="639257"/>
        <a:ext cx="7456715" cy="638711"/>
      </dsp:txXfrm>
    </dsp:sp>
    <dsp:sp modelId="{A0E02152-FB9E-42E9-A7F5-D82F1AFC61C6}">
      <dsp:nvSpPr>
        <dsp:cNvPr id="0" name=""/>
        <dsp:cNvSpPr/>
      </dsp:nvSpPr>
      <dsp:spPr>
        <a:xfrm>
          <a:off x="0" y="1277969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52279A-8815-40D4-95F0-EBD3C219FFB8}">
      <dsp:nvSpPr>
        <dsp:cNvPr id="0" name=""/>
        <dsp:cNvSpPr/>
      </dsp:nvSpPr>
      <dsp:spPr>
        <a:xfrm>
          <a:off x="0" y="1277969"/>
          <a:ext cx="7456715" cy="638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3. </a:t>
          </a:r>
          <a:r>
            <a:rPr lang="uk-UA" sz="2200" kern="1200" dirty="0">
              <a:solidFill>
                <a:schemeClr val="tx2"/>
              </a:solidFill>
            </a:rPr>
            <a:t>Користування</a:t>
          </a:r>
          <a:r>
            <a:rPr lang="pl-PL" sz="2200" kern="1200" dirty="0">
              <a:solidFill>
                <a:schemeClr val="tx2"/>
              </a:solidFill>
            </a:rPr>
            <a:t> WOD2021</a:t>
          </a:r>
        </a:p>
      </dsp:txBody>
      <dsp:txXfrm>
        <a:off x="0" y="1277969"/>
        <a:ext cx="7456715" cy="638711"/>
      </dsp:txXfrm>
    </dsp:sp>
    <dsp:sp modelId="{5695A6D0-E692-4ABE-87CC-AB50A775B3B4}">
      <dsp:nvSpPr>
        <dsp:cNvPr id="0" name=""/>
        <dsp:cNvSpPr/>
      </dsp:nvSpPr>
      <dsp:spPr>
        <a:xfrm>
          <a:off x="0" y="1916681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2CB3B7-D09D-4815-9FC1-A83479F7AA12}">
      <dsp:nvSpPr>
        <dsp:cNvPr id="0" name=""/>
        <dsp:cNvSpPr/>
      </dsp:nvSpPr>
      <dsp:spPr>
        <a:xfrm>
          <a:off x="0" y="1916681"/>
          <a:ext cx="7456715" cy="638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4. </a:t>
          </a:r>
          <a:r>
            <a:rPr lang="uk-UA" sz="2200" kern="1200" dirty="0">
              <a:solidFill>
                <a:schemeClr val="tx2"/>
              </a:solidFill>
            </a:rPr>
            <a:t>Реєстрація користувача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1916681"/>
        <a:ext cx="7456715" cy="638711"/>
      </dsp:txXfrm>
    </dsp:sp>
    <dsp:sp modelId="{1AF26B12-6E78-47EA-9402-CD1973A8E4A6}">
      <dsp:nvSpPr>
        <dsp:cNvPr id="0" name=""/>
        <dsp:cNvSpPr/>
      </dsp:nvSpPr>
      <dsp:spPr>
        <a:xfrm>
          <a:off x="0" y="2555392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090F1-10AA-4F60-B8D1-89E5EA25E48A}">
      <dsp:nvSpPr>
        <dsp:cNvPr id="0" name=""/>
        <dsp:cNvSpPr/>
      </dsp:nvSpPr>
      <dsp:spPr>
        <a:xfrm>
          <a:off x="0" y="2555392"/>
          <a:ext cx="7456715" cy="638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5. </a:t>
          </a:r>
          <a:r>
            <a:rPr lang="uk-UA" sz="2200" kern="1200" dirty="0">
              <a:solidFill>
                <a:schemeClr val="tx2"/>
              </a:solidFill>
            </a:rPr>
            <a:t>Конкурси у </a:t>
          </a:r>
          <a:r>
            <a:rPr lang="pl-PL" sz="2200" kern="1200" dirty="0">
              <a:solidFill>
                <a:schemeClr val="tx2"/>
              </a:solidFill>
            </a:rPr>
            <a:t>WOD2021</a:t>
          </a:r>
        </a:p>
      </dsp:txBody>
      <dsp:txXfrm>
        <a:off x="0" y="2555392"/>
        <a:ext cx="7456715" cy="638711"/>
      </dsp:txXfrm>
    </dsp:sp>
    <dsp:sp modelId="{5D3D07BA-6F19-4F95-8F15-9F12D8F6992F}">
      <dsp:nvSpPr>
        <dsp:cNvPr id="0" name=""/>
        <dsp:cNvSpPr/>
      </dsp:nvSpPr>
      <dsp:spPr>
        <a:xfrm>
          <a:off x="0" y="3194104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83A29C-0B89-4F3F-9935-CDD5A5DF7135}">
      <dsp:nvSpPr>
        <dsp:cNvPr id="0" name=""/>
        <dsp:cNvSpPr/>
      </dsp:nvSpPr>
      <dsp:spPr>
        <a:xfrm>
          <a:off x="0" y="3194104"/>
          <a:ext cx="7456715" cy="638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6.  </a:t>
          </a:r>
          <a:r>
            <a:rPr lang="uk-UA" sz="2200" kern="1200" dirty="0">
              <a:solidFill>
                <a:schemeClr val="tx2"/>
              </a:solidFill>
            </a:rPr>
            <a:t>Інструкції </a:t>
          </a:r>
          <a:r>
            <a:rPr lang="pl-PL" sz="2200" kern="1200" dirty="0">
              <a:solidFill>
                <a:schemeClr val="tx2"/>
              </a:solidFill>
            </a:rPr>
            <a:t>WOD2021</a:t>
          </a:r>
        </a:p>
      </dsp:txBody>
      <dsp:txXfrm>
        <a:off x="0" y="3194104"/>
        <a:ext cx="7456715" cy="638711"/>
      </dsp:txXfrm>
    </dsp:sp>
    <dsp:sp modelId="{61FB8B2E-9ECF-48DC-90FF-0DA2290AE1DF}">
      <dsp:nvSpPr>
        <dsp:cNvPr id="0" name=""/>
        <dsp:cNvSpPr/>
      </dsp:nvSpPr>
      <dsp:spPr>
        <a:xfrm>
          <a:off x="0" y="3832816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C4B1F5-C9A1-4BB5-B061-5094A43C0375}">
      <dsp:nvSpPr>
        <dsp:cNvPr id="0" name=""/>
        <dsp:cNvSpPr/>
      </dsp:nvSpPr>
      <dsp:spPr>
        <a:xfrm>
          <a:off x="0" y="3832816"/>
          <a:ext cx="7456715" cy="638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7. </a:t>
          </a:r>
          <a:r>
            <a:rPr lang="uk-UA" sz="2200" kern="1200" dirty="0">
              <a:solidFill>
                <a:schemeClr val="tx2"/>
              </a:solidFill>
            </a:rPr>
            <a:t>Завершення конкурсу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3832816"/>
        <a:ext cx="7456715" cy="6387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EFF9B-E195-4197-ACB3-2CA0622F047C}">
      <dsp:nvSpPr>
        <dsp:cNvPr id="0" name=""/>
        <dsp:cNvSpPr/>
      </dsp:nvSpPr>
      <dsp:spPr>
        <a:xfrm>
          <a:off x="0" y="46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C3A2CA-D95F-4E10-8617-B8B00A26F51A}">
      <dsp:nvSpPr>
        <dsp:cNvPr id="0" name=""/>
        <dsp:cNvSpPr/>
      </dsp:nvSpPr>
      <dsp:spPr>
        <a:xfrm>
          <a:off x="0" y="469"/>
          <a:ext cx="10515600" cy="769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rgbClr val="002060"/>
              </a:solidFill>
            </a:rPr>
            <a:t>Перегляд</a:t>
          </a:r>
          <a:r>
            <a:rPr lang="uk-UA" sz="2400" kern="1200" baseline="0" dirty="0">
              <a:solidFill>
                <a:srgbClr val="002060"/>
              </a:solidFill>
            </a:rPr>
            <a:t> конкурсів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0" y="469"/>
        <a:ext cx="10515600" cy="769356"/>
      </dsp:txXfrm>
    </dsp:sp>
    <dsp:sp modelId="{D0A68288-F88F-407A-9239-16A0B4DF1C6E}">
      <dsp:nvSpPr>
        <dsp:cNvPr id="0" name=""/>
        <dsp:cNvSpPr/>
      </dsp:nvSpPr>
      <dsp:spPr>
        <a:xfrm>
          <a:off x="0" y="76982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6A133E-485D-408A-B1C9-09BE8373A077}">
      <dsp:nvSpPr>
        <dsp:cNvPr id="0" name=""/>
        <dsp:cNvSpPr/>
      </dsp:nvSpPr>
      <dsp:spPr>
        <a:xfrm>
          <a:off x="0" y="769826"/>
          <a:ext cx="10515600" cy="769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rgbClr val="002060"/>
              </a:solidFill>
            </a:rPr>
            <a:t>Заповнення заявки на співфінансування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0" y="769826"/>
        <a:ext cx="10515600" cy="769356"/>
      </dsp:txXfrm>
    </dsp:sp>
    <dsp:sp modelId="{B91C006E-27CA-4375-A63F-42727EF23D7A}">
      <dsp:nvSpPr>
        <dsp:cNvPr id="0" name=""/>
        <dsp:cNvSpPr/>
      </dsp:nvSpPr>
      <dsp:spPr>
        <a:xfrm>
          <a:off x="0" y="153918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C0E934-55B1-4FD4-AF0A-4EE61F8EE73C}">
      <dsp:nvSpPr>
        <dsp:cNvPr id="0" name=""/>
        <dsp:cNvSpPr/>
      </dsp:nvSpPr>
      <dsp:spPr>
        <a:xfrm>
          <a:off x="0" y="1539183"/>
          <a:ext cx="10515600" cy="769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rgbClr val="002060"/>
              </a:solidFill>
            </a:rPr>
            <a:t>Подання заявки на співфінансування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0" y="1539183"/>
        <a:ext cx="10515600" cy="769356"/>
      </dsp:txXfrm>
    </dsp:sp>
    <dsp:sp modelId="{15F2C8E5-941E-49E1-8C5D-D1849D505F8D}">
      <dsp:nvSpPr>
        <dsp:cNvPr id="0" name=""/>
        <dsp:cNvSpPr/>
      </dsp:nvSpPr>
      <dsp:spPr>
        <a:xfrm>
          <a:off x="0" y="230854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10382C-E378-40F1-8AF5-D363BB7562FB}">
      <dsp:nvSpPr>
        <dsp:cNvPr id="0" name=""/>
        <dsp:cNvSpPr/>
      </dsp:nvSpPr>
      <dsp:spPr>
        <a:xfrm>
          <a:off x="0" y="2308540"/>
          <a:ext cx="10515600" cy="769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rgbClr val="002060"/>
              </a:solidFill>
            </a:rPr>
            <a:t>Поправка та доповнення заявки на співфінансування на вимогу інституції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0" y="2308540"/>
        <a:ext cx="10515600" cy="769356"/>
      </dsp:txXfrm>
    </dsp:sp>
    <dsp:sp modelId="{FB7B1DF3-90F4-4248-9450-A7F0E7CF901D}">
      <dsp:nvSpPr>
        <dsp:cNvPr id="0" name=""/>
        <dsp:cNvSpPr/>
      </dsp:nvSpPr>
      <dsp:spPr>
        <a:xfrm>
          <a:off x="0" y="307789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81C05-4B52-472F-AD00-BCC3D44C2E0C}">
      <dsp:nvSpPr>
        <dsp:cNvPr id="0" name=""/>
        <dsp:cNvSpPr/>
      </dsp:nvSpPr>
      <dsp:spPr>
        <a:xfrm>
          <a:off x="0" y="3077897"/>
          <a:ext cx="10515600" cy="769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rgbClr val="002060"/>
              </a:solidFill>
            </a:rPr>
            <a:t>Видалення заявки на співфінансування</a:t>
          </a:r>
          <a:endParaRPr lang="en-US" sz="2400" kern="1200" dirty="0">
            <a:solidFill>
              <a:srgbClr val="002060"/>
            </a:solidFill>
          </a:endParaRPr>
        </a:p>
      </dsp:txBody>
      <dsp:txXfrm>
        <a:off x="0" y="3077897"/>
        <a:ext cx="10515600" cy="7693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CCD16-E21B-47C9-B0BF-6E7F67C04FEF}">
      <dsp:nvSpPr>
        <dsp:cNvPr id="0" name=""/>
        <dsp:cNvSpPr/>
      </dsp:nvSpPr>
      <dsp:spPr>
        <a:xfrm>
          <a:off x="0" y="1017903"/>
          <a:ext cx="3191069" cy="202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15918F-595A-4942-A857-F7BC411E2B85}">
      <dsp:nvSpPr>
        <dsp:cNvPr id="0" name=""/>
        <dsp:cNvSpPr/>
      </dsp:nvSpPr>
      <dsp:spPr>
        <a:xfrm>
          <a:off x="354563" y="1354738"/>
          <a:ext cx="3191069" cy="20263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0" i="0" kern="1200" dirty="0">
              <a:solidFill>
                <a:srgbClr val="002060"/>
              </a:solidFill>
            </a:rPr>
            <a:t>Форма заявки з додатками подається </a:t>
          </a:r>
          <a:r>
            <a:rPr lang="uk-UA" sz="2000" b="1" i="0" kern="1200" dirty="0">
              <a:solidFill>
                <a:srgbClr val="FF0000"/>
              </a:solidFill>
            </a:rPr>
            <a:t>тільки англійською мовою </a:t>
          </a:r>
          <a:r>
            <a:rPr lang="uk-UA" sz="2000" b="0" i="0" kern="1200" dirty="0">
              <a:solidFill>
                <a:srgbClr val="002060"/>
              </a:solidFill>
            </a:rPr>
            <a:t>за допомогою додатку </a:t>
          </a:r>
          <a:r>
            <a:rPr lang="pl-PL" sz="2000" b="0" i="0" kern="1200" dirty="0">
              <a:solidFill>
                <a:srgbClr val="002060"/>
              </a:solidFill>
            </a:rPr>
            <a:t>  </a:t>
          </a:r>
          <a:r>
            <a:rPr lang="pl-PL" sz="2000" b="0" i="0" kern="1200" dirty="0">
              <a:solidFill>
                <a:srgbClr val="00206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WOD2021</a:t>
          </a:r>
          <a:endParaRPr lang="en-US" sz="2000" kern="1200" dirty="0">
            <a:solidFill>
              <a:srgbClr val="002060"/>
            </a:solidFill>
          </a:endParaRPr>
        </a:p>
      </dsp:txBody>
      <dsp:txXfrm>
        <a:off x="413912" y="1414087"/>
        <a:ext cx="3072371" cy="1907630"/>
      </dsp:txXfrm>
    </dsp:sp>
    <dsp:sp modelId="{6397A1A9-7169-4C09-A3E9-CAD288457390}">
      <dsp:nvSpPr>
        <dsp:cNvPr id="0" name=""/>
        <dsp:cNvSpPr/>
      </dsp:nvSpPr>
      <dsp:spPr>
        <a:xfrm>
          <a:off x="3900195" y="1017903"/>
          <a:ext cx="3191069" cy="202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26EFE2-A21D-4743-A8AB-DED09889063A}">
      <dsp:nvSpPr>
        <dsp:cNvPr id="0" name=""/>
        <dsp:cNvSpPr/>
      </dsp:nvSpPr>
      <dsp:spPr>
        <a:xfrm>
          <a:off x="4254759" y="1354738"/>
          <a:ext cx="3191069" cy="20263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0" i="0" kern="1200" dirty="0">
              <a:solidFill>
                <a:srgbClr val="002060"/>
              </a:solidFill>
            </a:rPr>
            <a:t>Заявки, подані </a:t>
          </a:r>
          <a:r>
            <a:rPr lang="uk-UA" sz="2000" b="1" i="0" kern="1200" dirty="0">
              <a:solidFill>
                <a:srgbClr val="FF0000"/>
              </a:solidFill>
            </a:rPr>
            <a:t>іншими мовами, розглядатися не будуть</a:t>
          </a:r>
          <a:endParaRPr lang="en-US" sz="2000" b="1" kern="1200" dirty="0">
            <a:solidFill>
              <a:srgbClr val="FF0000"/>
            </a:solidFill>
          </a:endParaRPr>
        </a:p>
      </dsp:txBody>
      <dsp:txXfrm>
        <a:off x="4314108" y="1414087"/>
        <a:ext cx="3072371" cy="1907630"/>
      </dsp:txXfrm>
    </dsp:sp>
    <dsp:sp modelId="{6E73F22C-1558-4C68-A3DA-A73B033C28F8}">
      <dsp:nvSpPr>
        <dsp:cNvPr id="0" name=""/>
        <dsp:cNvSpPr/>
      </dsp:nvSpPr>
      <dsp:spPr>
        <a:xfrm>
          <a:off x="7800391" y="1017903"/>
          <a:ext cx="3191069" cy="2026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5D85C-4C4B-4CBC-94F1-3AA924F17A8C}">
      <dsp:nvSpPr>
        <dsp:cNvPr id="0" name=""/>
        <dsp:cNvSpPr/>
      </dsp:nvSpPr>
      <dsp:spPr>
        <a:xfrm>
          <a:off x="8154954" y="1354738"/>
          <a:ext cx="3191069" cy="20263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solidFill>
                <a:srgbClr val="002060"/>
              </a:solidFill>
            </a:rPr>
            <a:t>Заявники та всі зареєстровані користувачі повинні працювати в </a:t>
          </a:r>
          <a:r>
            <a:rPr lang="uk-UA" sz="2000" b="1" kern="1200" dirty="0">
              <a:solidFill>
                <a:srgbClr val="FF0000"/>
              </a:solidFill>
            </a:rPr>
            <a:t>англійській версії системи </a:t>
          </a:r>
          <a:r>
            <a:rPr lang="pl-PL" sz="2000" b="1" kern="1200" dirty="0">
              <a:solidFill>
                <a:srgbClr val="FF0000"/>
              </a:solidFill>
            </a:rPr>
            <a:t>WOD2021. </a:t>
          </a:r>
          <a:endParaRPr lang="en-US" sz="2000" kern="1200" dirty="0">
            <a:solidFill>
              <a:srgbClr val="002060"/>
            </a:solidFill>
          </a:endParaRPr>
        </a:p>
      </dsp:txBody>
      <dsp:txXfrm>
        <a:off x="8214303" y="1414087"/>
        <a:ext cx="3072371" cy="1907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EBF71-6508-991F-75ED-5D7DB68DE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A811C-C222-B625-CD1D-3EB16465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AD6426-614E-C5BB-A0EA-0E3CC9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EF89BC-DBF2-44ED-6FA5-5A92A3CF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C57B87-4ABF-4D77-07DA-EF06A9CD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309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CB84F3-2F43-9F5D-CA9B-359442D0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8D54C57-96CB-35D9-0BDE-61B363EC3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7B2618-25FF-C787-C8AC-0728D1E3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866A28-8A4D-EDE5-FA44-D99FC30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E5CEA4-6DA9-E819-5215-5200FF3A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5ADF755-1A23-4D6B-85CC-7F63AA5CB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D87057-370B-7964-DE14-CD376DCC4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EB694B-45A4-B9D1-E5FD-3AC0ECBB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D18CB2-11B4-4122-0483-B303F67A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5B89A-4AED-BDFF-A344-1EC32E7E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981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6A23F3-2348-9C5F-4CB6-6EC61997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600-F1C2-F845-D892-2A1261C4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AD21BA-DFEB-D2AA-44EE-264E2BF9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604BAD-FB8E-278A-61AE-5D050587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CF2807-F987-454E-3783-95236306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440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0A263B-9774-0D0E-89AA-1B9C3769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4886C7E-0562-8261-6D66-63BBB28B1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9F3C83-C143-86D0-E1E0-3D8DCB6D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EB578E-DB3D-CCE7-5747-7DC4BD6B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699CB4-6582-D48B-AD71-2D725C60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223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4CA7C7-F48B-9DB6-9595-D959E43C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4A7253-E1DC-EAB3-769A-337459129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F9EB41-CA55-EC1A-4F4D-D26B915A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E4AB802-A89D-B3DA-055F-EE028723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ECCA31-6683-2293-402C-D0066D11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0507373-275C-1B2D-A831-875126B0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79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F589B-42B8-E832-7D2E-47E96F85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D9C958-86E2-AC89-2F94-3B56FD568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351DDD-0C89-971C-42FE-A4491B22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3C9D12-98B3-7E8B-69CC-6AC3A2C8B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5ED9D8-FF7E-8327-7A6A-FB41D80A9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A2DF21F-9DA0-9DE6-71E6-D59FCF30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33C4A78-EB65-8327-8F7E-691D1DB9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438FEFA-9343-F74D-8507-83C3982D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303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4361A-1964-E42F-50E1-79DCF5E6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30CBA4B-47AC-3DCD-E23D-142D88C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A41FEA-ACF5-268E-E603-A8D99B7F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B504D2-EB2A-3CCF-CC7B-8A1D6142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19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F4DA75-8CCF-D062-94B7-2DB60F68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8B8D6F4-62B0-25C0-AE83-8D1F0EFC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0F228F-9E34-5E76-10D0-5B40D466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9040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6689ED-0F13-7D20-5C0C-0DE0787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20C426-37FF-F0EB-D398-435366444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CFE13A-3388-43EC-38F8-AD3A07E1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6FDAF7-4E79-FA9F-B55B-B21C5523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831DC-C7BE-A168-C001-2EE9EEC7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B4CB3A6-16AE-07D5-2FD9-78AE8888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175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7241-8CCE-F6C9-451E-39EEBFBF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36C0BA7-F5FB-3C9C-A637-260155B4A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6D19F-CCD8-26B9-563A-7D34125E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06D9C-CFA6-3DB5-D793-5E766485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5577BA-C817-0C33-872B-521A396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BCA4D2D-3C72-AFA1-1041-8A3AC712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213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1BEBC21-8EC6-2AB4-F547-6E17478A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878FB89-F995-3986-7EAB-4F2B5AEBE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41E6AC-11BD-7242-FD67-C512549AF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9F8B8-2B5A-E79A-D2F7-E5BFF658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038E00-16C8-003B-86DF-8462CB98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69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js@pl-ua.e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od.cst2021.gov.p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5" y="4627418"/>
            <a:ext cx="9666994" cy="1109351"/>
          </a:xfrm>
        </p:spPr>
        <p:txBody>
          <a:bodyPr>
            <a:normAutofit fontScale="90000"/>
          </a:bodyPr>
          <a:lstStyle/>
          <a:p>
            <a:br>
              <a:rPr lang="uk-UA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uk-UA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pl-PL" sz="4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ТРЕНІНГ ДЛЯ ЗАЯВНИКІВ</a:t>
            </a:r>
            <a:br>
              <a:rPr lang="pl-PL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червень</a:t>
            </a:r>
            <a:r>
              <a:rPr lang="pl-PL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2023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9932B1-7608-23A1-D4EF-EBFF043F5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069" y="4116507"/>
            <a:ext cx="10298285" cy="239871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uk-UA" sz="4400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Програма для подання заявок </a:t>
            </a:r>
            <a:r>
              <a:rPr lang="pl-PL" sz="4400" dirty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WOD2021</a:t>
            </a:r>
            <a:endParaRPr lang="pl-PL" sz="4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0759DA8-5CB6-0738-A181-B2D7380F2C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71" y="599645"/>
            <a:ext cx="7630657" cy="230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5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771978" y="1562100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DBAADA53-FC27-35F1-1B80-DEBB4E6F2ABA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6. </a:t>
            </a:r>
            <a:r>
              <a:rPr lang="uk-UA" sz="4400" dirty="0">
                <a:solidFill>
                  <a:schemeClr val="tx2"/>
                </a:solidFill>
              </a:rPr>
              <a:t>Інструкції</a:t>
            </a:r>
            <a:r>
              <a:rPr lang="pl-PL" sz="4400" dirty="0">
                <a:solidFill>
                  <a:schemeClr val="tx2"/>
                </a:solidFill>
              </a:rPr>
              <a:t> WOD2021</a:t>
            </a:r>
          </a:p>
        </p:txBody>
      </p:sp>
      <p:sp>
        <p:nvSpPr>
          <p:cNvPr id="4" name="Podtytuł 2">
            <a:extLst>
              <a:ext uri="{FF2B5EF4-FFF2-40B4-BE49-F238E27FC236}">
                <a16:creationId xmlns:a16="http://schemas.microsoft.com/office/drawing/2014/main" id="{09813F63-0578-80D7-9E33-7A5F84ABF9D2}"/>
              </a:ext>
            </a:extLst>
          </p:cNvPr>
          <p:cNvSpPr txBox="1">
            <a:spLocks/>
          </p:cNvSpPr>
          <p:nvPr/>
        </p:nvSpPr>
        <p:spPr>
          <a:xfrm>
            <a:off x="722789" y="1711105"/>
            <a:ext cx="10627515" cy="40378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uk-UA" sz="2600" b="1" dirty="0">
                <a:solidFill>
                  <a:srgbClr val="002573"/>
                </a:solidFill>
              </a:rPr>
              <a:t>Загальна інструкція:</a:t>
            </a:r>
          </a:p>
          <a:p>
            <a:pPr>
              <a:lnSpc>
                <a:spcPct val="70000"/>
              </a:lnSpc>
            </a:pPr>
            <a:endParaRPr lang="pl-PL" sz="2600" b="1" dirty="0">
              <a:solidFill>
                <a:srgbClr val="002573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реєстрація користувача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створення організації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керування користувачами та їхніми дозволами</a:t>
            </a:r>
          </a:p>
          <a:p>
            <a:pPr algn="l"/>
            <a:r>
              <a:rPr lang="uk-UA" b="1" dirty="0">
                <a:solidFill>
                  <a:srgbClr val="FF0000"/>
                </a:solidFill>
              </a:rPr>
              <a:t>Додаток</a:t>
            </a:r>
            <a:r>
              <a:rPr lang="pl-PL" b="1" dirty="0">
                <a:solidFill>
                  <a:srgbClr val="FF0000"/>
                </a:solidFill>
              </a:rPr>
              <a:t> 6 </a:t>
            </a:r>
            <a:r>
              <a:rPr lang="uk-UA" b="1" dirty="0">
                <a:solidFill>
                  <a:srgbClr val="FF0000"/>
                </a:solidFill>
              </a:rPr>
              <a:t>до Програмного Посібника </a:t>
            </a:r>
            <a:endParaRPr lang="pl-PL" b="1" dirty="0">
              <a:solidFill>
                <a:srgbClr val="FF0000"/>
              </a:solidFill>
            </a:endParaRPr>
          </a:p>
          <a:p>
            <a:endParaRPr lang="pl-PL" dirty="0"/>
          </a:p>
          <a:p>
            <a:endParaRPr lang="pl-PL" dirty="0"/>
          </a:p>
          <a:p>
            <a:pPr>
              <a:lnSpc>
                <a:spcPct val="70000"/>
              </a:lnSpc>
            </a:pPr>
            <a:r>
              <a:rPr lang="uk-UA" sz="2600" b="1" dirty="0">
                <a:solidFill>
                  <a:srgbClr val="002573"/>
                </a:solidFill>
              </a:rPr>
              <a:t>Інструкція заявника:</a:t>
            </a:r>
          </a:p>
          <a:p>
            <a:pPr>
              <a:lnSpc>
                <a:spcPct val="70000"/>
              </a:lnSpc>
            </a:pPr>
            <a:endParaRPr lang="pl-PL" sz="2600" b="1" dirty="0">
              <a:solidFill>
                <a:srgbClr val="002573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робота із заявкою на співфінансування (створення, редагування, надсилання) </a:t>
            </a:r>
          </a:p>
          <a:p>
            <a:pPr algn="l"/>
            <a:r>
              <a:rPr lang="uk-UA" b="1" dirty="0">
                <a:solidFill>
                  <a:srgbClr val="FF0000"/>
                </a:solidFill>
              </a:rPr>
              <a:t>Додаток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uk-UA" b="1" dirty="0">
                <a:solidFill>
                  <a:srgbClr val="FF0000"/>
                </a:solidFill>
              </a:rPr>
              <a:t>7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uk-UA" b="1" dirty="0">
                <a:solidFill>
                  <a:srgbClr val="FF0000"/>
                </a:solidFill>
              </a:rPr>
              <a:t>до Програмного Посібника </a:t>
            </a:r>
            <a:endParaRPr lang="pl-PL" b="1" dirty="0">
              <a:solidFill>
                <a:srgbClr val="FF0000"/>
              </a:solidFill>
            </a:endParaRPr>
          </a:p>
          <a:p>
            <a:pPr algn="l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14013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771978" y="1562100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DBAADA53-FC27-35F1-1B80-DEBB4E6F2ABA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7. </a:t>
            </a:r>
            <a:r>
              <a:rPr lang="uk-UA" sz="4400" dirty="0">
                <a:solidFill>
                  <a:schemeClr val="tx2"/>
                </a:solidFill>
              </a:rPr>
              <a:t>Завершення конкурсу</a:t>
            </a:r>
            <a:endParaRPr lang="pl-PL" sz="4400" dirty="0">
              <a:solidFill>
                <a:schemeClr val="tx2"/>
              </a:solidFill>
            </a:endParaRPr>
          </a:p>
        </p:txBody>
      </p:sp>
      <p:sp>
        <p:nvSpPr>
          <p:cNvPr id="4" name="Podtytuł 2">
            <a:extLst>
              <a:ext uri="{FF2B5EF4-FFF2-40B4-BE49-F238E27FC236}">
                <a16:creationId xmlns:a16="http://schemas.microsoft.com/office/drawing/2014/main" id="{09813F63-0578-80D7-9E33-7A5F84ABF9D2}"/>
              </a:ext>
            </a:extLst>
          </p:cNvPr>
          <p:cNvSpPr txBox="1">
            <a:spLocks/>
          </p:cNvSpPr>
          <p:nvPr/>
        </p:nvSpPr>
        <p:spPr>
          <a:xfrm>
            <a:off x="739724" y="2522868"/>
            <a:ext cx="10627515" cy="4037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endParaRPr lang="pl-PL" b="1" i="0" u="sng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>
              <a:lnSpc>
                <a:spcPct val="70000"/>
              </a:lnSpc>
            </a:pPr>
            <a:r>
              <a:rPr lang="ru-RU" b="1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31 липня 2023 р</a:t>
            </a:r>
          </a:p>
          <a:p>
            <a:pPr>
              <a:lnSpc>
                <a:spcPct val="70000"/>
              </a:lnSpc>
            </a:pPr>
            <a:r>
              <a:rPr lang="ru-RU" b="1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16:00 за центральноєвропейським часом</a:t>
            </a:r>
          </a:p>
          <a:p>
            <a:pPr>
              <a:lnSpc>
                <a:spcPct val="70000"/>
              </a:lnSpc>
            </a:pPr>
            <a:endParaRPr lang="pl-PL" b="1" u="sng" dirty="0">
              <a:solidFill>
                <a:srgbClr val="002060"/>
              </a:solidFill>
              <a:latin typeface="Roboto" panose="02000000000000000000" pitchFamily="2" charset="0"/>
            </a:endParaRPr>
          </a:p>
          <a:p>
            <a:pPr eaLnBrk="1" hangingPunct="1"/>
            <a:r>
              <a:rPr lang="ru-RU" altLang="pl-PL" dirty="0">
                <a:solidFill>
                  <a:srgbClr val="002060"/>
                </a:solidFill>
              </a:rPr>
              <a:t>Після цієї дати подати заявку буде неможливо.</a:t>
            </a:r>
            <a:endParaRPr lang="pl-PL" altLang="pl-PL" sz="2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</a:pPr>
            <a:endParaRPr lang="pl-PL" b="1" i="0" u="sng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>
              <a:lnSpc>
                <a:spcPct val="70000"/>
              </a:lnSpc>
            </a:pPr>
            <a:endParaRPr lang="pl-PL" dirty="0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92D2AC14-D474-52AF-9857-B955319687B4}"/>
              </a:ext>
            </a:extLst>
          </p:cNvPr>
          <p:cNvSpPr txBox="1">
            <a:spLocks/>
          </p:cNvSpPr>
          <p:nvPr/>
        </p:nvSpPr>
        <p:spPr>
          <a:xfrm>
            <a:off x="739724" y="1309010"/>
            <a:ext cx="10889202" cy="6880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uk-UA" sz="3600" b="1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Кінцевий термін подання заявок у</a:t>
            </a:r>
            <a:r>
              <a:rPr lang="pl-PL" sz="3600" b="1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 WOD</a:t>
            </a:r>
          </a:p>
        </p:txBody>
      </p:sp>
    </p:spTree>
    <p:extLst>
      <p:ext uri="{BB962C8B-B14F-4D97-AF65-F5344CB8AC3E}">
        <p14:creationId xmlns:p14="http://schemas.microsoft.com/office/powerpoint/2010/main" val="4188150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649685" y="344488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54D7E6C-BEFE-7D6C-B5BA-1117251B4D72}"/>
              </a:ext>
            </a:extLst>
          </p:cNvPr>
          <p:cNvSpPr txBox="1"/>
          <p:nvPr/>
        </p:nvSpPr>
        <p:spPr>
          <a:xfrm>
            <a:off x="6096000" y="4272677"/>
            <a:ext cx="6096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59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ranch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@pbu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.lviv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l-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ua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.eu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CC8D02-0A87-1531-CD58-B35DF6A099F7}"/>
              </a:ext>
            </a:extLst>
          </p:cNvPr>
          <p:cNvSpPr txBox="1"/>
          <p:nvPr/>
        </p:nvSpPr>
        <p:spPr>
          <a:xfrm>
            <a:off x="5980278" y="1433303"/>
            <a:ext cx="56674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пільний секретаріат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+48 22 378 31 00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js@pl-ua.eu</a:t>
            </a: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Представництво </a:t>
            </a:r>
            <a:r>
              <a:rPr kumimoji="0" lang="uk-UA" sz="28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Спільного секретаріату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 Львові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57928F5-8BC6-CC75-1BDF-B081FD509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78" y="344488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87F564D-A744-0FCE-4849-0CB0A559838E}"/>
              </a:ext>
            </a:extLst>
          </p:cNvPr>
          <p:cNvGraphicFramePr/>
          <p:nvPr/>
        </p:nvGraphicFramePr>
        <p:xfrm>
          <a:off x="1302056" y="1698171"/>
          <a:ext cx="7456715" cy="44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3">
            <a:extLst>
              <a:ext uri="{FF2B5EF4-FFF2-40B4-BE49-F238E27FC236}">
                <a16:creationId xmlns:a16="http://schemas.microsoft.com/office/drawing/2014/main" id="{893173E4-E633-EBFE-ED61-4ACFAF356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787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869133"/>
            <a:ext cx="10889202" cy="633742"/>
          </a:xfrm>
        </p:spPr>
        <p:txBody>
          <a:bodyPr>
            <a:normAutofit fontScale="90000"/>
          </a:bodyPr>
          <a:lstStyle/>
          <a:p>
            <a:pPr marL="457200" indent="-4572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2"/>
                </a:solidFill>
              </a:rPr>
              <a:t>1. </a:t>
            </a:r>
            <a:r>
              <a:rPr lang="pl-PL" dirty="0">
                <a:solidFill>
                  <a:schemeClr val="tx2"/>
                </a:solidFill>
              </a:rPr>
              <a:t>CST2021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  <p:pic>
        <p:nvPicPr>
          <p:cNvPr id="8" name="Symbol zastępczy zawartości 7" descr="Obraz zawierający tekst, zrzut ekranu, Czcionka, linia&#10;&#10;Opis wygenerowany automatycznie">
            <a:extLst>
              <a:ext uri="{FF2B5EF4-FFF2-40B4-BE49-F238E27FC236}">
                <a16:creationId xmlns:a16="http://schemas.microsoft.com/office/drawing/2014/main" id="{8BE58282-DE55-44B5-E581-57A6CD8742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050" y="1808372"/>
            <a:ext cx="7912681" cy="4351338"/>
          </a:xfrm>
        </p:spPr>
      </p:pic>
    </p:spTree>
    <p:extLst>
      <p:ext uri="{BB962C8B-B14F-4D97-AF65-F5344CB8AC3E}">
        <p14:creationId xmlns:p14="http://schemas.microsoft.com/office/powerpoint/2010/main" val="3303054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odtytuł 2">
            <a:extLst>
              <a:ext uri="{FF2B5EF4-FFF2-40B4-BE49-F238E27FC236}">
                <a16:creationId xmlns:a16="http://schemas.microsoft.com/office/drawing/2014/main" id="{A14DDE5B-EC69-E149-4DDF-DAAE7098D8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8086475"/>
              </p:ext>
            </p:extLst>
          </p:nvPr>
        </p:nvGraphicFramePr>
        <p:xfrm>
          <a:off x="722790" y="2427161"/>
          <a:ext cx="10515600" cy="3847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>
            <a:extLst>
              <a:ext uri="{FF2B5EF4-FFF2-40B4-BE49-F238E27FC236}">
                <a16:creationId xmlns:a16="http://schemas.microsoft.com/office/drawing/2014/main" id="{5A3CF7E1-F4A2-A6F2-96B7-0BEF4B6F3699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2. WOD2021</a:t>
            </a:r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6F948F7D-F756-E97C-2484-4804E73F6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1496580"/>
            <a:ext cx="10889202" cy="68806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Програма </a:t>
            </a:r>
            <a:r>
              <a:rPr lang="pl-PL" sz="32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WOD2021 </a:t>
            </a:r>
            <a:r>
              <a:rPr lang="uk-UA" sz="32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дає можливість Заявникові</a:t>
            </a:r>
            <a:r>
              <a:rPr lang="pl-PL" sz="32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:</a:t>
            </a:r>
            <a:endParaRPr lang="pl-PL" sz="3200" b="1" dirty="0">
              <a:solidFill>
                <a:srgbClr val="FF0000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F518A1C-C54B-4F77-A8BD-13A2F650D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337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odtytuł 2">
            <a:extLst>
              <a:ext uri="{FF2B5EF4-FFF2-40B4-BE49-F238E27FC236}">
                <a16:creationId xmlns:a16="http://schemas.microsoft.com/office/drawing/2014/main" id="{F30BA160-A309-56F0-6CBA-EE980A08E7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5133784"/>
              </p:ext>
            </p:extLst>
          </p:nvPr>
        </p:nvGraphicFramePr>
        <p:xfrm>
          <a:off x="438539" y="1544629"/>
          <a:ext cx="11346024" cy="4398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Obraz 4" descr="Obraz zawierający tekst, zrzut ekranu, Czcionka, Jaskrawoniebieski&#10;&#10;Opis wygenerowany automatycznie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ACFE850A-845F-B22E-E87C-BBFD3799B13B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dirty="0">
                <a:solidFill>
                  <a:schemeClr val="tx2"/>
                </a:solidFill>
              </a:rPr>
              <a:t>3</a:t>
            </a:r>
            <a:r>
              <a:rPr lang="pl-PL" sz="4400" dirty="0">
                <a:solidFill>
                  <a:schemeClr val="tx2"/>
                </a:solidFill>
              </a:rPr>
              <a:t>. </a:t>
            </a:r>
            <a:r>
              <a:rPr lang="uk-UA" sz="4400" dirty="0">
                <a:solidFill>
                  <a:schemeClr val="tx2"/>
                </a:solidFill>
              </a:rPr>
              <a:t>Робота з </a:t>
            </a:r>
            <a:r>
              <a:rPr lang="pl-PL" sz="4400" dirty="0">
                <a:solidFill>
                  <a:schemeClr val="tx2"/>
                </a:solidFill>
              </a:rPr>
              <a:t>WOD2021</a:t>
            </a:r>
          </a:p>
        </p:txBody>
      </p:sp>
    </p:spTree>
    <p:extLst>
      <p:ext uri="{BB962C8B-B14F-4D97-AF65-F5344CB8AC3E}">
        <p14:creationId xmlns:p14="http://schemas.microsoft.com/office/powerpoint/2010/main" val="1424143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887240"/>
            <a:ext cx="10889202" cy="1023042"/>
          </a:xfrm>
        </p:spPr>
        <p:txBody>
          <a:bodyPr>
            <a:normAutofit/>
          </a:bodyPr>
          <a:lstStyle/>
          <a:p>
            <a:pPr marL="457200" indent="-4572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7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4. </a:t>
            </a:r>
            <a:r>
              <a:rPr lang="pl-PL" sz="37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WOD2021 </a:t>
            </a:r>
            <a:r>
              <a:rPr lang="uk-UA" sz="37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реєстрація користувача</a:t>
            </a:r>
            <a:endParaRPr lang="pl-PL" sz="3700" dirty="0">
              <a:solidFill>
                <a:schemeClr val="tx2"/>
              </a:solidFill>
            </a:endParaRP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1792587"/>
            <a:ext cx="10515600" cy="39157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hlinkClick r:id="rId2"/>
              </a:rPr>
              <a:t>https://wod.cst2021.gov.pl/</a:t>
            </a:r>
            <a:endParaRPr lang="pl-PL" b="1" dirty="0"/>
          </a:p>
          <a:p>
            <a:pPr marL="0" indent="0">
              <a:buNone/>
            </a:pPr>
            <a:endParaRPr lang="pl-PL" b="1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  <p:pic>
        <p:nvPicPr>
          <p:cNvPr id="4" name="Obraz 3" descr="Obraz zawierający tekst, Czcionka, zrzut ekranu&#10;&#10;Opis wygenerowany automatycznie">
            <a:extLst>
              <a:ext uri="{FF2B5EF4-FFF2-40B4-BE49-F238E27FC236}">
                <a16:creationId xmlns:a16="http://schemas.microsoft.com/office/drawing/2014/main" id="{7763229A-C8FF-25E5-7FEE-5C4685BFB3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5990"/>
            <a:ext cx="12192000" cy="362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335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932507"/>
            <a:ext cx="10889202" cy="832919"/>
          </a:xfrm>
        </p:spPr>
        <p:txBody>
          <a:bodyPr>
            <a:normAutofit/>
          </a:bodyPr>
          <a:lstStyle/>
          <a:p>
            <a:pPr marL="457200" indent="-4572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4. </a:t>
            </a:r>
            <a:r>
              <a:rPr lang="pl-PL" sz="40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WOD2021 </a:t>
            </a:r>
            <a:r>
              <a:rPr lang="uk-UA" sz="40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реєстрація користувача</a:t>
            </a:r>
            <a:endParaRPr lang="pl-PL" sz="4000" b="1" dirty="0"/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100405"/>
            <a:ext cx="10515600" cy="32773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b="1" u="sng" dirty="0">
                <a:solidFill>
                  <a:srgbClr val="FF0000"/>
                </a:solidFill>
              </a:rPr>
              <a:t>УВАГА</a:t>
            </a:r>
            <a:r>
              <a:rPr lang="pl-PL" b="1" u="sng" dirty="0">
                <a:solidFill>
                  <a:srgbClr val="FF0000"/>
                </a:solidFill>
              </a:rPr>
              <a:t>!</a:t>
            </a:r>
          </a:p>
          <a:p>
            <a:pPr marL="0" indent="0">
              <a:buNone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Перший користувач даної організації, який створює обліковий запис і реєструє інформацію про організацію, автоматично стає її </a:t>
            </a:r>
            <a:r>
              <a:rPr lang="uk-UA" dirty="0">
                <a:solidFill>
                  <a:srgbClr val="FF0000"/>
                </a:solidFill>
              </a:rPr>
              <a:t>Адміністратором </a:t>
            </a:r>
            <a:r>
              <a:rPr lang="en-US" dirty="0">
                <a:solidFill>
                  <a:srgbClr val="FF0000"/>
                </a:solidFill>
              </a:rPr>
              <a:t> WOD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Це означає, що </a:t>
            </a:r>
            <a:r>
              <a:rPr lang="uk-UA" dirty="0">
                <a:solidFill>
                  <a:srgbClr val="FF0000"/>
                </a:solidFill>
              </a:rPr>
              <a:t>тільки цей користувач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може надавати </a:t>
            </a:r>
            <a:r>
              <a:rPr lang="uk-UA" dirty="0">
                <a:solidFill>
                  <a:srgbClr val="FF0000"/>
                </a:solidFill>
              </a:rPr>
              <a:t>дозволи іншим співробітникам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своєї організації, включаючи, зокрема, призначення іншого Адміністратора.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важливо знати, хто є адміністратором у вашій організації, і зв’язатися з ним після реєстрації як інший користувач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pl-PL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варто призначати більш ніж одного адміністратора, коли в системі реєструється більше користувачів з однієї організації.</a:t>
            </a:r>
            <a:endParaRPr lang="pl-PL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25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89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39189A-908C-DA95-E87C-5EB9765F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790" y="1023041"/>
            <a:ext cx="10889202" cy="697117"/>
          </a:xfrm>
        </p:spPr>
        <p:txBody>
          <a:bodyPr>
            <a:normAutofit/>
          </a:bodyPr>
          <a:lstStyle/>
          <a:p>
            <a:pPr marL="457200" indent="-4572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4. </a:t>
            </a:r>
            <a:r>
              <a:rPr lang="pl-PL" sz="40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WOD2021 </a:t>
            </a:r>
            <a:r>
              <a:rPr lang="uk-UA" sz="4000" dirty="0">
                <a:solidFill>
                  <a:schemeClr val="tx2"/>
                </a:solidFill>
                <a:ea typeface="+mn-ea"/>
                <a:cs typeface="Arial" panose="020B0604020202020204" pitchFamily="34" charset="0"/>
              </a:rPr>
              <a:t>реєстрація користувача</a:t>
            </a:r>
            <a:endParaRPr lang="pl-PL" sz="4000" b="1" dirty="0"/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790" y="2027977"/>
            <a:ext cx="10515600" cy="4019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>
                <a:solidFill>
                  <a:srgbClr val="002060"/>
                </a:solidFill>
              </a:rPr>
              <a:t>На електронну адресу, вказану під час реєстрації, будуть надіслане автоматичне повідомлення про створення облікового запису та посилання для створення пароля.</a:t>
            </a:r>
          </a:p>
          <a:p>
            <a:pPr marL="0" indent="0">
              <a:buNone/>
            </a:pPr>
            <a:r>
              <a:rPr lang="uk-UA" sz="2400" dirty="0">
                <a:solidFill>
                  <a:srgbClr val="002060"/>
                </a:solidFill>
              </a:rPr>
              <a:t>Після підтвердження реєстрації облікового запису система пропонує користувачеві вибрати організацію</a:t>
            </a:r>
            <a:r>
              <a:rPr lang="pl-PL" sz="2400" dirty="0">
                <a:solidFill>
                  <a:srgbClr val="002060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uk-UA" dirty="0">
                <a:solidFill>
                  <a:srgbClr val="002060"/>
                </a:solidFill>
              </a:rPr>
              <a:t>тип </a:t>
            </a:r>
            <a:r>
              <a:rPr lang="uk-UA" b="1" dirty="0">
                <a:solidFill>
                  <a:srgbClr val="FF0000"/>
                </a:solidFill>
              </a:rPr>
              <a:t>Національна організація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>
                <a:solidFill>
                  <a:srgbClr val="002060"/>
                </a:solidFill>
              </a:rPr>
              <a:t>вибираєте, якщо Ви заявник із Польщі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uk-UA" dirty="0">
                <a:solidFill>
                  <a:srgbClr val="002060"/>
                </a:solidFill>
              </a:rPr>
              <a:t>якщо Ви заявник з поза меж Польщі, обираєте варіант </a:t>
            </a:r>
            <a:r>
              <a:rPr lang="uk-UA" b="1" dirty="0">
                <a:solidFill>
                  <a:srgbClr val="FF0000"/>
                </a:solidFill>
              </a:rPr>
              <a:t>Іноземна організація</a:t>
            </a:r>
            <a:r>
              <a:rPr lang="en-US" b="1" dirty="0">
                <a:solidFill>
                  <a:srgbClr val="FF0000"/>
                </a:solidFill>
              </a:rPr>
              <a:t> (Foreign entities)</a:t>
            </a:r>
            <a:endParaRPr lang="uk-UA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uk-UA" dirty="0">
                <a:solidFill>
                  <a:srgbClr val="002060"/>
                </a:solidFill>
              </a:rPr>
              <a:t>варіант </a:t>
            </a:r>
            <a:r>
              <a:rPr lang="uk-UA" b="1" dirty="0">
                <a:solidFill>
                  <a:srgbClr val="FF0000"/>
                </a:solidFill>
              </a:rPr>
              <a:t>Фізична особа </a:t>
            </a:r>
            <a:r>
              <a:rPr lang="uk-UA" dirty="0">
                <a:solidFill>
                  <a:srgbClr val="002060"/>
                </a:solidFill>
              </a:rPr>
              <a:t>в Програмі не застосовується</a:t>
            </a:r>
            <a:endParaRPr lang="uk-UA" b="1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endParaRPr lang="uk-UA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876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62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1741"/>
            <a:ext cx="10515600" cy="44958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b="1" dirty="0">
                <a:solidFill>
                  <a:srgbClr val="009900"/>
                </a:solidFill>
                <a:effectLst/>
                <a:ea typeface="Times New Roman" panose="02020603050405020304" pitchFamily="18" charset="0"/>
              </a:rPr>
              <a:t>ENVIRONMENT</a:t>
            </a:r>
            <a:endParaRPr lang="pl-PL" sz="2000" dirty="0">
              <a:solidFill>
                <a:srgbClr val="009900"/>
              </a:solidFill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1.1. Promoting climate change adaptation and disaster risk prevention and resilience, taking into account ecosystem-based approaches –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PLUA.01.01-IP.01-001/23</a:t>
            </a:r>
            <a:r>
              <a:rPr lang="en-GB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  <a:endParaRPr lang="pl-PL" sz="20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1.2. Promoting access to water and sustainable water management –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PLUA.01.02-IP.01-001/23</a:t>
            </a:r>
            <a:endParaRPr lang="pl-PL" sz="20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1.3. Enhancing protection and preservation of nature, biodiversity and green infrastructure, including in urban areas, and reducing all forms of pollution –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PLUA.01.03-IP.01-001/23</a:t>
            </a:r>
            <a:endParaRPr lang="pl-PL" sz="20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HEALTH</a:t>
            </a:r>
            <a:endParaRPr lang="pl-PL" sz="20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2.1. Ensuring equal access to health care and fostering resilience of health systems, including primary care and promoting the transition from institutional to family-based and community-based care –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PLUA.02.01-IP.01-001/23</a:t>
            </a:r>
            <a:endParaRPr lang="pl-PL" sz="20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8AF913B-C6D0-30FF-7BAF-FE7551B29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9784" cy="1088815"/>
          </a:xfrm>
          <a:prstGeom prst="rect">
            <a:avLst/>
          </a:prstGeom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ACFE850A-845F-B22E-E87C-BBFD3799B13B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5. I</a:t>
            </a:r>
            <a:r>
              <a:rPr lang="uk-UA" sz="4400" dirty="0">
                <a:solidFill>
                  <a:schemeClr val="tx2"/>
                </a:solidFill>
              </a:rPr>
              <a:t>-й конкурс у </a:t>
            </a:r>
            <a:r>
              <a:rPr lang="pl-PL" sz="4400" dirty="0">
                <a:solidFill>
                  <a:schemeClr val="tx2"/>
                </a:solidFill>
              </a:rPr>
              <a:t>WOD2021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BD95ADD-CC31-5829-C32D-097345221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24" y="1309010"/>
            <a:ext cx="10889202" cy="688065"/>
          </a:xfr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Як знайти потрібний конкурс у </a:t>
            </a:r>
            <a:r>
              <a:rPr lang="pl-PL" sz="36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WOD2021?</a:t>
            </a:r>
            <a:endParaRPr lang="pl-PL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2954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3863</TotalTime>
  <Words>527</Words>
  <Application>Microsoft Office PowerPoint</Application>
  <PresentationFormat>Panoramiczny</PresentationFormat>
  <Paragraphs>78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Roboto</vt:lpstr>
      <vt:lpstr>Wingdings</vt:lpstr>
      <vt:lpstr>Motyw pakietu Office</vt:lpstr>
      <vt:lpstr>   ТРЕНІНГ ДЛЯ ЗАЯВНИКІВ червень 2023</vt:lpstr>
      <vt:lpstr>Prezentacja programu PowerPoint</vt:lpstr>
      <vt:lpstr>1. CST2021</vt:lpstr>
      <vt:lpstr>Програма WOD2021 дає можливість Заявникові:</vt:lpstr>
      <vt:lpstr>Prezentacja programu PowerPoint</vt:lpstr>
      <vt:lpstr>4. WOD2021 реєстрація користувача</vt:lpstr>
      <vt:lpstr>4. WOD2021 реєстрація користувача</vt:lpstr>
      <vt:lpstr>4. WOD2021 реєстрація користувача</vt:lpstr>
      <vt:lpstr>Як знайти потрібний конкурс у WOD2021?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Stanisław Bielański</dc:creator>
  <cp:lastModifiedBy>JTS</cp:lastModifiedBy>
  <cp:revision>66</cp:revision>
  <dcterms:created xsi:type="dcterms:W3CDTF">2022-10-05T09:39:51Z</dcterms:created>
  <dcterms:modified xsi:type="dcterms:W3CDTF">2023-06-26T07:29:47Z</dcterms:modified>
</cp:coreProperties>
</file>