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329" r:id="rId4"/>
    <p:sldId id="335" r:id="rId5"/>
    <p:sldId id="333" r:id="rId6"/>
    <p:sldId id="336" r:id="rId7"/>
    <p:sldId id="264" r:id="rId8"/>
    <p:sldId id="287" r:id="rId9"/>
    <p:sldId id="285" r:id="rId10"/>
    <p:sldId id="271" r:id="rId11"/>
    <p:sldId id="327" r:id="rId12"/>
    <p:sldId id="270" r:id="rId13"/>
    <p:sldId id="320" r:id="rId14"/>
    <p:sldId id="321" r:id="rId15"/>
    <p:sldId id="322" r:id="rId16"/>
    <p:sldId id="288" r:id="rId17"/>
    <p:sldId id="318" r:id="rId18"/>
    <p:sldId id="283" r:id="rId19"/>
    <p:sldId id="317" r:id="rId20"/>
    <p:sldId id="328" r:id="rId21"/>
    <p:sldId id="316" r:id="rId22"/>
    <p:sldId id="323" r:id="rId23"/>
    <p:sldId id="319" r:id="rId24"/>
    <p:sldId id="325" r:id="rId25"/>
    <p:sldId id="324" r:id="rId26"/>
    <p:sldId id="26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29" autoAdjust="0"/>
  </p:normalViewPr>
  <p:slideViewPr>
    <p:cSldViewPr snapToGrid="0">
      <p:cViewPr varScale="1">
        <p:scale>
          <a:sx n="75" d="100"/>
          <a:sy n="75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en-GB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</a:t>
          </a:r>
          <a:r>
            <a: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nowych/przebudowanych </a:t>
          </a:r>
          <a:r>
            <a:rPr lang="pl-PL" sz="2000" b="1" u="none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remiz</a:t>
          </a:r>
          <a:r>
            <a:rPr lang="en-GB" sz="2000" b="1" u="none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stra</a:t>
          </a:r>
          <a:r>
            <a:rPr lang="pl-PL" sz="2000" b="1" u="none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żackich/ośrodków szkolenia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ratowniczego</a:t>
          </a: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 sz="2000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 sz="2000"/>
        </a:p>
      </dgm:t>
    </dgm:pt>
    <dgm:pt modelId="{E3A4BCFB-CABF-4BDB-A6F8-13278A678314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46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zakupionych </a:t>
          </a:r>
          <a:r>
            <a:rPr lang="pl-PL" sz="2000" b="1" u="none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pojazdów ratowniczych </a:t>
          </a:r>
        </a:p>
      </dgm:t>
    </dgm:pt>
    <dgm:pt modelId="{6A789972-7577-4E6A-A715-929647B9B9A4}" type="parTrans" cxnId="{0139F1B8-58D0-4D65-8158-EE3B5CDF6628}">
      <dgm:prSet/>
      <dgm:spPr/>
      <dgm:t>
        <a:bodyPr/>
        <a:lstStyle/>
        <a:p>
          <a:endParaRPr lang="pl-PL"/>
        </a:p>
      </dgm:t>
    </dgm:pt>
    <dgm:pt modelId="{92EFC17B-6312-43AE-B006-4D3829172340}" type="sibTrans" cxnId="{0139F1B8-58D0-4D65-8158-EE3B5CDF6628}">
      <dgm:prSet/>
      <dgm:spPr/>
      <dgm:t>
        <a:bodyPr/>
        <a:lstStyle/>
        <a:p>
          <a:endParaRPr lang="pl-PL"/>
        </a:p>
      </dgm:t>
    </dgm:pt>
    <dgm:pt modelId="{91F42C7F-40A7-44FA-B33D-CD81F8C4CC7A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wybudowanych/zmodernizowanych </a:t>
          </a:r>
          <a:r>
            <a:rPr lang="pl-PL" sz="2000" b="1" u="none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oczyszczalni ścieków </a:t>
          </a:r>
        </a:p>
      </dgm:t>
    </dgm:pt>
    <dgm:pt modelId="{291A2170-39C5-469D-8C42-D1935FF9A9A4}" type="parTrans" cxnId="{2D7350F0-870A-43B3-905D-EEE7BD499E6B}">
      <dgm:prSet/>
      <dgm:spPr/>
      <dgm:t>
        <a:bodyPr/>
        <a:lstStyle/>
        <a:p>
          <a:endParaRPr lang="pl-PL"/>
        </a:p>
      </dgm:t>
    </dgm:pt>
    <dgm:pt modelId="{F4971F39-14EB-4B5D-AE45-5286C1A5E90D}" type="sibTrans" cxnId="{2D7350F0-870A-43B3-905D-EEE7BD499E6B}">
      <dgm:prSet/>
      <dgm:spPr/>
      <dgm:t>
        <a:bodyPr/>
        <a:lstStyle/>
        <a:p>
          <a:endParaRPr lang="pl-PL"/>
        </a:p>
      </dgm:t>
    </dgm:pt>
    <dgm:pt modelId="{D33C3EAD-97DD-48B2-A33E-55F56483DEA0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130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km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wybudowanych/zmodernizowanych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sieci kanalizacyjnych</a:t>
          </a:r>
        </a:p>
      </dgm:t>
    </dgm:pt>
    <dgm:pt modelId="{CAFB84E1-E6FF-45A7-8B3E-0681A0901024}" type="parTrans" cxnId="{3A16B081-3C3A-4BD8-B548-8FB223DA0C49}">
      <dgm:prSet/>
      <dgm:spPr/>
      <dgm:t>
        <a:bodyPr/>
        <a:lstStyle/>
        <a:p>
          <a:endParaRPr lang="pl-PL"/>
        </a:p>
      </dgm:t>
    </dgm:pt>
    <dgm:pt modelId="{B2745F15-0A74-4E36-9891-6D3584BC93AA}" type="sibTrans" cxnId="{3A16B081-3C3A-4BD8-B548-8FB223DA0C49}">
      <dgm:prSet/>
      <dgm:spPr/>
      <dgm:t>
        <a:bodyPr/>
        <a:lstStyle/>
        <a:p>
          <a:endParaRPr lang="pl-PL"/>
        </a:p>
      </dgm:t>
    </dgm:pt>
    <dgm:pt modelId="{6E38D1A9-B54D-47C6-953F-1E3FC5B30086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rzek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oraz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jeziora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objęte działaniami ochronnymi</a:t>
          </a:r>
        </a:p>
      </dgm:t>
    </dgm:pt>
    <dgm:pt modelId="{4CB91F2B-1F58-4936-9AF2-04B4DA75CD4F}" type="parTrans" cxnId="{F594A522-B61A-4470-800C-7F2BA92CC1AE}">
      <dgm:prSet/>
      <dgm:spPr/>
      <dgm:t>
        <a:bodyPr/>
        <a:lstStyle/>
        <a:p>
          <a:endParaRPr lang="pl-PL"/>
        </a:p>
      </dgm:t>
    </dgm:pt>
    <dgm:pt modelId="{0922BAD9-31BE-46FB-9736-144094601961}" type="sibTrans" cxnId="{F594A522-B61A-4470-800C-7F2BA92CC1AE}">
      <dgm:prSet/>
      <dgm:spPr/>
      <dgm:t>
        <a:bodyPr/>
        <a:lstStyle/>
        <a:p>
          <a:endParaRPr lang="pl-PL"/>
        </a:p>
      </dgm:t>
    </dgm:pt>
    <dgm:pt modelId="{1F63C73A-0BC3-47F1-B57E-D4D5D3E50BC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847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gospodarstw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podłączonych do nowych/ulepszonych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systemów kanalizacyjnych</a:t>
          </a:r>
        </a:p>
      </dgm:t>
    </dgm:pt>
    <dgm:pt modelId="{82658C58-508A-4AC1-AF53-7290E3785A0C}" type="parTrans" cxnId="{1D6CF6C8-A852-4309-9E7C-4F2E4BCE87BC}">
      <dgm:prSet/>
      <dgm:spPr/>
      <dgm:t>
        <a:bodyPr/>
        <a:lstStyle/>
        <a:p>
          <a:endParaRPr lang="pl-PL"/>
        </a:p>
      </dgm:t>
    </dgm:pt>
    <dgm:pt modelId="{DC1230FA-A720-40D8-98FA-795C3D2CE0EB}" type="sibTrans" cxnId="{1D6CF6C8-A852-4309-9E7C-4F2E4BCE87BC}">
      <dgm:prSet/>
      <dgm:spPr/>
      <dgm:t>
        <a:bodyPr/>
        <a:lstStyle/>
        <a:p>
          <a:endParaRPr lang="pl-PL"/>
        </a:p>
      </dgm:t>
    </dgm:pt>
    <dgm:pt modelId="{D578F24D-C050-4297-BEF9-8C7F50477A2E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kampanie promocyjne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dot. dziedzictwa naturalnego i transportu niskoemisyjnego</a:t>
          </a:r>
        </a:p>
      </dgm:t>
    </dgm:pt>
    <dgm:pt modelId="{492EA4FD-E587-4DF9-942A-D293A0C07F72}" type="parTrans" cxnId="{B02A1B90-C8EF-4DE9-BA21-1889F2EA506F}">
      <dgm:prSet/>
      <dgm:spPr/>
      <dgm:t>
        <a:bodyPr/>
        <a:lstStyle/>
        <a:p>
          <a:endParaRPr lang="pl-PL"/>
        </a:p>
      </dgm:t>
    </dgm:pt>
    <dgm:pt modelId="{314ECEA8-A2B7-4F92-A2A4-39FAC155E28B}" type="sibTrans" cxnId="{B02A1B90-C8EF-4DE9-BA21-1889F2EA506F}">
      <dgm:prSet/>
      <dgm:spPr/>
      <dgm:t>
        <a:bodyPr/>
        <a:lstStyle/>
        <a:p>
          <a:endParaRPr lang="pl-PL"/>
        </a:p>
      </dgm:t>
    </dgm:pt>
    <dgm:pt modelId="{26E09DA7-FFA7-4189-93EA-D2749E6BC708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stworzonych polityk/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systemów monitorowania/reagowania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sytuacje kryzysowe</a:t>
          </a:r>
        </a:p>
      </dgm:t>
    </dgm:pt>
    <dgm:pt modelId="{6876D3ED-34CA-4D6A-9BEB-92F2B9CF316D}" type="parTrans" cxnId="{38EBE06A-664B-4015-B375-6BFDB9EBDB26}">
      <dgm:prSet/>
      <dgm:spPr/>
      <dgm:t>
        <a:bodyPr/>
        <a:lstStyle/>
        <a:p>
          <a:endParaRPr lang="pl-PL"/>
        </a:p>
      </dgm:t>
    </dgm:pt>
    <dgm:pt modelId="{2F902F79-5AE7-426F-9796-09F239D94C20}" type="sibTrans" cxnId="{38EBE06A-664B-4015-B375-6BFDB9EBDB26}">
      <dgm:prSet/>
      <dgm:spPr/>
      <dgm:t>
        <a:bodyPr/>
        <a:lstStyle/>
        <a:p>
          <a:endParaRPr lang="pl-PL"/>
        </a:p>
      </dgm:t>
    </dgm:pt>
    <dgm:pt modelId="{4554FEEA-0CCA-4D6F-BB5C-DD981619CCDA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&gt;2 000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szt.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nowego sprzętu 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służb bezpieczeństwa/ratownictwa </a:t>
          </a:r>
        </a:p>
      </dgm:t>
    </dgm:pt>
    <dgm:pt modelId="{AD38F475-9137-423A-8081-13A8FF284F60}" type="parTrans" cxnId="{C1EE4592-9C09-405F-A6A5-68CC37D8FA59}">
      <dgm:prSet/>
      <dgm:spPr/>
      <dgm:t>
        <a:bodyPr/>
        <a:lstStyle/>
        <a:p>
          <a:endParaRPr lang="pl-PL"/>
        </a:p>
      </dgm:t>
    </dgm:pt>
    <dgm:pt modelId="{01A7571D-A39D-44E1-8AF8-0FD8CDC7941A}" type="sibTrans" cxnId="{C1EE4592-9C09-405F-A6A5-68CC37D8FA59}">
      <dgm:prSet/>
      <dgm:spPr/>
      <dgm:t>
        <a:bodyPr/>
        <a:lstStyle/>
        <a:p>
          <a:endParaRPr lang="pl-PL"/>
        </a:p>
      </dgm:t>
    </dgm:pt>
    <dgm:pt modelId="{FE4F7D3E-19D1-4052-88E7-6967241D9CD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&gt;10 00</a:t>
          </a:r>
          <a:r>
            <a:rPr lang="ru-RU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uczestników wydarzeń </a:t>
          </a:r>
          <a:r>
            <a:rPr lang="en-GB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dot.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bespiecze</a:t>
          </a:r>
          <a:r>
            <a:rPr lang="pl-PL" sz="20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ństwa i sytuacji kryzysowych</a:t>
          </a:r>
        </a:p>
      </dgm:t>
    </dgm:pt>
    <dgm:pt modelId="{539AF303-AC3D-4955-8617-35DD2AA62919}" type="parTrans" cxnId="{9EEB7E40-4E8D-4391-9D2C-50E7EE16E704}">
      <dgm:prSet/>
      <dgm:spPr/>
      <dgm:t>
        <a:bodyPr/>
        <a:lstStyle/>
        <a:p>
          <a:endParaRPr lang="pl-PL"/>
        </a:p>
      </dgm:t>
    </dgm:pt>
    <dgm:pt modelId="{760C72F7-8F45-4E63-9CE8-34E33149F6F1}" type="sibTrans" cxnId="{9EEB7E40-4E8D-4391-9D2C-50E7EE16E704}">
      <dgm:prSet/>
      <dgm:spPr/>
      <dgm:t>
        <a:bodyPr/>
        <a:lstStyle/>
        <a:p>
          <a:endParaRPr lang="pl-PL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10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10"/>
      <dgm:spPr/>
    </dgm:pt>
    <dgm:pt modelId="{BA48B90C-613D-4756-8144-89286B35A24D}" type="pres">
      <dgm:prSet presAssocID="{E8A99EE8-4D11-4943-8E7B-D0CAA053C986}" presName="vert1" presStyleCnt="0"/>
      <dgm:spPr/>
    </dgm:pt>
    <dgm:pt modelId="{CACF838D-F5E8-4975-92D9-080ECBE2E712}" type="pres">
      <dgm:prSet presAssocID="{E3A4BCFB-CABF-4BDB-A6F8-13278A678314}" presName="thickLine" presStyleLbl="alignNode1" presStyleIdx="1" presStyleCnt="10"/>
      <dgm:spPr/>
    </dgm:pt>
    <dgm:pt modelId="{C58AA2E0-BCD5-41DB-8822-C53B8666190F}" type="pres">
      <dgm:prSet presAssocID="{E3A4BCFB-CABF-4BDB-A6F8-13278A678314}" presName="horz1" presStyleCnt="0"/>
      <dgm:spPr/>
    </dgm:pt>
    <dgm:pt modelId="{8FF5B80C-D941-48ED-BA84-D1F7004C367E}" type="pres">
      <dgm:prSet presAssocID="{E3A4BCFB-CABF-4BDB-A6F8-13278A678314}" presName="tx1" presStyleLbl="revTx" presStyleIdx="1" presStyleCnt="10"/>
      <dgm:spPr/>
    </dgm:pt>
    <dgm:pt modelId="{01C1AC93-7796-45AE-BF49-6641B34C5510}" type="pres">
      <dgm:prSet presAssocID="{E3A4BCFB-CABF-4BDB-A6F8-13278A678314}" presName="vert1" presStyleCnt="0"/>
      <dgm:spPr/>
    </dgm:pt>
    <dgm:pt modelId="{4D5C7838-6A64-4883-BF70-DB113C3DD1CD}" type="pres">
      <dgm:prSet presAssocID="{91F42C7F-40A7-44FA-B33D-CD81F8C4CC7A}" presName="thickLine" presStyleLbl="alignNode1" presStyleIdx="2" presStyleCnt="10"/>
      <dgm:spPr/>
    </dgm:pt>
    <dgm:pt modelId="{89FAC400-1AFE-4F5B-AB0A-4A15EDD4939D}" type="pres">
      <dgm:prSet presAssocID="{91F42C7F-40A7-44FA-B33D-CD81F8C4CC7A}" presName="horz1" presStyleCnt="0"/>
      <dgm:spPr/>
    </dgm:pt>
    <dgm:pt modelId="{E8A27D58-B04A-431B-9AF1-36867DB72455}" type="pres">
      <dgm:prSet presAssocID="{91F42C7F-40A7-44FA-B33D-CD81F8C4CC7A}" presName="tx1" presStyleLbl="revTx" presStyleIdx="2" presStyleCnt="10"/>
      <dgm:spPr/>
    </dgm:pt>
    <dgm:pt modelId="{BE465F6D-4080-4B42-809B-D2B34E09EB8A}" type="pres">
      <dgm:prSet presAssocID="{91F42C7F-40A7-44FA-B33D-CD81F8C4CC7A}" presName="vert1" presStyleCnt="0"/>
      <dgm:spPr/>
    </dgm:pt>
    <dgm:pt modelId="{91B35EBF-48B2-4679-8CE2-B741A861D296}" type="pres">
      <dgm:prSet presAssocID="{D33C3EAD-97DD-48B2-A33E-55F56483DEA0}" presName="thickLine" presStyleLbl="alignNode1" presStyleIdx="3" presStyleCnt="10"/>
      <dgm:spPr/>
    </dgm:pt>
    <dgm:pt modelId="{6C9843D0-8F3A-4C04-A981-6FE396EA38A6}" type="pres">
      <dgm:prSet presAssocID="{D33C3EAD-97DD-48B2-A33E-55F56483DEA0}" presName="horz1" presStyleCnt="0"/>
      <dgm:spPr/>
    </dgm:pt>
    <dgm:pt modelId="{8F9B198B-1C5B-4A37-92EE-9626A2458E53}" type="pres">
      <dgm:prSet presAssocID="{D33C3EAD-97DD-48B2-A33E-55F56483DEA0}" presName="tx1" presStyleLbl="revTx" presStyleIdx="3" presStyleCnt="10"/>
      <dgm:spPr/>
    </dgm:pt>
    <dgm:pt modelId="{9644BE56-2C31-4A96-862F-14CA20312C4A}" type="pres">
      <dgm:prSet presAssocID="{D33C3EAD-97DD-48B2-A33E-55F56483DEA0}" presName="vert1" presStyleCnt="0"/>
      <dgm:spPr/>
    </dgm:pt>
    <dgm:pt modelId="{9F19A990-1041-47E0-BBBA-B88274FBDF24}" type="pres">
      <dgm:prSet presAssocID="{6E38D1A9-B54D-47C6-953F-1E3FC5B30086}" presName="thickLine" presStyleLbl="alignNode1" presStyleIdx="4" presStyleCnt="10"/>
      <dgm:spPr/>
    </dgm:pt>
    <dgm:pt modelId="{DBD6AD64-FE72-4006-A702-7D4DD6AC9759}" type="pres">
      <dgm:prSet presAssocID="{6E38D1A9-B54D-47C6-953F-1E3FC5B30086}" presName="horz1" presStyleCnt="0"/>
      <dgm:spPr/>
    </dgm:pt>
    <dgm:pt modelId="{81DEA56C-B0A8-4C0D-92BC-6B600E2A15F8}" type="pres">
      <dgm:prSet presAssocID="{6E38D1A9-B54D-47C6-953F-1E3FC5B30086}" presName="tx1" presStyleLbl="revTx" presStyleIdx="4" presStyleCnt="10"/>
      <dgm:spPr/>
    </dgm:pt>
    <dgm:pt modelId="{BA5971D2-0B1D-4A86-AFC6-B8DE69D4A280}" type="pres">
      <dgm:prSet presAssocID="{6E38D1A9-B54D-47C6-953F-1E3FC5B30086}" presName="vert1" presStyleCnt="0"/>
      <dgm:spPr/>
    </dgm:pt>
    <dgm:pt modelId="{0593C129-8140-4631-9BFA-CF85B8DFAC96}" type="pres">
      <dgm:prSet presAssocID="{1F63C73A-0BC3-47F1-B57E-D4D5D3E50BC9}" presName="thickLine" presStyleLbl="alignNode1" presStyleIdx="5" presStyleCnt="10"/>
      <dgm:spPr/>
    </dgm:pt>
    <dgm:pt modelId="{BEDE71C1-CEC4-47EE-A322-4AF92AC4FB89}" type="pres">
      <dgm:prSet presAssocID="{1F63C73A-0BC3-47F1-B57E-D4D5D3E50BC9}" presName="horz1" presStyleCnt="0"/>
      <dgm:spPr/>
    </dgm:pt>
    <dgm:pt modelId="{EB337F56-E5F2-4202-A92E-7EA4FDDCFFF0}" type="pres">
      <dgm:prSet presAssocID="{1F63C73A-0BC3-47F1-B57E-D4D5D3E50BC9}" presName="tx1" presStyleLbl="revTx" presStyleIdx="5" presStyleCnt="10"/>
      <dgm:spPr/>
    </dgm:pt>
    <dgm:pt modelId="{12308CFD-4DD3-422D-B837-D411EC519CCB}" type="pres">
      <dgm:prSet presAssocID="{1F63C73A-0BC3-47F1-B57E-D4D5D3E50BC9}" presName="vert1" presStyleCnt="0"/>
      <dgm:spPr/>
    </dgm:pt>
    <dgm:pt modelId="{3F177FC4-45A9-4F43-A389-854B6FD1FA4C}" type="pres">
      <dgm:prSet presAssocID="{D578F24D-C050-4297-BEF9-8C7F50477A2E}" presName="thickLine" presStyleLbl="alignNode1" presStyleIdx="6" presStyleCnt="10"/>
      <dgm:spPr/>
    </dgm:pt>
    <dgm:pt modelId="{20255FFF-A104-4890-B85E-C03392B0CFDC}" type="pres">
      <dgm:prSet presAssocID="{D578F24D-C050-4297-BEF9-8C7F50477A2E}" presName="horz1" presStyleCnt="0"/>
      <dgm:spPr/>
    </dgm:pt>
    <dgm:pt modelId="{EB259288-0CBD-4E58-A752-D22C51ABEA20}" type="pres">
      <dgm:prSet presAssocID="{D578F24D-C050-4297-BEF9-8C7F50477A2E}" presName="tx1" presStyleLbl="revTx" presStyleIdx="6" presStyleCnt="10"/>
      <dgm:spPr/>
    </dgm:pt>
    <dgm:pt modelId="{7BC346DA-7A1F-46F9-91B2-F1AACA204C4D}" type="pres">
      <dgm:prSet presAssocID="{D578F24D-C050-4297-BEF9-8C7F50477A2E}" presName="vert1" presStyleCnt="0"/>
      <dgm:spPr/>
    </dgm:pt>
    <dgm:pt modelId="{BE37A370-4D2C-4C96-9FDA-C64E7BBCD704}" type="pres">
      <dgm:prSet presAssocID="{26E09DA7-FFA7-4189-93EA-D2749E6BC708}" presName="thickLine" presStyleLbl="alignNode1" presStyleIdx="7" presStyleCnt="10"/>
      <dgm:spPr/>
    </dgm:pt>
    <dgm:pt modelId="{91CB89F7-D5F4-4E73-84B1-2A502E9FC7EC}" type="pres">
      <dgm:prSet presAssocID="{26E09DA7-FFA7-4189-93EA-D2749E6BC708}" presName="horz1" presStyleCnt="0"/>
      <dgm:spPr/>
    </dgm:pt>
    <dgm:pt modelId="{D74A056B-45EB-41E4-87E3-859DB78DD370}" type="pres">
      <dgm:prSet presAssocID="{26E09DA7-FFA7-4189-93EA-D2749E6BC708}" presName="tx1" presStyleLbl="revTx" presStyleIdx="7" presStyleCnt="10"/>
      <dgm:spPr/>
    </dgm:pt>
    <dgm:pt modelId="{07CBB186-C030-4BA5-A172-C53EE65DAD9E}" type="pres">
      <dgm:prSet presAssocID="{26E09DA7-FFA7-4189-93EA-D2749E6BC708}" presName="vert1" presStyleCnt="0"/>
      <dgm:spPr/>
    </dgm:pt>
    <dgm:pt modelId="{7AA8C1DF-B39D-4B15-93D3-820A37F35361}" type="pres">
      <dgm:prSet presAssocID="{4554FEEA-0CCA-4D6F-BB5C-DD981619CCDA}" presName="thickLine" presStyleLbl="alignNode1" presStyleIdx="8" presStyleCnt="10"/>
      <dgm:spPr/>
    </dgm:pt>
    <dgm:pt modelId="{EA3B9EA6-2D50-44EA-BE63-DAFA7BC5E714}" type="pres">
      <dgm:prSet presAssocID="{4554FEEA-0CCA-4D6F-BB5C-DD981619CCDA}" presName="horz1" presStyleCnt="0"/>
      <dgm:spPr/>
    </dgm:pt>
    <dgm:pt modelId="{8254B603-E50D-4957-B321-4800174B624E}" type="pres">
      <dgm:prSet presAssocID="{4554FEEA-0CCA-4D6F-BB5C-DD981619CCDA}" presName="tx1" presStyleLbl="revTx" presStyleIdx="8" presStyleCnt="10"/>
      <dgm:spPr/>
    </dgm:pt>
    <dgm:pt modelId="{52DEF0C2-F86E-4343-AD02-987777B38C8E}" type="pres">
      <dgm:prSet presAssocID="{4554FEEA-0CCA-4D6F-BB5C-DD981619CCDA}" presName="vert1" presStyleCnt="0"/>
      <dgm:spPr/>
    </dgm:pt>
    <dgm:pt modelId="{E4AA03E5-15FC-4123-BD9A-95CA51157775}" type="pres">
      <dgm:prSet presAssocID="{FE4F7D3E-19D1-4052-88E7-6967241D9CD9}" presName="thickLine" presStyleLbl="alignNode1" presStyleIdx="9" presStyleCnt="10"/>
      <dgm:spPr/>
    </dgm:pt>
    <dgm:pt modelId="{9228F7B2-3A6B-4860-A193-D20C40D2EB6E}" type="pres">
      <dgm:prSet presAssocID="{FE4F7D3E-19D1-4052-88E7-6967241D9CD9}" presName="horz1" presStyleCnt="0"/>
      <dgm:spPr/>
    </dgm:pt>
    <dgm:pt modelId="{C23A0FD0-D755-4070-A958-92E6473B6EA9}" type="pres">
      <dgm:prSet presAssocID="{FE4F7D3E-19D1-4052-88E7-6967241D9CD9}" presName="tx1" presStyleLbl="revTx" presStyleIdx="9" presStyleCnt="10"/>
      <dgm:spPr/>
    </dgm:pt>
    <dgm:pt modelId="{67B4DD35-6B6C-44C7-A106-B88C24BF673C}" type="pres">
      <dgm:prSet presAssocID="{FE4F7D3E-19D1-4052-88E7-6967241D9CD9}" presName="vert1" presStyleCnt="0"/>
      <dgm:spPr/>
    </dgm:pt>
  </dgm:ptLst>
  <dgm:cxnLst>
    <dgm:cxn modelId="{A34B761E-304A-4BA4-94D2-11EB0F81CDD6}" type="presOf" srcId="{4554FEEA-0CCA-4D6F-BB5C-DD981619CCDA}" destId="{8254B603-E50D-4957-B321-4800174B624E}" srcOrd="0" destOrd="0" presId="urn:microsoft.com/office/officeart/2008/layout/LinedList"/>
    <dgm:cxn modelId="{7D13E01E-2654-4AB6-9858-5230925F04E0}" type="presOf" srcId="{FE4F7D3E-19D1-4052-88E7-6967241D9CD9}" destId="{C23A0FD0-D755-4070-A958-92E6473B6EA9}" srcOrd="0" destOrd="0" presId="urn:microsoft.com/office/officeart/2008/layout/LinedList"/>
    <dgm:cxn modelId="{F594A522-B61A-4470-800C-7F2BA92CC1AE}" srcId="{1A446AF7-AE81-41C7-BDC5-BAE90A83AD52}" destId="{6E38D1A9-B54D-47C6-953F-1E3FC5B30086}" srcOrd="4" destOrd="0" parTransId="{4CB91F2B-1F58-4936-9AF2-04B4DA75CD4F}" sibTransId="{0922BAD9-31BE-46FB-9736-144094601961}"/>
    <dgm:cxn modelId="{4F6C033C-E718-499A-9AD2-52E18AD66811}" type="presOf" srcId="{6E38D1A9-B54D-47C6-953F-1E3FC5B30086}" destId="{81DEA56C-B0A8-4C0D-92BC-6B600E2A15F8}" srcOrd="0" destOrd="0" presId="urn:microsoft.com/office/officeart/2008/layout/LinedList"/>
    <dgm:cxn modelId="{9EEB7E40-4E8D-4391-9D2C-50E7EE16E704}" srcId="{1A446AF7-AE81-41C7-BDC5-BAE90A83AD52}" destId="{FE4F7D3E-19D1-4052-88E7-6967241D9CD9}" srcOrd="9" destOrd="0" parTransId="{539AF303-AC3D-4955-8617-35DD2AA62919}" sibTransId="{760C72F7-8F45-4E63-9CE8-34E33149F6F1}"/>
    <dgm:cxn modelId="{37C41F45-1657-49BB-A391-10A4A35C2C1A}" type="presOf" srcId="{E3A4BCFB-CABF-4BDB-A6F8-13278A678314}" destId="{8FF5B80C-D941-48ED-BA84-D1F7004C367E}" srcOrd="0" destOrd="0" presId="urn:microsoft.com/office/officeart/2008/layout/LinedList"/>
    <dgm:cxn modelId="{3C3CA067-D363-4DE6-8D6F-3F6415526BD2}" type="presOf" srcId="{D578F24D-C050-4297-BEF9-8C7F50477A2E}" destId="{EB259288-0CBD-4E58-A752-D22C51ABEA20}" srcOrd="0" destOrd="0" presId="urn:microsoft.com/office/officeart/2008/layout/LinedList"/>
    <dgm:cxn modelId="{38EBE06A-664B-4015-B375-6BFDB9EBDB26}" srcId="{1A446AF7-AE81-41C7-BDC5-BAE90A83AD52}" destId="{26E09DA7-FFA7-4189-93EA-D2749E6BC708}" srcOrd="7" destOrd="0" parTransId="{6876D3ED-34CA-4D6A-9BEB-92F2B9CF316D}" sibTransId="{2F902F79-5AE7-426F-9796-09F239D94C20}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3A16B081-3C3A-4BD8-B548-8FB223DA0C49}" srcId="{1A446AF7-AE81-41C7-BDC5-BAE90A83AD52}" destId="{D33C3EAD-97DD-48B2-A33E-55F56483DEA0}" srcOrd="3" destOrd="0" parTransId="{CAFB84E1-E6FF-45A7-8B3E-0681A0901024}" sibTransId="{B2745F15-0A74-4E36-9891-6D3584BC93AA}"/>
    <dgm:cxn modelId="{0CD7B18C-5263-4075-9988-2803F95B889E}" type="presOf" srcId="{26E09DA7-FFA7-4189-93EA-D2749E6BC708}" destId="{D74A056B-45EB-41E4-87E3-859DB78DD370}" srcOrd="0" destOrd="0" presId="urn:microsoft.com/office/officeart/2008/layout/LinedList"/>
    <dgm:cxn modelId="{B02A1B90-C8EF-4DE9-BA21-1889F2EA506F}" srcId="{1A446AF7-AE81-41C7-BDC5-BAE90A83AD52}" destId="{D578F24D-C050-4297-BEF9-8C7F50477A2E}" srcOrd="6" destOrd="0" parTransId="{492EA4FD-E587-4DF9-942A-D293A0C07F72}" sibTransId="{314ECEA8-A2B7-4F92-A2A4-39FAC155E28B}"/>
    <dgm:cxn modelId="{C1EE4592-9C09-405F-A6A5-68CC37D8FA59}" srcId="{1A446AF7-AE81-41C7-BDC5-BAE90A83AD52}" destId="{4554FEEA-0CCA-4D6F-BB5C-DD981619CCDA}" srcOrd="8" destOrd="0" parTransId="{AD38F475-9137-423A-8081-13A8FF284F60}" sibTransId="{01A7571D-A39D-44E1-8AF8-0FD8CDC7941A}"/>
    <dgm:cxn modelId="{8A18969E-8549-46F3-9EA6-BC169CA854C6}" type="presOf" srcId="{D33C3EAD-97DD-48B2-A33E-55F56483DEA0}" destId="{8F9B198B-1C5B-4A37-92EE-9626A2458E53}" srcOrd="0" destOrd="0" presId="urn:microsoft.com/office/officeart/2008/layout/LinedList"/>
    <dgm:cxn modelId="{C02CD6AB-0E5E-4D2F-8BDA-44E13AFB1832}" type="presOf" srcId="{91F42C7F-40A7-44FA-B33D-CD81F8C4CC7A}" destId="{E8A27D58-B04A-431B-9AF1-36867DB72455}" srcOrd="0" destOrd="0" presId="urn:microsoft.com/office/officeart/2008/layout/LinedList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0139F1B8-58D0-4D65-8158-EE3B5CDF6628}" srcId="{1A446AF7-AE81-41C7-BDC5-BAE90A83AD52}" destId="{E3A4BCFB-CABF-4BDB-A6F8-13278A678314}" srcOrd="1" destOrd="0" parTransId="{6A789972-7577-4E6A-A715-929647B9B9A4}" sibTransId="{92EFC17B-6312-43AE-B006-4D3829172340}"/>
    <dgm:cxn modelId="{045E3ABD-C0E9-4C5E-BA44-4A3103C92769}" type="presOf" srcId="{1F63C73A-0BC3-47F1-B57E-D4D5D3E50BC9}" destId="{EB337F56-E5F2-4202-A92E-7EA4FDDCFFF0}" srcOrd="0" destOrd="0" presId="urn:microsoft.com/office/officeart/2008/layout/LinedList"/>
    <dgm:cxn modelId="{1D6CF6C8-A852-4309-9E7C-4F2E4BCE87BC}" srcId="{1A446AF7-AE81-41C7-BDC5-BAE90A83AD52}" destId="{1F63C73A-0BC3-47F1-B57E-D4D5D3E50BC9}" srcOrd="5" destOrd="0" parTransId="{82658C58-508A-4AC1-AF53-7290E3785A0C}" sibTransId="{DC1230FA-A720-40D8-98FA-795C3D2CE0EB}"/>
    <dgm:cxn modelId="{2D7350F0-870A-43B3-905D-EEE7BD499E6B}" srcId="{1A446AF7-AE81-41C7-BDC5-BAE90A83AD52}" destId="{91F42C7F-40A7-44FA-B33D-CD81F8C4CC7A}" srcOrd="2" destOrd="0" parTransId="{291A2170-39C5-469D-8C42-D1935FF9A9A4}" sibTransId="{F4971F39-14EB-4B5D-AE45-5286C1A5E90D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0E2F8FE2-5326-4633-AF68-A944B2DE2A55}" type="presParOf" srcId="{F7A2E9ED-EABD-4083-B478-5B999513BBE2}" destId="{CACF838D-F5E8-4975-92D9-080ECBE2E712}" srcOrd="2" destOrd="0" presId="urn:microsoft.com/office/officeart/2008/layout/LinedList"/>
    <dgm:cxn modelId="{700C6852-B71C-4247-BA49-703BEB1EF1EC}" type="presParOf" srcId="{F7A2E9ED-EABD-4083-B478-5B999513BBE2}" destId="{C58AA2E0-BCD5-41DB-8822-C53B8666190F}" srcOrd="3" destOrd="0" presId="urn:microsoft.com/office/officeart/2008/layout/LinedList"/>
    <dgm:cxn modelId="{A80260E0-6D78-47B0-8E54-9D1FB84CA173}" type="presParOf" srcId="{C58AA2E0-BCD5-41DB-8822-C53B8666190F}" destId="{8FF5B80C-D941-48ED-BA84-D1F7004C367E}" srcOrd="0" destOrd="0" presId="urn:microsoft.com/office/officeart/2008/layout/LinedList"/>
    <dgm:cxn modelId="{BF609DD1-B533-4450-ACC4-5E0A1E22D554}" type="presParOf" srcId="{C58AA2E0-BCD5-41DB-8822-C53B8666190F}" destId="{01C1AC93-7796-45AE-BF49-6641B34C5510}" srcOrd="1" destOrd="0" presId="urn:microsoft.com/office/officeart/2008/layout/LinedList"/>
    <dgm:cxn modelId="{CA9C43C0-6133-4B16-933E-4E2828D499F3}" type="presParOf" srcId="{F7A2E9ED-EABD-4083-B478-5B999513BBE2}" destId="{4D5C7838-6A64-4883-BF70-DB113C3DD1CD}" srcOrd="4" destOrd="0" presId="urn:microsoft.com/office/officeart/2008/layout/LinedList"/>
    <dgm:cxn modelId="{D28804EC-ACD6-4053-BFDD-7C2EA3481EC0}" type="presParOf" srcId="{F7A2E9ED-EABD-4083-B478-5B999513BBE2}" destId="{89FAC400-1AFE-4F5B-AB0A-4A15EDD4939D}" srcOrd="5" destOrd="0" presId="urn:microsoft.com/office/officeart/2008/layout/LinedList"/>
    <dgm:cxn modelId="{D4E374D3-CD75-49C3-AE36-51C674636DE5}" type="presParOf" srcId="{89FAC400-1AFE-4F5B-AB0A-4A15EDD4939D}" destId="{E8A27D58-B04A-431B-9AF1-36867DB72455}" srcOrd="0" destOrd="0" presId="urn:microsoft.com/office/officeart/2008/layout/LinedList"/>
    <dgm:cxn modelId="{2C232C64-DEC1-4EC6-87FF-3B24652A60EA}" type="presParOf" srcId="{89FAC400-1AFE-4F5B-AB0A-4A15EDD4939D}" destId="{BE465F6D-4080-4B42-809B-D2B34E09EB8A}" srcOrd="1" destOrd="0" presId="urn:microsoft.com/office/officeart/2008/layout/LinedList"/>
    <dgm:cxn modelId="{B240370C-109B-40A1-BB98-6F80BFE900E4}" type="presParOf" srcId="{F7A2E9ED-EABD-4083-B478-5B999513BBE2}" destId="{91B35EBF-48B2-4679-8CE2-B741A861D296}" srcOrd="6" destOrd="0" presId="urn:microsoft.com/office/officeart/2008/layout/LinedList"/>
    <dgm:cxn modelId="{3F18E560-98F2-41CD-AC23-1166B61B656D}" type="presParOf" srcId="{F7A2E9ED-EABD-4083-B478-5B999513BBE2}" destId="{6C9843D0-8F3A-4C04-A981-6FE396EA38A6}" srcOrd="7" destOrd="0" presId="urn:microsoft.com/office/officeart/2008/layout/LinedList"/>
    <dgm:cxn modelId="{21491E86-5639-497F-BAF8-1AE013EB5207}" type="presParOf" srcId="{6C9843D0-8F3A-4C04-A981-6FE396EA38A6}" destId="{8F9B198B-1C5B-4A37-92EE-9626A2458E53}" srcOrd="0" destOrd="0" presId="urn:microsoft.com/office/officeart/2008/layout/LinedList"/>
    <dgm:cxn modelId="{B7456AAE-B52E-455B-95D8-17635A07B993}" type="presParOf" srcId="{6C9843D0-8F3A-4C04-A981-6FE396EA38A6}" destId="{9644BE56-2C31-4A96-862F-14CA20312C4A}" srcOrd="1" destOrd="0" presId="urn:microsoft.com/office/officeart/2008/layout/LinedList"/>
    <dgm:cxn modelId="{A6DE6B8F-81C4-4C32-AFF4-A49BC4300E33}" type="presParOf" srcId="{F7A2E9ED-EABD-4083-B478-5B999513BBE2}" destId="{9F19A990-1041-47E0-BBBA-B88274FBDF24}" srcOrd="8" destOrd="0" presId="urn:microsoft.com/office/officeart/2008/layout/LinedList"/>
    <dgm:cxn modelId="{6877CC64-A68E-4D96-AF66-856AD47CA6C6}" type="presParOf" srcId="{F7A2E9ED-EABD-4083-B478-5B999513BBE2}" destId="{DBD6AD64-FE72-4006-A702-7D4DD6AC9759}" srcOrd="9" destOrd="0" presId="urn:microsoft.com/office/officeart/2008/layout/LinedList"/>
    <dgm:cxn modelId="{688C653C-11DF-4334-B98D-AAE44C721623}" type="presParOf" srcId="{DBD6AD64-FE72-4006-A702-7D4DD6AC9759}" destId="{81DEA56C-B0A8-4C0D-92BC-6B600E2A15F8}" srcOrd="0" destOrd="0" presId="urn:microsoft.com/office/officeart/2008/layout/LinedList"/>
    <dgm:cxn modelId="{3207657A-8F92-4106-AE0E-EB94C846A111}" type="presParOf" srcId="{DBD6AD64-FE72-4006-A702-7D4DD6AC9759}" destId="{BA5971D2-0B1D-4A86-AFC6-B8DE69D4A280}" srcOrd="1" destOrd="0" presId="urn:microsoft.com/office/officeart/2008/layout/LinedList"/>
    <dgm:cxn modelId="{029FE2B8-917A-4653-8D5D-A3C0F31CD544}" type="presParOf" srcId="{F7A2E9ED-EABD-4083-B478-5B999513BBE2}" destId="{0593C129-8140-4631-9BFA-CF85B8DFAC96}" srcOrd="10" destOrd="0" presId="urn:microsoft.com/office/officeart/2008/layout/LinedList"/>
    <dgm:cxn modelId="{BF445838-873C-4912-9F22-1E6113027842}" type="presParOf" srcId="{F7A2E9ED-EABD-4083-B478-5B999513BBE2}" destId="{BEDE71C1-CEC4-47EE-A322-4AF92AC4FB89}" srcOrd="11" destOrd="0" presId="urn:microsoft.com/office/officeart/2008/layout/LinedList"/>
    <dgm:cxn modelId="{D4BD18B4-8782-4F42-932F-AE823787E10E}" type="presParOf" srcId="{BEDE71C1-CEC4-47EE-A322-4AF92AC4FB89}" destId="{EB337F56-E5F2-4202-A92E-7EA4FDDCFFF0}" srcOrd="0" destOrd="0" presId="urn:microsoft.com/office/officeart/2008/layout/LinedList"/>
    <dgm:cxn modelId="{031ADD2A-33DA-41DE-94C9-50EBF74C120C}" type="presParOf" srcId="{BEDE71C1-CEC4-47EE-A322-4AF92AC4FB89}" destId="{12308CFD-4DD3-422D-B837-D411EC519CCB}" srcOrd="1" destOrd="0" presId="urn:microsoft.com/office/officeart/2008/layout/LinedList"/>
    <dgm:cxn modelId="{C5E0A553-7131-4EB0-960F-C6AFDE00905F}" type="presParOf" srcId="{F7A2E9ED-EABD-4083-B478-5B999513BBE2}" destId="{3F177FC4-45A9-4F43-A389-854B6FD1FA4C}" srcOrd="12" destOrd="0" presId="urn:microsoft.com/office/officeart/2008/layout/LinedList"/>
    <dgm:cxn modelId="{2A4E3346-6053-48B6-8A06-A7C9058646F6}" type="presParOf" srcId="{F7A2E9ED-EABD-4083-B478-5B999513BBE2}" destId="{20255FFF-A104-4890-B85E-C03392B0CFDC}" srcOrd="13" destOrd="0" presId="urn:microsoft.com/office/officeart/2008/layout/LinedList"/>
    <dgm:cxn modelId="{5F17D9C9-3898-46E6-96A9-79A099B19A88}" type="presParOf" srcId="{20255FFF-A104-4890-B85E-C03392B0CFDC}" destId="{EB259288-0CBD-4E58-A752-D22C51ABEA20}" srcOrd="0" destOrd="0" presId="urn:microsoft.com/office/officeart/2008/layout/LinedList"/>
    <dgm:cxn modelId="{36DA2589-97E4-422E-8AE3-2B618C7EECA0}" type="presParOf" srcId="{20255FFF-A104-4890-B85E-C03392B0CFDC}" destId="{7BC346DA-7A1F-46F9-91B2-F1AACA204C4D}" srcOrd="1" destOrd="0" presId="urn:microsoft.com/office/officeart/2008/layout/LinedList"/>
    <dgm:cxn modelId="{0D8B67E7-3EB2-4E9B-8DC1-36316EC4E88E}" type="presParOf" srcId="{F7A2E9ED-EABD-4083-B478-5B999513BBE2}" destId="{BE37A370-4D2C-4C96-9FDA-C64E7BBCD704}" srcOrd="14" destOrd="0" presId="urn:microsoft.com/office/officeart/2008/layout/LinedList"/>
    <dgm:cxn modelId="{27E46E08-A1B3-4C25-B781-A9BD9E238E3C}" type="presParOf" srcId="{F7A2E9ED-EABD-4083-B478-5B999513BBE2}" destId="{91CB89F7-D5F4-4E73-84B1-2A502E9FC7EC}" srcOrd="15" destOrd="0" presId="urn:microsoft.com/office/officeart/2008/layout/LinedList"/>
    <dgm:cxn modelId="{D5C2988F-04B8-43C6-B27C-F77F425A9A56}" type="presParOf" srcId="{91CB89F7-D5F4-4E73-84B1-2A502E9FC7EC}" destId="{D74A056B-45EB-41E4-87E3-859DB78DD370}" srcOrd="0" destOrd="0" presId="urn:microsoft.com/office/officeart/2008/layout/LinedList"/>
    <dgm:cxn modelId="{E85BB368-BA76-428F-AA2D-EFEEE5E2A692}" type="presParOf" srcId="{91CB89F7-D5F4-4E73-84B1-2A502E9FC7EC}" destId="{07CBB186-C030-4BA5-A172-C53EE65DAD9E}" srcOrd="1" destOrd="0" presId="urn:microsoft.com/office/officeart/2008/layout/LinedList"/>
    <dgm:cxn modelId="{B4D58B1E-BBFC-4684-B29C-84346A1B9E32}" type="presParOf" srcId="{F7A2E9ED-EABD-4083-B478-5B999513BBE2}" destId="{7AA8C1DF-B39D-4B15-93D3-820A37F35361}" srcOrd="16" destOrd="0" presId="urn:microsoft.com/office/officeart/2008/layout/LinedList"/>
    <dgm:cxn modelId="{18EED00B-5CFB-4F48-B8E8-33C070C1788A}" type="presParOf" srcId="{F7A2E9ED-EABD-4083-B478-5B999513BBE2}" destId="{EA3B9EA6-2D50-44EA-BE63-DAFA7BC5E714}" srcOrd="17" destOrd="0" presId="urn:microsoft.com/office/officeart/2008/layout/LinedList"/>
    <dgm:cxn modelId="{C33AD7FA-DBCA-41FA-ABE7-D2FF5BF70897}" type="presParOf" srcId="{EA3B9EA6-2D50-44EA-BE63-DAFA7BC5E714}" destId="{8254B603-E50D-4957-B321-4800174B624E}" srcOrd="0" destOrd="0" presId="urn:microsoft.com/office/officeart/2008/layout/LinedList"/>
    <dgm:cxn modelId="{D6985A6D-CD33-420F-A1A8-729BD794013A}" type="presParOf" srcId="{EA3B9EA6-2D50-44EA-BE63-DAFA7BC5E714}" destId="{52DEF0C2-F86E-4343-AD02-987777B38C8E}" srcOrd="1" destOrd="0" presId="urn:microsoft.com/office/officeart/2008/layout/LinedList"/>
    <dgm:cxn modelId="{FE86DCCD-8F26-4740-8D21-AF1CC3F89E16}" type="presParOf" srcId="{F7A2E9ED-EABD-4083-B478-5B999513BBE2}" destId="{E4AA03E5-15FC-4123-BD9A-95CA51157775}" srcOrd="18" destOrd="0" presId="urn:microsoft.com/office/officeart/2008/layout/LinedList"/>
    <dgm:cxn modelId="{4FFECD16-5083-4791-887D-7B3E405B66CD}" type="presParOf" srcId="{F7A2E9ED-EABD-4083-B478-5B999513BBE2}" destId="{9228F7B2-3A6B-4860-A193-D20C40D2EB6E}" srcOrd="19" destOrd="0" presId="urn:microsoft.com/office/officeart/2008/layout/LinedList"/>
    <dgm:cxn modelId="{D6A20016-C4A6-46E1-A88D-DE94A7E0CC8B}" type="presParOf" srcId="{9228F7B2-3A6B-4860-A193-D20C40D2EB6E}" destId="{C23A0FD0-D755-4070-A958-92E6473B6EA9}" srcOrd="0" destOrd="0" presId="urn:microsoft.com/office/officeart/2008/layout/LinedList"/>
    <dgm:cxn modelId="{C0129AEC-DC0D-47C8-A3D4-C032EB18DC3C}" type="presParOf" srcId="{9228F7B2-3A6B-4860-A193-D20C40D2EB6E}" destId="{67B4DD35-6B6C-44C7-A106-B88C24BF67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29572E-EEA9-4121-A0B1-738B92A89EFC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Poprawa i utrzymanie dobrej jakości wód powierzchniowych i podziemnych</a:t>
          </a:r>
        </a:p>
      </dgm:t>
    </dgm:pt>
    <dgm:pt modelId="{5A1901E1-DDC6-4424-8B4C-0B83A321EE8E}" type="parTrans" cxnId="{39241CF1-6C27-48EE-A6D8-5F5B323DE8F2}">
      <dgm:prSet/>
      <dgm:spPr/>
      <dgm:t>
        <a:bodyPr/>
        <a:lstStyle/>
        <a:p>
          <a:endParaRPr lang="pl-PL"/>
        </a:p>
      </dgm:t>
    </dgm:pt>
    <dgm:pt modelId="{80528544-38D4-4CC8-83DF-4E14379F879A}" type="sibTrans" cxnId="{39241CF1-6C27-48EE-A6D8-5F5B323DE8F2}">
      <dgm:prSet/>
      <dgm:spPr/>
      <dgm:t>
        <a:bodyPr/>
        <a:lstStyle/>
        <a:p>
          <a:endParaRPr lang="pl-PL"/>
        </a:p>
      </dgm:t>
    </dgm:pt>
    <dgm:pt modelId="{8A2BD180-089D-4A46-8955-2CBF8B5C1F26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Poprawa systemu odprowadzania i oczyszczania ścieków, kanalizacje sanitarne</a:t>
          </a:r>
        </a:p>
      </dgm:t>
    </dgm:pt>
    <dgm:pt modelId="{C2BF669A-3BAF-45E9-8644-9B7534CD3F2D}" type="parTrans" cxnId="{3230762B-C658-4E14-9271-65B2E5402A69}">
      <dgm:prSet/>
      <dgm:spPr/>
      <dgm:t>
        <a:bodyPr/>
        <a:lstStyle/>
        <a:p>
          <a:endParaRPr lang="pl-PL"/>
        </a:p>
      </dgm:t>
    </dgm:pt>
    <dgm:pt modelId="{34C014E0-296E-4452-8DAE-06035F83B4F9}" type="sibTrans" cxnId="{3230762B-C658-4E14-9271-65B2E5402A69}">
      <dgm:prSet/>
      <dgm:spPr/>
      <dgm:t>
        <a:bodyPr/>
        <a:lstStyle/>
        <a:p>
          <a:endParaRPr lang="pl-PL"/>
        </a:p>
      </dgm:t>
    </dgm:pt>
    <dgm:pt modelId="{398DEB69-A690-40D9-97A8-1B1186CDF235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środowiska naturalnego rzek przygranicznych</a:t>
          </a:r>
        </a:p>
      </dgm:t>
    </dgm:pt>
    <dgm:pt modelId="{EF9D49CC-09BB-492E-BF20-65A141E5A5DF}" type="parTrans" cxnId="{C4B6EC0D-6A94-4958-BC30-10C28ED6FDA3}">
      <dgm:prSet/>
      <dgm:spPr/>
      <dgm:t>
        <a:bodyPr/>
        <a:lstStyle/>
        <a:p>
          <a:endParaRPr lang="pl-PL"/>
        </a:p>
      </dgm:t>
    </dgm:pt>
    <dgm:pt modelId="{722F510D-7D6F-4890-A5D9-D03FC7B31C68}" type="sibTrans" cxnId="{C4B6EC0D-6A94-4958-BC30-10C28ED6FDA3}">
      <dgm:prSet/>
      <dgm:spPr/>
      <dgm:t>
        <a:bodyPr/>
        <a:lstStyle/>
        <a:p>
          <a:endParaRPr lang="pl-PL"/>
        </a:p>
      </dgm:t>
    </dgm:pt>
    <dgm:pt modelId="{264351B4-6D00-48A3-9822-096F8D195EE9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Efektywność jednostek </a:t>
          </a:r>
          <a:r>
            <a:rPr lang="en-US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</a:t>
          </a:r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żarowo-ratowniczych</a:t>
          </a:r>
        </a:p>
      </dgm:t>
    </dgm:pt>
    <dgm:pt modelId="{5EAC3471-E197-4AE8-8177-E4C623D3369F}" type="parTrans" cxnId="{B429705A-E2F4-4A90-BA2A-161C72BB830F}">
      <dgm:prSet/>
      <dgm:spPr/>
      <dgm:t>
        <a:bodyPr/>
        <a:lstStyle/>
        <a:p>
          <a:endParaRPr lang="en-US"/>
        </a:p>
      </dgm:t>
    </dgm:pt>
    <dgm:pt modelId="{C6088B1D-4B5B-4591-95A8-B7667B98B704}" type="sibTrans" cxnId="{B429705A-E2F4-4A90-BA2A-161C72BB830F}">
      <dgm:prSet/>
      <dgm:spPr/>
      <dgm:t>
        <a:bodyPr/>
        <a:lstStyle/>
        <a:p>
          <a:endParaRPr lang="en-US"/>
        </a:p>
      </dgm:t>
    </dgm:pt>
    <dgm:pt modelId="{AB647D7E-7DC5-4C2B-AA53-49AE20BF009E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dziedzictwa naturalnego przed pożarami oraz konsekwencjami katastrof</a:t>
          </a:r>
        </a:p>
      </dgm:t>
    </dgm:pt>
    <dgm:pt modelId="{E287695D-E5A0-41E2-A8AB-A64E5AF556EB}" type="parTrans" cxnId="{1FFC5228-4BF1-49DB-B188-6C9F515B944D}">
      <dgm:prSet/>
      <dgm:spPr/>
      <dgm:t>
        <a:bodyPr/>
        <a:lstStyle/>
        <a:p>
          <a:endParaRPr lang="en-US"/>
        </a:p>
      </dgm:t>
    </dgm:pt>
    <dgm:pt modelId="{48A17F65-CCDB-4984-8372-0836F383FA58}" type="sibTrans" cxnId="{1FFC5228-4BF1-49DB-B188-6C9F515B944D}">
      <dgm:prSet/>
      <dgm:spPr/>
      <dgm:t>
        <a:bodyPr/>
        <a:lstStyle/>
        <a:p>
          <a:endParaRPr lang="en-US"/>
        </a:p>
      </dgm:t>
    </dgm:pt>
    <dgm:pt modelId="{D8DF600E-D364-429E-81AD-272E2C834042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Renowacja parków przyrodniczych, ochrona flory i fauny </a:t>
          </a:r>
        </a:p>
      </dgm:t>
    </dgm:pt>
    <dgm:pt modelId="{6DD03410-5E92-4444-B4B9-72675BA0AD3E}" type="parTrans" cxnId="{A6BDBB5D-08D9-4C61-B459-5997E41D67C8}">
      <dgm:prSet/>
      <dgm:spPr/>
      <dgm:t>
        <a:bodyPr/>
        <a:lstStyle/>
        <a:p>
          <a:endParaRPr lang="en-US"/>
        </a:p>
      </dgm:t>
    </dgm:pt>
    <dgm:pt modelId="{DCE4A820-57F9-44DE-AE76-C7A71C94B293}" type="sibTrans" cxnId="{A6BDBB5D-08D9-4C61-B459-5997E41D67C8}">
      <dgm:prSet/>
      <dgm:spPr/>
      <dgm:t>
        <a:bodyPr/>
        <a:lstStyle/>
        <a:p>
          <a:endParaRPr lang="en-US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8EA3C29E-BA88-410F-A5F6-E76C6B823F86}" type="pres">
      <dgm:prSet presAssocID="{264351B4-6D00-48A3-9822-096F8D195EE9}" presName="thickLine" presStyleLbl="alignNode1" presStyleIdx="0" presStyleCnt="6"/>
      <dgm:spPr/>
    </dgm:pt>
    <dgm:pt modelId="{5E2E5CB7-442E-46EB-9971-6835C5515F57}" type="pres">
      <dgm:prSet presAssocID="{264351B4-6D00-48A3-9822-096F8D195EE9}" presName="horz1" presStyleCnt="0"/>
      <dgm:spPr/>
    </dgm:pt>
    <dgm:pt modelId="{527B8D9D-DFF4-4045-A30B-92A857C98E93}" type="pres">
      <dgm:prSet presAssocID="{264351B4-6D00-48A3-9822-096F8D195EE9}" presName="tx1" presStyleLbl="revTx" presStyleIdx="0" presStyleCnt="6" custScaleY="66859"/>
      <dgm:spPr/>
    </dgm:pt>
    <dgm:pt modelId="{CD200AC3-50E6-47DB-9FCE-0D93AC0A5F2D}" type="pres">
      <dgm:prSet presAssocID="{264351B4-6D00-48A3-9822-096F8D195EE9}" presName="vert1" presStyleCnt="0"/>
      <dgm:spPr/>
    </dgm:pt>
    <dgm:pt modelId="{F0D26D3C-B244-40E5-9732-0DC76CF52B4C}" type="pres">
      <dgm:prSet presAssocID="{AB647D7E-7DC5-4C2B-AA53-49AE20BF009E}" presName="thickLine" presStyleLbl="alignNode1" presStyleIdx="1" presStyleCnt="6"/>
      <dgm:spPr/>
    </dgm:pt>
    <dgm:pt modelId="{3DCFEC40-C821-4870-A535-1CE658F99FB3}" type="pres">
      <dgm:prSet presAssocID="{AB647D7E-7DC5-4C2B-AA53-49AE20BF009E}" presName="horz1" presStyleCnt="0"/>
      <dgm:spPr/>
    </dgm:pt>
    <dgm:pt modelId="{787F0B02-090D-47D5-B68C-E9814F15E7DF}" type="pres">
      <dgm:prSet presAssocID="{AB647D7E-7DC5-4C2B-AA53-49AE20BF009E}" presName="tx1" presStyleLbl="revTx" presStyleIdx="1" presStyleCnt="6"/>
      <dgm:spPr/>
    </dgm:pt>
    <dgm:pt modelId="{A8B0F429-2FD6-437F-87FB-A8096298F159}" type="pres">
      <dgm:prSet presAssocID="{AB647D7E-7DC5-4C2B-AA53-49AE20BF009E}" presName="vert1" presStyleCnt="0"/>
      <dgm:spPr/>
    </dgm:pt>
    <dgm:pt modelId="{1F76AD56-5BED-4CE6-B062-4C8E8A077AFA}" type="pres">
      <dgm:prSet presAssocID="{3329572E-EEA9-4121-A0B1-738B92A89EFC}" presName="thickLine" presStyleLbl="alignNode1" presStyleIdx="2" presStyleCnt="6"/>
      <dgm:spPr/>
    </dgm:pt>
    <dgm:pt modelId="{F6FA8B86-85EE-4510-9C29-076D1017513C}" type="pres">
      <dgm:prSet presAssocID="{3329572E-EEA9-4121-A0B1-738B92A89EFC}" presName="horz1" presStyleCnt="0"/>
      <dgm:spPr/>
    </dgm:pt>
    <dgm:pt modelId="{A8A07D18-78FD-4CF2-B280-2B9D0C6AE5FF}" type="pres">
      <dgm:prSet presAssocID="{3329572E-EEA9-4121-A0B1-738B92A89EFC}" presName="tx1" presStyleLbl="revTx" presStyleIdx="2" presStyleCnt="6"/>
      <dgm:spPr/>
    </dgm:pt>
    <dgm:pt modelId="{E0106A7A-7DDB-4128-BDEE-973213EF1B0A}" type="pres">
      <dgm:prSet presAssocID="{3329572E-EEA9-4121-A0B1-738B92A89EFC}" presName="vert1" presStyleCnt="0"/>
      <dgm:spPr/>
    </dgm:pt>
    <dgm:pt modelId="{4D2EE220-1CAE-43F0-8E2D-523DF98E9AA6}" type="pres">
      <dgm:prSet presAssocID="{8A2BD180-089D-4A46-8955-2CBF8B5C1F26}" presName="thickLine" presStyleLbl="alignNode1" presStyleIdx="3" presStyleCnt="6"/>
      <dgm:spPr/>
    </dgm:pt>
    <dgm:pt modelId="{B639FD94-4EEE-4C5F-9C71-FE3E246B1747}" type="pres">
      <dgm:prSet presAssocID="{8A2BD180-089D-4A46-8955-2CBF8B5C1F26}" presName="horz1" presStyleCnt="0"/>
      <dgm:spPr/>
    </dgm:pt>
    <dgm:pt modelId="{BD3D8A6B-EED7-43AC-A2C0-A0786761AE7D}" type="pres">
      <dgm:prSet presAssocID="{8A2BD180-089D-4A46-8955-2CBF8B5C1F26}" presName="tx1" presStyleLbl="revTx" presStyleIdx="3" presStyleCnt="6"/>
      <dgm:spPr/>
    </dgm:pt>
    <dgm:pt modelId="{2381C54D-AA6D-47B1-ACBE-E990C2151FF5}" type="pres">
      <dgm:prSet presAssocID="{8A2BD180-089D-4A46-8955-2CBF8B5C1F26}" presName="vert1" presStyleCnt="0"/>
      <dgm:spPr/>
    </dgm:pt>
    <dgm:pt modelId="{631612E1-8670-4A67-8787-882610E3DB23}" type="pres">
      <dgm:prSet presAssocID="{398DEB69-A690-40D9-97A8-1B1186CDF235}" presName="thickLine" presStyleLbl="alignNode1" presStyleIdx="4" presStyleCnt="6"/>
      <dgm:spPr/>
    </dgm:pt>
    <dgm:pt modelId="{C38DEF62-6F70-42D6-85E5-D63A8D10CF98}" type="pres">
      <dgm:prSet presAssocID="{398DEB69-A690-40D9-97A8-1B1186CDF235}" presName="horz1" presStyleCnt="0"/>
      <dgm:spPr/>
    </dgm:pt>
    <dgm:pt modelId="{01BC24DE-82B5-4C6B-AA74-12D8E8A53FA0}" type="pres">
      <dgm:prSet presAssocID="{398DEB69-A690-40D9-97A8-1B1186CDF235}" presName="tx1" presStyleLbl="revTx" presStyleIdx="4" presStyleCnt="6"/>
      <dgm:spPr/>
    </dgm:pt>
    <dgm:pt modelId="{1013D678-113F-4B0A-8C9C-B231D257ED38}" type="pres">
      <dgm:prSet presAssocID="{398DEB69-A690-40D9-97A8-1B1186CDF235}" presName="vert1" presStyleCnt="0"/>
      <dgm:spPr/>
    </dgm:pt>
    <dgm:pt modelId="{08C66364-65EC-4827-82B9-DD9E1952F35A}" type="pres">
      <dgm:prSet presAssocID="{D8DF600E-D364-429E-81AD-272E2C834042}" presName="thickLine" presStyleLbl="alignNode1" presStyleIdx="5" presStyleCnt="6"/>
      <dgm:spPr/>
    </dgm:pt>
    <dgm:pt modelId="{75CB4664-46D5-4EF5-90FD-59CA7283D8CA}" type="pres">
      <dgm:prSet presAssocID="{D8DF600E-D364-429E-81AD-272E2C834042}" presName="horz1" presStyleCnt="0"/>
      <dgm:spPr/>
    </dgm:pt>
    <dgm:pt modelId="{1776BED4-1688-4FCC-B2C5-449FD84DD107}" type="pres">
      <dgm:prSet presAssocID="{D8DF600E-D364-429E-81AD-272E2C834042}" presName="tx1" presStyleLbl="revTx" presStyleIdx="5" presStyleCnt="6"/>
      <dgm:spPr/>
    </dgm:pt>
    <dgm:pt modelId="{0EDC2E16-F784-47D4-A34D-2A397FEA345E}" type="pres">
      <dgm:prSet presAssocID="{D8DF600E-D364-429E-81AD-272E2C834042}" presName="vert1" presStyleCnt="0"/>
      <dgm:spPr/>
    </dgm:pt>
  </dgm:ptLst>
  <dgm:cxnLst>
    <dgm:cxn modelId="{C4B6EC0D-6A94-4958-BC30-10C28ED6FDA3}" srcId="{1A446AF7-AE81-41C7-BDC5-BAE90A83AD52}" destId="{398DEB69-A690-40D9-97A8-1B1186CDF235}" srcOrd="4" destOrd="0" parTransId="{EF9D49CC-09BB-492E-BF20-65A141E5A5DF}" sibTransId="{722F510D-7D6F-4890-A5D9-D03FC7B31C68}"/>
    <dgm:cxn modelId="{1FFC5228-4BF1-49DB-B188-6C9F515B944D}" srcId="{1A446AF7-AE81-41C7-BDC5-BAE90A83AD52}" destId="{AB647D7E-7DC5-4C2B-AA53-49AE20BF009E}" srcOrd="1" destOrd="0" parTransId="{E287695D-E5A0-41E2-A8AB-A64E5AF556EB}" sibTransId="{48A17F65-CCDB-4984-8372-0836F383FA58}"/>
    <dgm:cxn modelId="{3230762B-C658-4E14-9271-65B2E5402A69}" srcId="{1A446AF7-AE81-41C7-BDC5-BAE90A83AD52}" destId="{8A2BD180-089D-4A46-8955-2CBF8B5C1F26}" srcOrd="3" destOrd="0" parTransId="{C2BF669A-3BAF-45E9-8644-9B7534CD3F2D}" sibTransId="{34C014E0-296E-4452-8DAE-06035F83B4F9}"/>
    <dgm:cxn modelId="{A6BDBB5D-08D9-4C61-B459-5997E41D67C8}" srcId="{1A446AF7-AE81-41C7-BDC5-BAE90A83AD52}" destId="{D8DF600E-D364-429E-81AD-272E2C834042}" srcOrd="5" destOrd="0" parTransId="{6DD03410-5E92-4444-B4B9-72675BA0AD3E}" sibTransId="{DCE4A820-57F9-44DE-AE76-C7A71C94B293}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B429705A-E2F4-4A90-BA2A-161C72BB830F}" srcId="{1A446AF7-AE81-41C7-BDC5-BAE90A83AD52}" destId="{264351B4-6D00-48A3-9822-096F8D195EE9}" srcOrd="0" destOrd="0" parTransId="{5EAC3471-E197-4AE8-8177-E4C623D3369F}" sibTransId="{C6088B1D-4B5B-4591-95A8-B7667B98B704}"/>
    <dgm:cxn modelId="{BCA18A82-DF7A-4E19-BB48-9C3E1C6B3B7D}" type="presOf" srcId="{398DEB69-A690-40D9-97A8-1B1186CDF235}" destId="{01BC24DE-82B5-4C6B-AA74-12D8E8A53FA0}" srcOrd="0" destOrd="0" presId="urn:microsoft.com/office/officeart/2008/layout/LinedList"/>
    <dgm:cxn modelId="{12B9CF91-CBE3-4EEC-8041-36A093B193C9}" type="presOf" srcId="{264351B4-6D00-48A3-9822-096F8D195EE9}" destId="{527B8D9D-DFF4-4045-A30B-92A857C98E93}" srcOrd="0" destOrd="0" presId="urn:microsoft.com/office/officeart/2008/layout/LinedList"/>
    <dgm:cxn modelId="{1713A1DE-ED4B-4098-963E-D62155266A7E}" type="presOf" srcId="{D8DF600E-D364-429E-81AD-272E2C834042}" destId="{1776BED4-1688-4FCC-B2C5-449FD84DD107}" srcOrd="0" destOrd="0" presId="urn:microsoft.com/office/officeart/2008/layout/LinedList"/>
    <dgm:cxn modelId="{E16CA6DE-0A0D-4C59-B2E9-C08BDE5C8381}" type="presOf" srcId="{8A2BD180-089D-4A46-8955-2CBF8B5C1F26}" destId="{BD3D8A6B-EED7-43AC-A2C0-A0786761AE7D}" srcOrd="0" destOrd="0" presId="urn:microsoft.com/office/officeart/2008/layout/LinedList"/>
    <dgm:cxn modelId="{DE8746EC-BC0C-49EF-87AD-5567FA66A574}" type="presOf" srcId="{AB647D7E-7DC5-4C2B-AA53-49AE20BF009E}" destId="{787F0B02-090D-47D5-B68C-E9814F15E7DF}" srcOrd="0" destOrd="0" presId="urn:microsoft.com/office/officeart/2008/layout/LinedList"/>
    <dgm:cxn modelId="{39241CF1-6C27-48EE-A6D8-5F5B323DE8F2}" srcId="{1A446AF7-AE81-41C7-BDC5-BAE90A83AD52}" destId="{3329572E-EEA9-4121-A0B1-738B92A89EFC}" srcOrd="2" destOrd="0" parTransId="{5A1901E1-DDC6-4424-8B4C-0B83A321EE8E}" sibTransId="{80528544-38D4-4CC8-83DF-4E14379F879A}"/>
    <dgm:cxn modelId="{D555FAF8-01C7-4F08-9013-3AC656A6554A}" type="presOf" srcId="{3329572E-EEA9-4121-A0B1-738B92A89EFC}" destId="{A8A07D18-78FD-4CF2-B280-2B9D0C6AE5FF}" srcOrd="0" destOrd="0" presId="urn:microsoft.com/office/officeart/2008/layout/LinedList"/>
    <dgm:cxn modelId="{875D276A-507C-4896-913D-A62287AF6B6D}" type="presParOf" srcId="{F7A2E9ED-EABD-4083-B478-5B999513BBE2}" destId="{8EA3C29E-BA88-410F-A5F6-E76C6B823F86}" srcOrd="0" destOrd="0" presId="urn:microsoft.com/office/officeart/2008/layout/LinedList"/>
    <dgm:cxn modelId="{CFA44EC6-BB51-4A40-8AA0-EF8C558E383D}" type="presParOf" srcId="{F7A2E9ED-EABD-4083-B478-5B999513BBE2}" destId="{5E2E5CB7-442E-46EB-9971-6835C5515F57}" srcOrd="1" destOrd="0" presId="urn:microsoft.com/office/officeart/2008/layout/LinedList"/>
    <dgm:cxn modelId="{20237575-4140-4ABA-8CA5-4D1839E13094}" type="presParOf" srcId="{5E2E5CB7-442E-46EB-9971-6835C5515F57}" destId="{527B8D9D-DFF4-4045-A30B-92A857C98E93}" srcOrd="0" destOrd="0" presId="urn:microsoft.com/office/officeart/2008/layout/LinedList"/>
    <dgm:cxn modelId="{543EA073-2278-45A4-9906-6EECDD09813C}" type="presParOf" srcId="{5E2E5CB7-442E-46EB-9971-6835C5515F57}" destId="{CD200AC3-50E6-47DB-9FCE-0D93AC0A5F2D}" srcOrd="1" destOrd="0" presId="urn:microsoft.com/office/officeart/2008/layout/LinedList"/>
    <dgm:cxn modelId="{21E54381-2694-4503-8105-2445B900FA3D}" type="presParOf" srcId="{F7A2E9ED-EABD-4083-B478-5B999513BBE2}" destId="{F0D26D3C-B244-40E5-9732-0DC76CF52B4C}" srcOrd="2" destOrd="0" presId="urn:microsoft.com/office/officeart/2008/layout/LinedList"/>
    <dgm:cxn modelId="{B5C96318-389D-4DB5-AE3E-2764A21280AF}" type="presParOf" srcId="{F7A2E9ED-EABD-4083-B478-5B999513BBE2}" destId="{3DCFEC40-C821-4870-A535-1CE658F99FB3}" srcOrd="3" destOrd="0" presId="urn:microsoft.com/office/officeart/2008/layout/LinedList"/>
    <dgm:cxn modelId="{5DC5C102-B3B9-468B-B4E2-30FE0AD02E31}" type="presParOf" srcId="{3DCFEC40-C821-4870-A535-1CE658F99FB3}" destId="{787F0B02-090D-47D5-B68C-E9814F15E7DF}" srcOrd="0" destOrd="0" presId="urn:microsoft.com/office/officeart/2008/layout/LinedList"/>
    <dgm:cxn modelId="{A9B8590D-985C-46DF-99CD-7F6A5DC982BB}" type="presParOf" srcId="{3DCFEC40-C821-4870-A535-1CE658F99FB3}" destId="{A8B0F429-2FD6-437F-87FB-A8096298F159}" srcOrd="1" destOrd="0" presId="urn:microsoft.com/office/officeart/2008/layout/LinedList"/>
    <dgm:cxn modelId="{4DE70074-CC84-4950-95AD-5A6999E27C4A}" type="presParOf" srcId="{F7A2E9ED-EABD-4083-B478-5B999513BBE2}" destId="{1F76AD56-5BED-4CE6-B062-4C8E8A077AFA}" srcOrd="4" destOrd="0" presId="urn:microsoft.com/office/officeart/2008/layout/LinedList"/>
    <dgm:cxn modelId="{FB884A6E-904D-4749-9470-9A11E76261F5}" type="presParOf" srcId="{F7A2E9ED-EABD-4083-B478-5B999513BBE2}" destId="{F6FA8B86-85EE-4510-9C29-076D1017513C}" srcOrd="5" destOrd="0" presId="urn:microsoft.com/office/officeart/2008/layout/LinedList"/>
    <dgm:cxn modelId="{56A607DA-3EB4-4C69-8799-EE9E5B1B9863}" type="presParOf" srcId="{F6FA8B86-85EE-4510-9C29-076D1017513C}" destId="{A8A07D18-78FD-4CF2-B280-2B9D0C6AE5FF}" srcOrd="0" destOrd="0" presId="urn:microsoft.com/office/officeart/2008/layout/LinedList"/>
    <dgm:cxn modelId="{134040E6-538A-4E22-B798-08A4E3214954}" type="presParOf" srcId="{F6FA8B86-85EE-4510-9C29-076D1017513C}" destId="{E0106A7A-7DDB-4128-BDEE-973213EF1B0A}" srcOrd="1" destOrd="0" presId="urn:microsoft.com/office/officeart/2008/layout/LinedList"/>
    <dgm:cxn modelId="{A1586E45-EFD6-4D9E-ADC6-B4618E6B8C41}" type="presParOf" srcId="{F7A2E9ED-EABD-4083-B478-5B999513BBE2}" destId="{4D2EE220-1CAE-43F0-8E2D-523DF98E9AA6}" srcOrd="6" destOrd="0" presId="urn:microsoft.com/office/officeart/2008/layout/LinedList"/>
    <dgm:cxn modelId="{352E2712-570C-4923-8F9F-90FF1EB1D483}" type="presParOf" srcId="{F7A2E9ED-EABD-4083-B478-5B999513BBE2}" destId="{B639FD94-4EEE-4C5F-9C71-FE3E246B1747}" srcOrd="7" destOrd="0" presId="urn:microsoft.com/office/officeart/2008/layout/LinedList"/>
    <dgm:cxn modelId="{01792493-B316-4A07-804D-1D7FC84E458E}" type="presParOf" srcId="{B639FD94-4EEE-4C5F-9C71-FE3E246B1747}" destId="{BD3D8A6B-EED7-43AC-A2C0-A0786761AE7D}" srcOrd="0" destOrd="0" presId="urn:microsoft.com/office/officeart/2008/layout/LinedList"/>
    <dgm:cxn modelId="{4A8C9B91-A00E-41B3-B2AD-BE86073332CF}" type="presParOf" srcId="{B639FD94-4EEE-4C5F-9C71-FE3E246B1747}" destId="{2381C54D-AA6D-47B1-ACBE-E990C2151FF5}" srcOrd="1" destOrd="0" presId="urn:microsoft.com/office/officeart/2008/layout/LinedList"/>
    <dgm:cxn modelId="{3B1352B7-863A-4D9A-91AE-60EFF69F238E}" type="presParOf" srcId="{F7A2E9ED-EABD-4083-B478-5B999513BBE2}" destId="{631612E1-8670-4A67-8787-882610E3DB23}" srcOrd="8" destOrd="0" presId="urn:microsoft.com/office/officeart/2008/layout/LinedList"/>
    <dgm:cxn modelId="{8C7479FA-7DD8-4D1F-AD8D-D5D9E36C03DE}" type="presParOf" srcId="{F7A2E9ED-EABD-4083-B478-5B999513BBE2}" destId="{C38DEF62-6F70-42D6-85E5-D63A8D10CF98}" srcOrd="9" destOrd="0" presId="urn:microsoft.com/office/officeart/2008/layout/LinedList"/>
    <dgm:cxn modelId="{1A759F39-3F40-4E48-9595-C0D5A62EA155}" type="presParOf" srcId="{C38DEF62-6F70-42D6-85E5-D63A8D10CF98}" destId="{01BC24DE-82B5-4C6B-AA74-12D8E8A53FA0}" srcOrd="0" destOrd="0" presId="urn:microsoft.com/office/officeart/2008/layout/LinedList"/>
    <dgm:cxn modelId="{C6ABEBB6-B78B-4B42-8FF0-F66708FC7AA9}" type="presParOf" srcId="{C38DEF62-6F70-42D6-85E5-D63A8D10CF98}" destId="{1013D678-113F-4B0A-8C9C-B231D257ED38}" srcOrd="1" destOrd="0" presId="urn:microsoft.com/office/officeart/2008/layout/LinedList"/>
    <dgm:cxn modelId="{89BD9411-4808-4B1A-99A9-C5D51478A00F}" type="presParOf" srcId="{F7A2E9ED-EABD-4083-B478-5B999513BBE2}" destId="{08C66364-65EC-4827-82B9-DD9E1952F35A}" srcOrd="10" destOrd="0" presId="urn:microsoft.com/office/officeart/2008/layout/LinedList"/>
    <dgm:cxn modelId="{26F76D44-5F40-4D94-A57D-268A9DD86C7C}" type="presParOf" srcId="{F7A2E9ED-EABD-4083-B478-5B999513BBE2}" destId="{75CB4664-46D5-4EF5-90FD-59CA7283D8CA}" srcOrd="11" destOrd="0" presId="urn:microsoft.com/office/officeart/2008/layout/LinedList"/>
    <dgm:cxn modelId="{6ABDAC3D-3C66-4A47-AE09-46E7CE4E5A75}" type="presParOf" srcId="{75CB4664-46D5-4EF5-90FD-59CA7283D8CA}" destId="{1776BED4-1688-4FCC-B2C5-449FD84DD107}" srcOrd="0" destOrd="0" presId="urn:microsoft.com/office/officeart/2008/layout/LinedList"/>
    <dgm:cxn modelId="{6C7C2E1F-54FE-4F48-AFB1-DFEDF714E1C0}" type="presParOf" srcId="{75CB4664-46D5-4EF5-90FD-59CA7283D8CA}" destId="{0EDC2E16-F784-47D4-A34D-2A397FEA34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pl-PL" sz="1800" b="1" noProof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TEMATY PBU 2014-2020 + DODATKOWO:</a:t>
          </a:r>
          <a:endParaRPr lang="pl-PL" sz="1800" noProof="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/>
        </a:p>
      </dgm:t>
    </dgm:pt>
    <dgm:pt modelId="{1199B8A3-EEBE-495E-9248-8BEDDDE99EA7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 zanieczyszczeń przemysłowych wody surowej i pitnej</a:t>
          </a:r>
        </a:p>
      </dgm:t>
    </dgm:pt>
    <dgm:pt modelId="{B6AFD527-5394-4ACC-998E-EBDD76EC7FFF}" type="parTrans" cxnId="{4415ADD9-385D-4CD9-8891-78B32130C3FA}">
      <dgm:prSet/>
      <dgm:spPr/>
      <dgm:t>
        <a:bodyPr/>
        <a:lstStyle/>
        <a:p>
          <a:endParaRPr lang="en-US"/>
        </a:p>
      </dgm:t>
    </dgm:pt>
    <dgm:pt modelId="{83039DC3-5554-48DF-BF94-5946FA722C96}" type="sibTrans" cxnId="{4415ADD9-385D-4CD9-8891-78B32130C3FA}">
      <dgm:prSet/>
      <dgm:spPr/>
      <dgm:t>
        <a:bodyPr/>
        <a:lstStyle/>
        <a:p>
          <a:endParaRPr lang="en-US"/>
        </a:p>
      </dgm:t>
    </dgm:pt>
    <dgm:pt modelId="{0E479E81-60EE-4B8F-A4AB-B3EF676654ED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Modernizacja i budowa sieci wodociągowych </a:t>
          </a:r>
        </a:p>
      </dgm:t>
    </dgm:pt>
    <dgm:pt modelId="{FCC2099D-F3CB-4A32-97F7-26980FFFC338}" type="parTrans" cxnId="{83CDDBC6-9B51-4BDB-968D-0BC34A31D747}">
      <dgm:prSet/>
      <dgm:spPr/>
      <dgm:t>
        <a:bodyPr/>
        <a:lstStyle/>
        <a:p>
          <a:endParaRPr lang="en-US"/>
        </a:p>
      </dgm:t>
    </dgm:pt>
    <dgm:pt modelId="{7CFEEAEB-008D-429B-8E8D-683C72B37E28}" type="sibTrans" cxnId="{83CDDBC6-9B51-4BDB-968D-0BC34A31D747}">
      <dgm:prSet/>
      <dgm:spPr/>
      <dgm:t>
        <a:bodyPr/>
        <a:lstStyle/>
        <a:p>
          <a:endParaRPr lang="en-US"/>
        </a:p>
      </dgm:t>
    </dgm:pt>
    <dgm:pt modelId="{B85A1488-D82B-4ACD-9EDB-383FED661EBA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Odporność na zmiany klimatu w miastach, zielona infrastruktura</a:t>
          </a:r>
        </a:p>
      </dgm:t>
    </dgm:pt>
    <dgm:pt modelId="{0749B841-CFA4-405B-95BA-94521A6EEA79}" type="parTrans" cxnId="{DD524DF0-FED6-4A3C-AD97-6BDF0D8C3760}">
      <dgm:prSet/>
      <dgm:spPr/>
      <dgm:t>
        <a:bodyPr/>
        <a:lstStyle/>
        <a:p>
          <a:endParaRPr lang="en-US"/>
        </a:p>
      </dgm:t>
    </dgm:pt>
    <dgm:pt modelId="{97256947-53B3-470E-A4D2-C76740A3818F}" type="sibTrans" cxnId="{DD524DF0-FED6-4A3C-AD97-6BDF0D8C3760}">
      <dgm:prSet/>
      <dgm:spPr/>
      <dgm:t>
        <a:bodyPr/>
        <a:lstStyle/>
        <a:p>
          <a:endParaRPr lang="en-US"/>
        </a:p>
      </dgm:t>
    </dgm:pt>
    <dgm:pt modelId="{0367ACF9-2BE7-47E0-AE33-314B042A568E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 i eliminacja pożarów lasów</a:t>
          </a:r>
        </a:p>
      </dgm:t>
    </dgm:pt>
    <dgm:pt modelId="{F800D6F5-F2CE-4D1F-A9DF-B1638639ABBB}" type="parTrans" cxnId="{E63E4DD1-DAC8-4993-B03A-89391B6175FE}">
      <dgm:prSet/>
      <dgm:spPr/>
      <dgm:t>
        <a:bodyPr/>
        <a:lstStyle/>
        <a:p>
          <a:endParaRPr lang="en-US"/>
        </a:p>
      </dgm:t>
    </dgm:pt>
    <dgm:pt modelId="{C50071C3-3E96-4DF1-8EA7-BCBFDAE46C8D}" type="sibTrans" cxnId="{E63E4DD1-DAC8-4993-B03A-89391B6175FE}">
      <dgm:prSet/>
      <dgm:spPr/>
      <dgm:t>
        <a:bodyPr/>
        <a:lstStyle/>
        <a:p>
          <a:endParaRPr lang="en-US"/>
        </a:p>
      </dgm:t>
    </dgm:pt>
    <dgm:pt modelId="{A178D7A2-E8B6-4529-804F-DCC45D8290E9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różnorodności biologicznej o znaczeniu międzynarodowym</a:t>
          </a:r>
        </a:p>
      </dgm:t>
    </dgm:pt>
    <dgm:pt modelId="{3516D62A-C432-4732-ADC3-9EDF5887D624}" type="parTrans" cxnId="{12490C8E-22D1-4EE5-91EC-A7434554EA66}">
      <dgm:prSet/>
      <dgm:spPr/>
      <dgm:t>
        <a:bodyPr/>
        <a:lstStyle/>
        <a:p>
          <a:endParaRPr lang="en-US"/>
        </a:p>
      </dgm:t>
    </dgm:pt>
    <dgm:pt modelId="{23CE3E62-1EC5-40AD-8408-1306EF515B43}" type="sibTrans" cxnId="{12490C8E-22D1-4EE5-91EC-A7434554EA66}">
      <dgm:prSet/>
      <dgm:spPr/>
      <dgm:t>
        <a:bodyPr/>
        <a:lstStyle/>
        <a:p>
          <a:endParaRPr lang="en-US"/>
        </a:p>
      </dgm:t>
    </dgm:pt>
    <dgm:pt modelId="{CC0DF9CC-E54C-476F-86A4-FA6090B3667D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Sprzęt i infrastruktura do zarządzania odpadami</a:t>
          </a:r>
        </a:p>
      </dgm:t>
    </dgm:pt>
    <dgm:pt modelId="{761D8CF7-A392-44FA-8A63-DBA4F24A95C0}" type="parTrans" cxnId="{ECEB19CA-2865-475A-96DD-93518D41F782}">
      <dgm:prSet/>
      <dgm:spPr/>
      <dgm:t>
        <a:bodyPr/>
        <a:lstStyle/>
        <a:p>
          <a:endParaRPr lang="en-US"/>
        </a:p>
      </dgm:t>
    </dgm:pt>
    <dgm:pt modelId="{155B77E0-D025-4630-8F50-77EB103AE4E6}" type="sibTrans" cxnId="{ECEB19CA-2865-475A-96DD-93518D41F782}">
      <dgm:prSet/>
      <dgm:spPr/>
      <dgm:t>
        <a:bodyPr/>
        <a:lstStyle/>
        <a:p>
          <a:endParaRPr lang="en-US"/>
        </a:p>
      </dgm:t>
    </dgm:pt>
    <dgm:pt modelId="{1115D211-BED3-45E1-9C65-20C0550B8968}">
      <dgm:prSet custT="1"/>
      <dgm:spPr/>
      <dgm:t>
        <a:bodyPr/>
        <a:lstStyle/>
        <a:p>
          <a:r>
            <a:rPr lang="pl-PL" sz="18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Badania i rozwój, laboratoria, ośrodki edukacyjne, analiza ekosystemu</a:t>
          </a:r>
        </a:p>
      </dgm:t>
    </dgm:pt>
    <dgm:pt modelId="{820AB635-4854-4ABB-B71A-68CAD011FB62}" type="parTrans" cxnId="{DE33B1AB-CA33-4F86-84F2-675275275239}">
      <dgm:prSet/>
      <dgm:spPr/>
      <dgm:t>
        <a:bodyPr/>
        <a:lstStyle/>
        <a:p>
          <a:endParaRPr lang="en-US"/>
        </a:p>
      </dgm:t>
    </dgm:pt>
    <dgm:pt modelId="{E4CD6823-39F1-47E6-8236-81487F687B9A}" type="sibTrans" cxnId="{DE33B1AB-CA33-4F86-84F2-675275275239}">
      <dgm:prSet/>
      <dgm:spPr/>
      <dgm:t>
        <a:bodyPr/>
        <a:lstStyle/>
        <a:p>
          <a:endParaRPr lang="en-US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8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8" custScaleY="85320"/>
      <dgm:spPr/>
    </dgm:pt>
    <dgm:pt modelId="{BA48B90C-613D-4756-8144-89286B35A24D}" type="pres">
      <dgm:prSet presAssocID="{E8A99EE8-4D11-4943-8E7B-D0CAA053C986}" presName="vert1" presStyleCnt="0"/>
      <dgm:spPr/>
    </dgm:pt>
    <dgm:pt modelId="{CC52AD85-FDE6-45F1-B4CF-D219BBEA18E0}" type="pres">
      <dgm:prSet presAssocID="{B85A1488-D82B-4ACD-9EDB-383FED661EBA}" presName="thickLine" presStyleLbl="alignNode1" presStyleIdx="1" presStyleCnt="8"/>
      <dgm:spPr/>
    </dgm:pt>
    <dgm:pt modelId="{F13FD8D5-BD8A-4B93-AB94-EC69EBB415D8}" type="pres">
      <dgm:prSet presAssocID="{B85A1488-D82B-4ACD-9EDB-383FED661EBA}" presName="horz1" presStyleCnt="0"/>
      <dgm:spPr/>
    </dgm:pt>
    <dgm:pt modelId="{C9178A20-B5A7-40BE-91B0-3371EECCCEF1}" type="pres">
      <dgm:prSet presAssocID="{B85A1488-D82B-4ACD-9EDB-383FED661EBA}" presName="tx1" presStyleLbl="revTx" presStyleIdx="1" presStyleCnt="8" custScaleY="147857"/>
      <dgm:spPr/>
    </dgm:pt>
    <dgm:pt modelId="{D5E3ACD8-896A-42A5-B2C0-4F1D581C7D82}" type="pres">
      <dgm:prSet presAssocID="{B85A1488-D82B-4ACD-9EDB-383FED661EBA}" presName="vert1" presStyleCnt="0"/>
      <dgm:spPr/>
    </dgm:pt>
    <dgm:pt modelId="{A791E714-3D78-496D-8422-F46212DA33C5}" type="pres">
      <dgm:prSet presAssocID="{0367ACF9-2BE7-47E0-AE33-314B042A568E}" presName="thickLine" presStyleLbl="alignNode1" presStyleIdx="2" presStyleCnt="8"/>
      <dgm:spPr/>
    </dgm:pt>
    <dgm:pt modelId="{8B83F079-156A-4B35-AC00-21567363E5CA}" type="pres">
      <dgm:prSet presAssocID="{0367ACF9-2BE7-47E0-AE33-314B042A568E}" presName="horz1" presStyleCnt="0"/>
      <dgm:spPr/>
    </dgm:pt>
    <dgm:pt modelId="{B8CC04C4-BE1A-45BD-A302-58898D361B3E}" type="pres">
      <dgm:prSet presAssocID="{0367ACF9-2BE7-47E0-AE33-314B042A568E}" presName="tx1" presStyleLbl="revTx" presStyleIdx="2" presStyleCnt="8" custScaleY="96095"/>
      <dgm:spPr/>
    </dgm:pt>
    <dgm:pt modelId="{4890619D-EBE1-4D5E-BFFA-07233DE0B582}" type="pres">
      <dgm:prSet presAssocID="{0367ACF9-2BE7-47E0-AE33-314B042A568E}" presName="vert1" presStyleCnt="0"/>
      <dgm:spPr/>
    </dgm:pt>
    <dgm:pt modelId="{3B0C9B4C-767A-475E-A7DC-6819653D6916}" type="pres">
      <dgm:prSet presAssocID="{0E479E81-60EE-4B8F-A4AB-B3EF676654ED}" presName="thickLine" presStyleLbl="alignNode1" presStyleIdx="3" presStyleCnt="8"/>
      <dgm:spPr/>
    </dgm:pt>
    <dgm:pt modelId="{686BA915-89A0-46C4-8922-37C13071D444}" type="pres">
      <dgm:prSet presAssocID="{0E479E81-60EE-4B8F-A4AB-B3EF676654ED}" presName="horz1" presStyleCnt="0"/>
      <dgm:spPr/>
    </dgm:pt>
    <dgm:pt modelId="{4D2A9F83-1E61-44F3-9720-8467C9D31C5E}" type="pres">
      <dgm:prSet presAssocID="{0E479E81-60EE-4B8F-A4AB-B3EF676654ED}" presName="tx1" presStyleLbl="revTx" presStyleIdx="3" presStyleCnt="8" custScaleY="91446"/>
      <dgm:spPr/>
    </dgm:pt>
    <dgm:pt modelId="{C1229EE8-870C-4782-968A-5C0F2A20A578}" type="pres">
      <dgm:prSet presAssocID="{0E479E81-60EE-4B8F-A4AB-B3EF676654ED}" presName="vert1" presStyleCnt="0"/>
      <dgm:spPr/>
    </dgm:pt>
    <dgm:pt modelId="{3D8BCD6D-C3F4-4584-891E-84AF274D63A0}" type="pres">
      <dgm:prSet presAssocID="{1199B8A3-EEBE-495E-9248-8BEDDDE99EA7}" presName="thickLine" presStyleLbl="alignNode1" presStyleIdx="4" presStyleCnt="8"/>
      <dgm:spPr/>
    </dgm:pt>
    <dgm:pt modelId="{AFBCA2D8-6A51-4716-8C75-1F69C7C33F49}" type="pres">
      <dgm:prSet presAssocID="{1199B8A3-EEBE-495E-9248-8BEDDDE99EA7}" presName="horz1" presStyleCnt="0"/>
      <dgm:spPr/>
    </dgm:pt>
    <dgm:pt modelId="{260E664C-1CA3-4E3E-9203-170254D1CAD6}" type="pres">
      <dgm:prSet presAssocID="{1199B8A3-EEBE-495E-9248-8BEDDDE99EA7}" presName="tx1" presStyleLbl="revTx" presStyleIdx="4" presStyleCnt="8" custScaleY="141939"/>
      <dgm:spPr/>
    </dgm:pt>
    <dgm:pt modelId="{3E5112B1-8EA8-4934-B428-2178B4F409F5}" type="pres">
      <dgm:prSet presAssocID="{1199B8A3-EEBE-495E-9248-8BEDDDE99EA7}" presName="vert1" presStyleCnt="0"/>
      <dgm:spPr/>
    </dgm:pt>
    <dgm:pt modelId="{15833849-1DEE-4719-87BE-8FCCB987B521}" type="pres">
      <dgm:prSet presAssocID="{A178D7A2-E8B6-4529-804F-DCC45D8290E9}" presName="thickLine" presStyleLbl="alignNode1" presStyleIdx="5" presStyleCnt="8"/>
      <dgm:spPr/>
    </dgm:pt>
    <dgm:pt modelId="{1724B306-8735-4EF1-94AA-A741B5AE648B}" type="pres">
      <dgm:prSet presAssocID="{A178D7A2-E8B6-4529-804F-DCC45D8290E9}" presName="horz1" presStyleCnt="0"/>
      <dgm:spPr/>
    </dgm:pt>
    <dgm:pt modelId="{6E3D8C08-BBE5-47F2-BC36-E5C8BC7AF422}" type="pres">
      <dgm:prSet presAssocID="{A178D7A2-E8B6-4529-804F-DCC45D8290E9}" presName="tx1" presStyleLbl="revTx" presStyleIdx="5" presStyleCnt="8" custScaleY="152010"/>
      <dgm:spPr/>
    </dgm:pt>
    <dgm:pt modelId="{1CCDADD8-20CC-4377-A892-4690ABA61146}" type="pres">
      <dgm:prSet presAssocID="{A178D7A2-E8B6-4529-804F-DCC45D8290E9}" presName="vert1" presStyleCnt="0"/>
      <dgm:spPr/>
    </dgm:pt>
    <dgm:pt modelId="{E7AF335B-4508-4F68-AB4F-66E36E0163E4}" type="pres">
      <dgm:prSet presAssocID="{CC0DF9CC-E54C-476F-86A4-FA6090B3667D}" presName="thickLine" presStyleLbl="alignNode1" presStyleIdx="6" presStyleCnt="8"/>
      <dgm:spPr/>
    </dgm:pt>
    <dgm:pt modelId="{5444B32B-C2F2-4C9C-B151-C3F205A86136}" type="pres">
      <dgm:prSet presAssocID="{CC0DF9CC-E54C-476F-86A4-FA6090B3667D}" presName="horz1" presStyleCnt="0"/>
      <dgm:spPr/>
    </dgm:pt>
    <dgm:pt modelId="{CD4D8E02-AA7D-4B45-B5A4-426B5E92DA20}" type="pres">
      <dgm:prSet presAssocID="{CC0DF9CC-E54C-476F-86A4-FA6090B3667D}" presName="tx1" presStyleLbl="revTx" presStyleIdx="6" presStyleCnt="8"/>
      <dgm:spPr/>
    </dgm:pt>
    <dgm:pt modelId="{23ADC016-B723-402E-9419-E736E152EB0B}" type="pres">
      <dgm:prSet presAssocID="{CC0DF9CC-E54C-476F-86A4-FA6090B3667D}" presName="vert1" presStyleCnt="0"/>
      <dgm:spPr/>
    </dgm:pt>
    <dgm:pt modelId="{A732F8FE-A72E-40D3-A8A9-56458AE444E9}" type="pres">
      <dgm:prSet presAssocID="{1115D211-BED3-45E1-9C65-20C0550B8968}" presName="thickLine" presStyleLbl="alignNode1" presStyleIdx="7" presStyleCnt="8"/>
      <dgm:spPr/>
    </dgm:pt>
    <dgm:pt modelId="{22835009-94FE-42D0-A0C5-8A722E825766}" type="pres">
      <dgm:prSet presAssocID="{1115D211-BED3-45E1-9C65-20C0550B8968}" presName="horz1" presStyleCnt="0"/>
      <dgm:spPr/>
    </dgm:pt>
    <dgm:pt modelId="{2EE89FA0-4FE4-4779-BCD0-053800F5EB50}" type="pres">
      <dgm:prSet presAssocID="{1115D211-BED3-45E1-9C65-20C0550B8968}" presName="tx1" presStyleLbl="revTx" presStyleIdx="7" presStyleCnt="8"/>
      <dgm:spPr/>
    </dgm:pt>
    <dgm:pt modelId="{92598434-382D-44B0-A402-12BD876E7B37}" type="pres">
      <dgm:prSet presAssocID="{1115D211-BED3-45E1-9C65-20C0550B8968}" presName="vert1" presStyleCnt="0"/>
      <dgm:spPr/>
    </dgm:pt>
  </dgm:ptLst>
  <dgm:cxnLst>
    <dgm:cxn modelId="{99B9A015-5A1E-4AD2-A955-CD30447E264E}" type="presOf" srcId="{A178D7A2-E8B6-4529-804F-DCC45D8290E9}" destId="{6E3D8C08-BBE5-47F2-BC36-E5C8BC7AF422}" srcOrd="0" destOrd="0" presId="urn:microsoft.com/office/officeart/2008/layout/LinedList"/>
    <dgm:cxn modelId="{94A40D2A-FEC1-4206-A4EA-B03F7CDA7702}" type="presOf" srcId="{CC0DF9CC-E54C-476F-86A4-FA6090B3667D}" destId="{CD4D8E02-AA7D-4B45-B5A4-426B5E92DA20}" srcOrd="0" destOrd="0" presId="urn:microsoft.com/office/officeart/2008/layout/LinedList"/>
    <dgm:cxn modelId="{DAEE102F-2C2D-48EC-BB65-EAF7D4E55933}" type="presOf" srcId="{0E479E81-60EE-4B8F-A4AB-B3EF676654ED}" destId="{4D2A9F83-1E61-44F3-9720-8467C9D31C5E}" srcOrd="0" destOrd="0" presId="urn:microsoft.com/office/officeart/2008/layout/LinedList"/>
    <dgm:cxn modelId="{6565A672-0901-4D44-972E-216A84365635}" type="presOf" srcId="{1115D211-BED3-45E1-9C65-20C0550B8968}" destId="{2EE89FA0-4FE4-4779-BCD0-053800F5EB50}" srcOrd="0" destOrd="0" presId="urn:microsoft.com/office/officeart/2008/layout/LinedList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15423380-B967-40D1-9916-D91B1DE1030C}" type="presOf" srcId="{0367ACF9-2BE7-47E0-AE33-314B042A568E}" destId="{B8CC04C4-BE1A-45BD-A302-58898D361B3E}" srcOrd="0" destOrd="0" presId="urn:microsoft.com/office/officeart/2008/layout/LinedList"/>
    <dgm:cxn modelId="{11890D8A-EEB0-4FDD-A812-0E16F903AD94}" type="presOf" srcId="{B85A1488-D82B-4ACD-9EDB-383FED661EBA}" destId="{C9178A20-B5A7-40BE-91B0-3371EECCCEF1}" srcOrd="0" destOrd="0" presId="urn:microsoft.com/office/officeart/2008/layout/LinedList"/>
    <dgm:cxn modelId="{12490C8E-22D1-4EE5-91EC-A7434554EA66}" srcId="{1A446AF7-AE81-41C7-BDC5-BAE90A83AD52}" destId="{A178D7A2-E8B6-4529-804F-DCC45D8290E9}" srcOrd="5" destOrd="0" parTransId="{3516D62A-C432-4732-ADC3-9EDF5887D624}" sibTransId="{23CE3E62-1EC5-40AD-8408-1306EF515B43}"/>
    <dgm:cxn modelId="{DE33B1AB-CA33-4F86-84F2-675275275239}" srcId="{1A446AF7-AE81-41C7-BDC5-BAE90A83AD52}" destId="{1115D211-BED3-45E1-9C65-20C0550B8968}" srcOrd="7" destOrd="0" parTransId="{820AB635-4854-4ABB-B71A-68CAD011FB62}" sibTransId="{E4CD6823-39F1-47E6-8236-81487F687B9A}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83CDDBC6-9B51-4BDB-968D-0BC34A31D747}" srcId="{1A446AF7-AE81-41C7-BDC5-BAE90A83AD52}" destId="{0E479E81-60EE-4B8F-A4AB-B3EF676654ED}" srcOrd="3" destOrd="0" parTransId="{FCC2099D-F3CB-4A32-97F7-26980FFFC338}" sibTransId="{7CFEEAEB-008D-429B-8E8D-683C72B37E28}"/>
    <dgm:cxn modelId="{ECEB19CA-2865-475A-96DD-93518D41F782}" srcId="{1A446AF7-AE81-41C7-BDC5-BAE90A83AD52}" destId="{CC0DF9CC-E54C-476F-86A4-FA6090B3667D}" srcOrd="6" destOrd="0" parTransId="{761D8CF7-A392-44FA-8A63-DBA4F24A95C0}" sibTransId="{155B77E0-D025-4630-8F50-77EB103AE4E6}"/>
    <dgm:cxn modelId="{E63E4DD1-DAC8-4993-B03A-89391B6175FE}" srcId="{1A446AF7-AE81-41C7-BDC5-BAE90A83AD52}" destId="{0367ACF9-2BE7-47E0-AE33-314B042A568E}" srcOrd="2" destOrd="0" parTransId="{F800D6F5-F2CE-4D1F-A9DF-B1638639ABBB}" sibTransId="{C50071C3-3E96-4DF1-8EA7-BCBFDAE46C8D}"/>
    <dgm:cxn modelId="{AB418ED6-7F8D-42A8-99E4-EC4D06FD5CB0}" type="presOf" srcId="{1199B8A3-EEBE-495E-9248-8BEDDDE99EA7}" destId="{260E664C-1CA3-4E3E-9203-170254D1CAD6}" srcOrd="0" destOrd="0" presId="urn:microsoft.com/office/officeart/2008/layout/LinedList"/>
    <dgm:cxn modelId="{4415ADD9-385D-4CD9-8891-78B32130C3FA}" srcId="{1A446AF7-AE81-41C7-BDC5-BAE90A83AD52}" destId="{1199B8A3-EEBE-495E-9248-8BEDDDE99EA7}" srcOrd="4" destOrd="0" parTransId="{B6AFD527-5394-4ACC-998E-EBDD76EC7FFF}" sibTransId="{83039DC3-5554-48DF-BF94-5946FA722C96}"/>
    <dgm:cxn modelId="{DD524DF0-FED6-4A3C-AD97-6BDF0D8C3760}" srcId="{1A446AF7-AE81-41C7-BDC5-BAE90A83AD52}" destId="{B85A1488-D82B-4ACD-9EDB-383FED661EBA}" srcOrd="1" destOrd="0" parTransId="{0749B841-CFA4-405B-95BA-94521A6EEA79}" sibTransId="{97256947-53B3-470E-A4D2-C76740A3818F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4A7084C7-94EF-45FD-944E-0B716ED1DF5C}" type="presParOf" srcId="{F7A2E9ED-EABD-4083-B478-5B999513BBE2}" destId="{CC52AD85-FDE6-45F1-B4CF-D219BBEA18E0}" srcOrd="2" destOrd="0" presId="urn:microsoft.com/office/officeart/2008/layout/LinedList"/>
    <dgm:cxn modelId="{A07A8A9A-787C-4468-A473-659D8C4F069E}" type="presParOf" srcId="{F7A2E9ED-EABD-4083-B478-5B999513BBE2}" destId="{F13FD8D5-BD8A-4B93-AB94-EC69EBB415D8}" srcOrd="3" destOrd="0" presId="urn:microsoft.com/office/officeart/2008/layout/LinedList"/>
    <dgm:cxn modelId="{4D339A3E-C828-4831-9C70-EBA805C13C6B}" type="presParOf" srcId="{F13FD8D5-BD8A-4B93-AB94-EC69EBB415D8}" destId="{C9178A20-B5A7-40BE-91B0-3371EECCCEF1}" srcOrd="0" destOrd="0" presId="urn:microsoft.com/office/officeart/2008/layout/LinedList"/>
    <dgm:cxn modelId="{13A87597-9B89-47A2-B9B4-D0815ED5EAB9}" type="presParOf" srcId="{F13FD8D5-BD8A-4B93-AB94-EC69EBB415D8}" destId="{D5E3ACD8-896A-42A5-B2C0-4F1D581C7D82}" srcOrd="1" destOrd="0" presId="urn:microsoft.com/office/officeart/2008/layout/LinedList"/>
    <dgm:cxn modelId="{1D2FEE21-7F03-47EA-8FF3-F1D0A24CB6B5}" type="presParOf" srcId="{F7A2E9ED-EABD-4083-B478-5B999513BBE2}" destId="{A791E714-3D78-496D-8422-F46212DA33C5}" srcOrd="4" destOrd="0" presId="urn:microsoft.com/office/officeart/2008/layout/LinedList"/>
    <dgm:cxn modelId="{2728BFB7-B9C0-4BFD-BF2F-39EA22C5BA4B}" type="presParOf" srcId="{F7A2E9ED-EABD-4083-B478-5B999513BBE2}" destId="{8B83F079-156A-4B35-AC00-21567363E5CA}" srcOrd="5" destOrd="0" presId="urn:microsoft.com/office/officeart/2008/layout/LinedList"/>
    <dgm:cxn modelId="{61B59EE8-0BC9-4348-9E7B-DE1833244635}" type="presParOf" srcId="{8B83F079-156A-4B35-AC00-21567363E5CA}" destId="{B8CC04C4-BE1A-45BD-A302-58898D361B3E}" srcOrd="0" destOrd="0" presId="urn:microsoft.com/office/officeart/2008/layout/LinedList"/>
    <dgm:cxn modelId="{387DF64B-36A4-4E0B-A822-3A01D59287E6}" type="presParOf" srcId="{8B83F079-156A-4B35-AC00-21567363E5CA}" destId="{4890619D-EBE1-4D5E-BFFA-07233DE0B582}" srcOrd="1" destOrd="0" presId="urn:microsoft.com/office/officeart/2008/layout/LinedList"/>
    <dgm:cxn modelId="{11FC806C-6697-4FEF-BF41-7F925839F7C6}" type="presParOf" srcId="{F7A2E9ED-EABD-4083-B478-5B999513BBE2}" destId="{3B0C9B4C-767A-475E-A7DC-6819653D6916}" srcOrd="6" destOrd="0" presId="urn:microsoft.com/office/officeart/2008/layout/LinedList"/>
    <dgm:cxn modelId="{754C3E68-31D3-4B01-857E-4DD0B42BE379}" type="presParOf" srcId="{F7A2E9ED-EABD-4083-B478-5B999513BBE2}" destId="{686BA915-89A0-46C4-8922-37C13071D444}" srcOrd="7" destOrd="0" presId="urn:microsoft.com/office/officeart/2008/layout/LinedList"/>
    <dgm:cxn modelId="{908A6E07-63F5-4042-AB61-1A692258B269}" type="presParOf" srcId="{686BA915-89A0-46C4-8922-37C13071D444}" destId="{4D2A9F83-1E61-44F3-9720-8467C9D31C5E}" srcOrd="0" destOrd="0" presId="urn:microsoft.com/office/officeart/2008/layout/LinedList"/>
    <dgm:cxn modelId="{BCE5174C-06B3-4FF2-975D-AB33ACE93A73}" type="presParOf" srcId="{686BA915-89A0-46C4-8922-37C13071D444}" destId="{C1229EE8-870C-4782-968A-5C0F2A20A578}" srcOrd="1" destOrd="0" presId="urn:microsoft.com/office/officeart/2008/layout/LinedList"/>
    <dgm:cxn modelId="{F52B75B3-E5AD-4E10-B848-242123FABC2C}" type="presParOf" srcId="{F7A2E9ED-EABD-4083-B478-5B999513BBE2}" destId="{3D8BCD6D-C3F4-4584-891E-84AF274D63A0}" srcOrd="8" destOrd="0" presId="urn:microsoft.com/office/officeart/2008/layout/LinedList"/>
    <dgm:cxn modelId="{93C5102A-9B4A-4BE3-9B60-A09F27EA9DD8}" type="presParOf" srcId="{F7A2E9ED-EABD-4083-B478-5B999513BBE2}" destId="{AFBCA2D8-6A51-4716-8C75-1F69C7C33F49}" srcOrd="9" destOrd="0" presId="urn:microsoft.com/office/officeart/2008/layout/LinedList"/>
    <dgm:cxn modelId="{A996EDC8-CA76-4FFC-B997-BB6BE9AFE539}" type="presParOf" srcId="{AFBCA2D8-6A51-4716-8C75-1F69C7C33F49}" destId="{260E664C-1CA3-4E3E-9203-170254D1CAD6}" srcOrd="0" destOrd="0" presId="urn:microsoft.com/office/officeart/2008/layout/LinedList"/>
    <dgm:cxn modelId="{485C5C39-F173-4CA5-81CA-302F3E06851D}" type="presParOf" srcId="{AFBCA2D8-6A51-4716-8C75-1F69C7C33F49}" destId="{3E5112B1-8EA8-4934-B428-2178B4F409F5}" srcOrd="1" destOrd="0" presId="urn:microsoft.com/office/officeart/2008/layout/LinedList"/>
    <dgm:cxn modelId="{BE07D2D3-6B22-4571-B1B8-B8C1EFC5D1FE}" type="presParOf" srcId="{F7A2E9ED-EABD-4083-B478-5B999513BBE2}" destId="{15833849-1DEE-4719-87BE-8FCCB987B521}" srcOrd="10" destOrd="0" presId="urn:microsoft.com/office/officeart/2008/layout/LinedList"/>
    <dgm:cxn modelId="{1FCA80F1-B68D-48CE-9920-96E6916F0EF6}" type="presParOf" srcId="{F7A2E9ED-EABD-4083-B478-5B999513BBE2}" destId="{1724B306-8735-4EF1-94AA-A741B5AE648B}" srcOrd="11" destOrd="0" presId="urn:microsoft.com/office/officeart/2008/layout/LinedList"/>
    <dgm:cxn modelId="{99733EBE-D538-4E50-B104-CADC399A637C}" type="presParOf" srcId="{1724B306-8735-4EF1-94AA-A741B5AE648B}" destId="{6E3D8C08-BBE5-47F2-BC36-E5C8BC7AF422}" srcOrd="0" destOrd="0" presId="urn:microsoft.com/office/officeart/2008/layout/LinedList"/>
    <dgm:cxn modelId="{65324141-BD4A-4598-B40E-914D5AC514E2}" type="presParOf" srcId="{1724B306-8735-4EF1-94AA-A741B5AE648B}" destId="{1CCDADD8-20CC-4377-A892-4690ABA61146}" srcOrd="1" destOrd="0" presId="urn:microsoft.com/office/officeart/2008/layout/LinedList"/>
    <dgm:cxn modelId="{8D32BF51-8685-4454-81EE-2DCC657F3BD6}" type="presParOf" srcId="{F7A2E9ED-EABD-4083-B478-5B999513BBE2}" destId="{E7AF335B-4508-4F68-AB4F-66E36E0163E4}" srcOrd="12" destOrd="0" presId="urn:microsoft.com/office/officeart/2008/layout/LinedList"/>
    <dgm:cxn modelId="{40661C6A-31DF-4B69-BE25-0AE2B06B8A93}" type="presParOf" srcId="{F7A2E9ED-EABD-4083-B478-5B999513BBE2}" destId="{5444B32B-C2F2-4C9C-B151-C3F205A86136}" srcOrd="13" destOrd="0" presId="urn:microsoft.com/office/officeart/2008/layout/LinedList"/>
    <dgm:cxn modelId="{C9448DCA-89D3-4466-8131-FBDB5C00EC13}" type="presParOf" srcId="{5444B32B-C2F2-4C9C-B151-C3F205A86136}" destId="{CD4D8E02-AA7D-4B45-B5A4-426B5E92DA20}" srcOrd="0" destOrd="0" presId="urn:microsoft.com/office/officeart/2008/layout/LinedList"/>
    <dgm:cxn modelId="{0B7E77B0-AB50-4548-AEA4-8E79E7BCF0AD}" type="presParOf" srcId="{5444B32B-C2F2-4C9C-B151-C3F205A86136}" destId="{23ADC016-B723-402E-9419-E736E152EB0B}" srcOrd="1" destOrd="0" presId="urn:microsoft.com/office/officeart/2008/layout/LinedList"/>
    <dgm:cxn modelId="{AE8F8C83-BE65-4E32-BC55-3FD974BB3082}" type="presParOf" srcId="{F7A2E9ED-EABD-4083-B478-5B999513BBE2}" destId="{A732F8FE-A72E-40D3-A8A9-56458AE444E9}" srcOrd="14" destOrd="0" presId="urn:microsoft.com/office/officeart/2008/layout/LinedList"/>
    <dgm:cxn modelId="{24C0286D-6A62-479E-BC8C-0710A743B7C1}" type="presParOf" srcId="{F7A2E9ED-EABD-4083-B478-5B999513BBE2}" destId="{22835009-94FE-42D0-A0C5-8A722E825766}" srcOrd="15" destOrd="0" presId="urn:microsoft.com/office/officeart/2008/layout/LinedList"/>
    <dgm:cxn modelId="{A2AEC409-3269-4100-94D2-E32B2218869A}" type="presParOf" srcId="{22835009-94FE-42D0-A0C5-8A722E825766}" destId="{2EE89FA0-4FE4-4779-BCD0-053800F5EB50}" srcOrd="0" destOrd="0" presId="urn:microsoft.com/office/officeart/2008/layout/LinedList"/>
    <dgm:cxn modelId="{E478C0D8-F15A-4DF5-AF4F-3DBAAA1775D2}" type="presParOf" srcId="{22835009-94FE-42D0-A0C5-8A722E825766}" destId="{92598434-382D-44B0-A402-12BD876E7B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851D59-2ABF-4F02-AB08-E6D3A4D2E41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Odporność społeczności miejskich i wiejskich na zmiany klimatu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C86D23-CA92-4498-B20A-F23FA52882CC}" type="parTrans" cxnId="{701EA1D0-C998-47B2-9654-0C686F606F0E}">
      <dgm:prSet/>
      <dgm:spPr/>
      <dgm:t>
        <a:bodyPr/>
        <a:lstStyle/>
        <a:p>
          <a:endParaRPr lang="pl-PL"/>
        </a:p>
      </dgm:t>
    </dgm:pt>
    <dgm:pt modelId="{0717E441-3994-4CDC-B7A5-9F905C37B07E}" type="sibTrans" cxnId="{701EA1D0-C998-47B2-9654-0C686F606F0E}">
      <dgm:prSet/>
      <dgm:spPr/>
      <dgm:t>
        <a:bodyPr/>
        <a:lstStyle/>
        <a:p>
          <a:endParaRPr lang="pl-PL"/>
        </a:p>
      </dgm:t>
    </dgm:pt>
    <dgm:pt modelId="{84A08830-9896-4258-B449-C9D199AE3F0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Modernizacja i doposażenie jednostek ratowniczych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D3B35F-A81B-4A6E-852F-84968A567054}" type="parTrans" cxnId="{2818B978-3A57-489E-A055-A4D4A0CBFA17}">
      <dgm:prSet/>
      <dgm:spPr/>
      <dgm:t>
        <a:bodyPr/>
        <a:lstStyle/>
        <a:p>
          <a:endParaRPr lang="pl-PL"/>
        </a:p>
      </dgm:t>
    </dgm:pt>
    <dgm:pt modelId="{8149BC92-7B8D-40E3-B858-11E35154B2A0}" type="sibTrans" cxnId="{2818B978-3A57-489E-A055-A4D4A0CBFA17}">
      <dgm:prSet/>
      <dgm:spPr/>
      <dgm:t>
        <a:bodyPr/>
        <a:lstStyle/>
        <a:p>
          <a:endParaRPr lang="pl-PL"/>
        </a:p>
      </dgm:t>
    </dgm:pt>
    <dgm:pt modelId="{E84238F8-57F1-4A15-897D-17B1CDAE0D6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Monitoring zagrożeń mikrobiologicznych i chemicznych w wodach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6F8BC8-8D6E-4131-9A7F-7DC9E8EC65E3}" type="parTrans" cxnId="{412E15E2-249E-40A9-AE00-747508A05590}">
      <dgm:prSet/>
      <dgm:spPr/>
      <dgm:t>
        <a:bodyPr/>
        <a:lstStyle/>
        <a:p>
          <a:endParaRPr lang="pl-PL"/>
        </a:p>
      </dgm:t>
    </dgm:pt>
    <dgm:pt modelId="{C8719402-3B57-4494-B8B7-01D175CF883D}" type="sibTrans" cxnId="{412E15E2-249E-40A9-AE00-747508A05590}">
      <dgm:prSet/>
      <dgm:spPr/>
      <dgm:t>
        <a:bodyPr/>
        <a:lstStyle/>
        <a:p>
          <a:endParaRPr lang="pl-PL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AACAFE12-8226-4264-A9EE-5DF73553CCCA}" type="pres">
      <dgm:prSet presAssocID="{E84238F8-57F1-4A15-897D-17B1CDAE0D61}" presName="text_1" presStyleLbl="node1" presStyleIdx="0" presStyleCnt="3" custLinFactNeighborX="0">
        <dgm:presLayoutVars>
          <dgm:bulletEnabled val="1"/>
        </dgm:presLayoutVars>
      </dgm:prSet>
      <dgm:spPr/>
    </dgm:pt>
    <dgm:pt modelId="{87EA90F2-A23E-49F3-B5B9-347609FE21E4}" type="pres">
      <dgm:prSet presAssocID="{E84238F8-57F1-4A15-897D-17B1CDAE0D61}" presName="accent_1" presStyleCnt="0"/>
      <dgm:spPr/>
    </dgm:pt>
    <dgm:pt modelId="{7AFB6654-429F-4397-ABFE-51500DA57E0E}" type="pres">
      <dgm:prSet presAssocID="{E84238F8-57F1-4A15-897D-17B1CDAE0D61}" presName="accentRepeatNode" presStyleLbl="solidFgAcc1" presStyleIdx="0" presStyleCnt="3"/>
      <dgm:spPr/>
    </dgm:pt>
    <dgm:pt modelId="{E2E193C3-55C3-4E3E-BAD1-5F7527B2FA1C}" type="pres">
      <dgm:prSet presAssocID="{33851D59-2ABF-4F02-AB08-E6D3A4D2E41A}" presName="text_2" presStyleLbl="node1" presStyleIdx="1" presStyleCnt="3" custLinFactNeighborX="0">
        <dgm:presLayoutVars>
          <dgm:bulletEnabled val="1"/>
        </dgm:presLayoutVars>
      </dgm:prSet>
      <dgm:spPr/>
    </dgm:pt>
    <dgm:pt modelId="{05D2B305-4B28-4B4C-A7F5-24180519B9A5}" type="pres">
      <dgm:prSet presAssocID="{33851D59-2ABF-4F02-AB08-E6D3A4D2E41A}" presName="accent_2" presStyleCnt="0"/>
      <dgm:spPr/>
    </dgm:pt>
    <dgm:pt modelId="{3FF493B3-C78B-4029-BFFD-E63B958F431B}" type="pres">
      <dgm:prSet presAssocID="{33851D59-2ABF-4F02-AB08-E6D3A4D2E41A}" presName="accentRepeatNode" presStyleLbl="solidFgAcc1" presStyleIdx="1" presStyleCnt="3"/>
      <dgm:spPr/>
    </dgm:pt>
    <dgm:pt modelId="{B4534224-A402-40CB-81D4-8BC2B2642852}" type="pres">
      <dgm:prSet presAssocID="{84A08830-9896-4258-B449-C9D199AE3F03}" presName="text_3" presStyleLbl="node1" presStyleIdx="2" presStyleCnt="3" custLinFactNeighborX="0">
        <dgm:presLayoutVars>
          <dgm:bulletEnabled val="1"/>
        </dgm:presLayoutVars>
      </dgm:prSet>
      <dgm:spPr/>
    </dgm:pt>
    <dgm:pt modelId="{5E496765-6DE6-441E-AC05-0E2D8A2EAE34}" type="pres">
      <dgm:prSet presAssocID="{84A08830-9896-4258-B449-C9D199AE3F03}" presName="accent_3" presStyleCnt="0"/>
      <dgm:spPr/>
    </dgm:pt>
    <dgm:pt modelId="{C608EA40-0E94-4612-B2B5-04FC7F4F4990}" type="pres">
      <dgm:prSet presAssocID="{84A08830-9896-4258-B449-C9D199AE3F03}" presName="accentRepeatNode" presStyleLbl="solidFgAcc1" presStyleIdx="2" presStyleCnt="3"/>
      <dgm:spPr/>
    </dgm:pt>
  </dgm:ptLst>
  <dgm:cxnLst>
    <dgm:cxn modelId="{B16B7E13-C424-44C9-8C23-F63A61B4614C}" type="presOf" srcId="{E84238F8-57F1-4A15-897D-17B1CDAE0D61}" destId="{AACAFE12-8226-4264-A9EE-5DF73553CCCA}" srcOrd="0" destOrd="0" presId="urn:microsoft.com/office/officeart/2008/layout/VerticalCurvedList"/>
    <dgm:cxn modelId="{2C8ED83E-9C63-4E8A-98D0-30E687AB9B51}" type="presOf" srcId="{84A08830-9896-4258-B449-C9D199AE3F03}" destId="{B4534224-A402-40CB-81D4-8BC2B2642852}" srcOrd="0" destOrd="0" presId="urn:microsoft.com/office/officeart/2008/layout/VerticalCurvedList"/>
    <dgm:cxn modelId="{1CA30368-862F-42E5-BAF4-C0DA4D24E636}" type="presOf" srcId="{C8719402-3B57-4494-B8B7-01D175CF883D}" destId="{19051C5D-EF35-4ABA-BD16-3869D3D85137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2818B978-3A57-489E-A055-A4D4A0CBFA17}" srcId="{410475DF-19F8-4F5B-BB35-AC59C3688BFB}" destId="{84A08830-9896-4258-B449-C9D199AE3F03}" srcOrd="2" destOrd="0" parTransId="{F6D3B35F-A81B-4A6E-852F-84968A567054}" sibTransId="{8149BC92-7B8D-40E3-B858-11E35154B2A0}"/>
    <dgm:cxn modelId="{701EA1D0-C998-47B2-9654-0C686F606F0E}" srcId="{410475DF-19F8-4F5B-BB35-AC59C3688BFB}" destId="{33851D59-2ABF-4F02-AB08-E6D3A4D2E41A}" srcOrd="1" destOrd="0" parTransId="{9DC86D23-CA92-4498-B20A-F23FA52882CC}" sibTransId="{0717E441-3994-4CDC-B7A5-9F905C37B07E}"/>
    <dgm:cxn modelId="{412E15E2-249E-40A9-AE00-747508A05590}" srcId="{410475DF-19F8-4F5B-BB35-AC59C3688BFB}" destId="{E84238F8-57F1-4A15-897D-17B1CDAE0D61}" srcOrd="0" destOrd="0" parTransId="{466F8BC8-8D6E-4131-9A7F-7DC9E8EC65E3}" sibTransId="{C8719402-3B57-4494-B8B7-01D175CF883D}"/>
    <dgm:cxn modelId="{A82B9EFB-B902-42B6-82FF-FFAE0327DF2E}" type="presOf" srcId="{33851D59-2ABF-4F02-AB08-E6D3A4D2E41A}" destId="{E2E193C3-55C3-4E3E-BAD1-5F7527B2FA1C}" srcOrd="0" destOrd="0" presId="urn:microsoft.com/office/officeart/2008/layout/VerticalCurvedList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073F64F9-671B-42C2-9853-42F56042A2F8}" type="presParOf" srcId="{DDB4D894-3C53-4765-9E65-7604229598E0}" destId="{AACAFE12-8226-4264-A9EE-5DF73553CCCA}" srcOrd="1" destOrd="0" presId="urn:microsoft.com/office/officeart/2008/layout/VerticalCurvedList"/>
    <dgm:cxn modelId="{F1AFBBAE-4BE7-47E8-97A9-FED18E4BE70B}" type="presParOf" srcId="{DDB4D894-3C53-4765-9E65-7604229598E0}" destId="{87EA90F2-A23E-49F3-B5B9-347609FE21E4}" srcOrd="2" destOrd="0" presId="urn:microsoft.com/office/officeart/2008/layout/VerticalCurvedList"/>
    <dgm:cxn modelId="{B2BBB895-23AF-4067-8E1D-D1431006A8C5}" type="presParOf" srcId="{87EA90F2-A23E-49F3-B5B9-347609FE21E4}" destId="{7AFB6654-429F-4397-ABFE-51500DA57E0E}" srcOrd="0" destOrd="0" presId="urn:microsoft.com/office/officeart/2008/layout/VerticalCurvedList"/>
    <dgm:cxn modelId="{26F630B3-325B-4366-8C15-A27B239325F2}" type="presParOf" srcId="{DDB4D894-3C53-4765-9E65-7604229598E0}" destId="{E2E193C3-55C3-4E3E-BAD1-5F7527B2FA1C}" srcOrd="3" destOrd="0" presId="urn:microsoft.com/office/officeart/2008/layout/VerticalCurvedList"/>
    <dgm:cxn modelId="{313E2C89-1B6B-4198-973D-32D22723A507}" type="presParOf" srcId="{DDB4D894-3C53-4765-9E65-7604229598E0}" destId="{05D2B305-4B28-4B4C-A7F5-24180519B9A5}" srcOrd="4" destOrd="0" presId="urn:microsoft.com/office/officeart/2008/layout/VerticalCurvedList"/>
    <dgm:cxn modelId="{FFB56CA1-C7B8-4C9A-9257-2430C56B9747}" type="presParOf" srcId="{05D2B305-4B28-4B4C-A7F5-24180519B9A5}" destId="{3FF493B3-C78B-4029-BFFD-E63B958F431B}" srcOrd="0" destOrd="0" presId="urn:microsoft.com/office/officeart/2008/layout/VerticalCurvedList"/>
    <dgm:cxn modelId="{7D112156-5390-44FC-8628-0113941706E2}" type="presParOf" srcId="{DDB4D894-3C53-4765-9E65-7604229598E0}" destId="{B4534224-A402-40CB-81D4-8BC2B2642852}" srcOrd="5" destOrd="0" presId="urn:microsoft.com/office/officeart/2008/layout/VerticalCurvedList"/>
    <dgm:cxn modelId="{B57BA235-046B-442E-9BF0-5FC5B44F3169}" type="presParOf" srcId="{DDB4D894-3C53-4765-9E65-7604229598E0}" destId="{5E496765-6DE6-441E-AC05-0E2D8A2EAE34}" srcOrd="6" destOrd="0" presId="urn:microsoft.com/office/officeart/2008/layout/VerticalCurvedList"/>
    <dgm:cxn modelId="{F52F4B99-C382-4D21-B23A-82042B7F09B2}" type="presParOf" srcId="{5E496765-6DE6-441E-AC05-0E2D8A2EAE34}" destId="{C608EA40-0E94-4612-B2B5-04FC7F4F4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C50DF1-88D7-4469-AF31-549DE94FA43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i modernizacja infrastruktury ściekowej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4884B8-132A-4481-B706-1E2772F89BAF}" type="parTrans" cxnId="{016AF8C5-DDCA-4C0A-8AD1-9FB586F70695}">
      <dgm:prSet/>
      <dgm:spPr/>
      <dgm:t>
        <a:bodyPr/>
        <a:lstStyle/>
        <a:p>
          <a:endParaRPr lang="pl-PL"/>
        </a:p>
      </dgm:t>
    </dgm:pt>
    <dgm:pt modelId="{3536033D-7DD3-4595-9FFD-0436375B361C}" type="sibTrans" cxnId="{016AF8C5-DDCA-4C0A-8AD1-9FB586F70695}">
      <dgm:prSet/>
      <dgm:spPr/>
      <dgm:t>
        <a:bodyPr/>
        <a:lstStyle/>
        <a:p>
          <a:endParaRPr lang="pl-PL"/>
        </a:p>
      </dgm:t>
    </dgm:pt>
    <dgm:pt modelId="{D833E21C-86BC-4C6C-BC07-1135200764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Zrównoważona gospodarka wodna i dostęp do czystej wody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7DD66F-D62E-4872-8CD6-8D3997F2CF98}" type="parTrans" cxnId="{C4EDA294-B52E-4789-BCB6-B9FB4711BBE6}">
      <dgm:prSet/>
      <dgm:spPr/>
      <dgm:t>
        <a:bodyPr/>
        <a:lstStyle/>
        <a:p>
          <a:endParaRPr lang="pl-PL"/>
        </a:p>
      </dgm:t>
    </dgm:pt>
    <dgm:pt modelId="{0FAD60B2-A2E7-419F-9014-631D701C72FB}" type="sibTrans" cxnId="{C4EDA294-B52E-4789-BCB6-B9FB4711BBE6}">
      <dgm:prSet/>
      <dgm:spPr/>
      <dgm:t>
        <a:bodyPr/>
        <a:lstStyle/>
        <a:p>
          <a:endParaRPr lang="pl-PL"/>
        </a:p>
      </dgm:t>
    </dgm:pt>
    <dgm:pt modelId="{5770C3A2-CCEF-41EB-8A3F-707467C53F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Strategiczne i środowiskowe planowanie gospodarki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991AE8-D876-4837-91B0-FCFFE3A7BA05}" type="parTrans" cxnId="{4871ECCE-02BB-4BF7-A642-5E61A80DCB67}">
      <dgm:prSet/>
      <dgm:spPr/>
      <dgm:t>
        <a:bodyPr/>
        <a:lstStyle/>
        <a:p>
          <a:endParaRPr lang="pl-PL"/>
        </a:p>
      </dgm:t>
    </dgm:pt>
    <dgm:pt modelId="{991BAD4C-F50C-4D4F-A84D-71FEF84F44F8}" type="sibTrans" cxnId="{4871ECCE-02BB-4BF7-A642-5E61A80DCB67}">
      <dgm:prSet/>
      <dgm:spPr/>
      <dgm:t>
        <a:bodyPr/>
        <a:lstStyle/>
        <a:p>
          <a:endParaRPr lang="pl-PL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F05E62D1-A3B3-4886-87ED-1754FF2FC634}" type="pres">
      <dgm:prSet presAssocID="{D833E21C-86BC-4C6C-BC07-11352007649A}" presName="text_1" presStyleLbl="node1" presStyleIdx="0" presStyleCnt="3">
        <dgm:presLayoutVars>
          <dgm:bulletEnabled val="1"/>
        </dgm:presLayoutVars>
      </dgm:prSet>
      <dgm:spPr/>
    </dgm:pt>
    <dgm:pt modelId="{437BB209-D990-483C-AB8F-4C25B255DEF2}" type="pres">
      <dgm:prSet presAssocID="{D833E21C-86BC-4C6C-BC07-11352007649A}" presName="accent_1" presStyleCnt="0"/>
      <dgm:spPr/>
    </dgm:pt>
    <dgm:pt modelId="{E369E41E-DCE0-4C22-BB5A-BB36B1C58874}" type="pres">
      <dgm:prSet presAssocID="{D833E21C-86BC-4C6C-BC07-11352007649A}" presName="accentRepeatNode" presStyleLbl="solidFgAcc1" presStyleIdx="0" presStyleCnt="3"/>
      <dgm:spPr/>
    </dgm:pt>
    <dgm:pt modelId="{40E5C78D-C594-46C3-8FE2-0471B7DD2A4A}" type="pres">
      <dgm:prSet presAssocID="{5770C3A2-CCEF-41EB-8A3F-707467C53F46}" presName="text_2" presStyleLbl="node1" presStyleIdx="1" presStyleCnt="3">
        <dgm:presLayoutVars>
          <dgm:bulletEnabled val="1"/>
        </dgm:presLayoutVars>
      </dgm:prSet>
      <dgm:spPr/>
    </dgm:pt>
    <dgm:pt modelId="{C635FCBC-A261-4B38-9A2E-B7E95C79510D}" type="pres">
      <dgm:prSet presAssocID="{5770C3A2-CCEF-41EB-8A3F-707467C53F46}" presName="accent_2" presStyleCnt="0"/>
      <dgm:spPr/>
    </dgm:pt>
    <dgm:pt modelId="{9C9BF7D3-0D13-4177-9099-8E6F14722E1F}" type="pres">
      <dgm:prSet presAssocID="{5770C3A2-CCEF-41EB-8A3F-707467C53F46}" presName="accentRepeatNode" presStyleLbl="solidFgAcc1" presStyleIdx="1" presStyleCnt="3"/>
      <dgm:spPr/>
    </dgm:pt>
    <dgm:pt modelId="{BAD92964-2BF7-4682-9091-3CC0B60E31CF}" type="pres">
      <dgm:prSet presAssocID="{18C50DF1-88D7-4469-AF31-549DE94FA433}" presName="text_3" presStyleLbl="node1" presStyleIdx="2" presStyleCnt="3">
        <dgm:presLayoutVars>
          <dgm:bulletEnabled val="1"/>
        </dgm:presLayoutVars>
      </dgm:prSet>
      <dgm:spPr/>
    </dgm:pt>
    <dgm:pt modelId="{FB6C9415-3D11-4C83-A005-B95505F7F60A}" type="pres">
      <dgm:prSet presAssocID="{18C50DF1-88D7-4469-AF31-549DE94FA433}" presName="accent_3" presStyleCnt="0"/>
      <dgm:spPr/>
    </dgm:pt>
    <dgm:pt modelId="{586D39CF-E152-43DA-9E8D-90BE9C6EE651}" type="pres">
      <dgm:prSet presAssocID="{18C50DF1-88D7-4469-AF31-549DE94FA433}" presName="accentRepeatNode" presStyleLbl="solidFgAcc1" presStyleIdx="2" presStyleCnt="3"/>
      <dgm:spPr/>
    </dgm:pt>
  </dgm:ptLst>
  <dgm:cxnLst>
    <dgm:cxn modelId="{93E9BE03-77C1-414E-8C5A-53CB54120F63}" type="presOf" srcId="{0FAD60B2-A2E7-419F-9014-631D701C72FB}" destId="{19051C5D-EF35-4ABA-BD16-3869D3D85137}" srcOrd="0" destOrd="0" presId="urn:microsoft.com/office/officeart/2008/layout/VerticalCurvedList"/>
    <dgm:cxn modelId="{C84A361D-FE8B-47F3-B5F8-D842E8DBD4C8}" type="presOf" srcId="{5770C3A2-CCEF-41EB-8A3F-707467C53F46}" destId="{40E5C78D-C594-46C3-8FE2-0471B7DD2A4A}" srcOrd="0" destOrd="0" presId="urn:microsoft.com/office/officeart/2008/layout/VerticalCurvedList"/>
    <dgm:cxn modelId="{7DCFBA45-C188-4047-B018-B480554C3A43}" type="presOf" srcId="{18C50DF1-88D7-4469-AF31-549DE94FA433}" destId="{BAD92964-2BF7-4682-9091-3CC0B60E31CF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C4EDA294-B52E-4789-BCB6-B9FB4711BBE6}" srcId="{410475DF-19F8-4F5B-BB35-AC59C3688BFB}" destId="{D833E21C-86BC-4C6C-BC07-11352007649A}" srcOrd="0" destOrd="0" parTransId="{5B7DD66F-D62E-4872-8CD6-8D3997F2CF98}" sibTransId="{0FAD60B2-A2E7-419F-9014-631D701C72FB}"/>
    <dgm:cxn modelId="{28975597-F57F-4DB3-B60A-F52AF714DCFB}" type="presOf" srcId="{D833E21C-86BC-4C6C-BC07-11352007649A}" destId="{F05E62D1-A3B3-4886-87ED-1754FF2FC634}" srcOrd="0" destOrd="0" presId="urn:microsoft.com/office/officeart/2008/layout/VerticalCurvedList"/>
    <dgm:cxn modelId="{016AF8C5-DDCA-4C0A-8AD1-9FB586F70695}" srcId="{410475DF-19F8-4F5B-BB35-AC59C3688BFB}" destId="{18C50DF1-88D7-4469-AF31-549DE94FA433}" srcOrd="2" destOrd="0" parTransId="{504884B8-132A-4481-B706-1E2772F89BAF}" sibTransId="{3536033D-7DD3-4595-9FFD-0436375B361C}"/>
    <dgm:cxn modelId="{4871ECCE-02BB-4BF7-A642-5E61A80DCB67}" srcId="{410475DF-19F8-4F5B-BB35-AC59C3688BFB}" destId="{5770C3A2-CCEF-41EB-8A3F-707467C53F46}" srcOrd="1" destOrd="0" parTransId="{87991AE8-D876-4837-91B0-FCFFE3A7BA05}" sibTransId="{991BAD4C-F50C-4D4F-A84D-71FEF84F44F8}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D8143896-7DBF-464C-AA97-EAED28D1A673}" type="presParOf" srcId="{DDB4D894-3C53-4765-9E65-7604229598E0}" destId="{F05E62D1-A3B3-4886-87ED-1754FF2FC634}" srcOrd="1" destOrd="0" presId="urn:microsoft.com/office/officeart/2008/layout/VerticalCurvedList"/>
    <dgm:cxn modelId="{2C62AB65-0C60-4359-9CA4-CBE36BD4301A}" type="presParOf" srcId="{DDB4D894-3C53-4765-9E65-7604229598E0}" destId="{437BB209-D990-483C-AB8F-4C25B255DEF2}" srcOrd="2" destOrd="0" presId="urn:microsoft.com/office/officeart/2008/layout/VerticalCurvedList"/>
    <dgm:cxn modelId="{D0357715-6A43-441F-9BA8-1B6A52B1F99B}" type="presParOf" srcId="{437BB209-D990-483C-AB8F-4C25B255DEF2}" destId="{E369E41E-DCE0-4C22-BB5A-BB36B1C58874}" srcOrd="0" destOrd="0" presId="urn:microsoft.com/office/officeart/2008/layout/VerticalCurvedList"/>
    <dgm:cxn modelId="{38E73340-3605-4C4C-8A44-84FD90640307}" type="presParOf" srcId="{DDB4D894-3C53-4765-9E65-7604229598E0}" destId="{40E5C78D-C594-46C3-8FE2-0471B7DD2A4A}" srcOrd="3" destOrd="0" presId="urn:microsoft.com/office/officeart/2008/layout/VerticalCurvedList"/>
    <dgm:cxn modelId="{1543E066-6031-46CC-80D6-4EEB77BECA56}" type="presParOf" srcId="{DDB4D894-3C53-4765-9E65-7604229598E0}" destId="{C635FCBC-A261-4B38-9A2E-B7E95C79510D}" srcOrd="4" destOrd="0" presId="urn:microsoft.com/office/officeart/2008/layout/VerticalCurvedList"/>
    <dgm:cxn modelId="{3ACB9D21-5ECE-42C6-A220-7A58D8F719FF}" type="presParOf" srcId="{C635FCBC-A261-4B38-9A2E-B7E95C79510D}" destId="{9C9BF7D3-0D13-4177-9099-8E6F14722E1F}" srcOrd="0" destOrd="0" presId="urn:microsoft.com/office/officeart/2008/layout/VerticalCurvedList"/>
    <dgm:cxn modelId="{7137A2C2-DF20-483D-AAD0-51C8D328B26A}" type="presParOf" srcId="{DDB4D894-3C53-4765-9E65-7604229598E0}" destId="{BAD92964-2BF7-4682-9091-3CC0B60E31CF}" srcOrd="5" destOrd="0" presId="urn:microsoft.com/office/officeart/2008/layout/VerticalCurvedList"/>
    <dgm:cxn modelId="{0B17AD8C-BF14-4D7C-91BE-41C2EDA73E08}" type="presParOf" srcId="{DDB4D894-3C53-4765-9E65-7604229598E0}" destId="{FB6C9415-3D11-4C83-A005-B95505F7F60A}" srcOrd="6" destOrd="0" presId="urn:microsoft.com/office/officeart/2008/layout/VerticalCurvedList"/>
    <dgm:cxn modelId="{699DF27D-8034-43F6-9C3A-99BF1E08168B}" type="presParOf" srcId="{FB6C9415-3D11-4C83-A005-B95505F7F60A}" destId="{586D39CF-E152-43DA-9E8D-90BE9C6EE6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0475DF-19F8-4F5B-BB35-AC59C3688BF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60E2A9-000C-4CDF-86DD-869D465A18D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flory / fauny / obszarów parków naturalnych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56FFC5-E5BA-4076-A4C0-882017ADBA97}" type="parTrans" cxnId="{7EC85426-E997-4BA7-907E-F2B0E2895AB8}">
      <dgm:prSet/>
      <dgm:spPr/>
      <dgm:t>
        <a:bodyPr/>
        <a:lstStyle/>
        <a:p>
          <a:endParaRPr lang="pl-PL"/>
        </a:p>
      </dgm:t>
    </dgm:pt>
    <dgm:pt modelId="{32D5C378-48BC-47E5-A7BA-04D8B0CB40D1}" type="sibTrans" cxnId="{7EC85426-E997-4BA7-907E-F2B0E2895AB8}">
      <dgm:prSet/>
      <dgm:spPr/>
      <dgm:t>
        <a:bodyPr/>
        <a:lstStyle/>
        <a:p>
          <a:endParaRPr lang="pl-PL"/>
        </a:p>
      </dgm:t>
    </dgm:pt>
    <dgm:pt modelId="{0B74C250-8AA6-4698-9F33-1117A396716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zielonej infrastruktury miejskiej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56EBD6-95A1-4FE3-9273-5D0711156204}" type="parTrans" cxnId="{3B00D4B3-4C44-46F9-9D19-8B95D4ACE961}">
      <dgm:prSet/>
      <dgm:spPr/>
      <dgm:t>
        <a:bodyPr/>
        <a:lstStyle/>
        <a:p>
          <a:endParaRPr lang="pl-PL"/>
        </a:p>
      </dgm:t>
    </dgm:pt>
    <dgm:pt modelId="{C0A59541-57A0-4958-895F-958A0E92AD78}" type="sibTrans" cxnId="{3B00D4B3-4C44-46F9-9D19-8B95D4ACE961}">
      <dgm:prSet/>
      <dgm:spPr/>
      <dgm:t>
        <a:bodyPr/>
        <a:lstStyle/>
        <a:p>
          <a:endParaRPr lang="pl-PL"/>
        </a:p>
      </dgm:t>
    </dgm:pt>
    <dgm:pt modelId="{57AF7AB6-1178-4ECA-B9E7-BF132F01822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pl-PL" sz="20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Badania i rozwój inicjatyw edukacyjnych na rzecz bioróżnorodności</a:t>
          </a:r>
          <a:endParaRPr lang="pl-PL" sz="20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3C87A2-5C5E-4E6F-B226-6C4DDD342EBD}" type="parTrans" cxnId="{EECA32D3-4C46-45D8-A972-7A7F7FCB3189}">
      <dgm:prSet/>
      <dgm:spPr/>
      <dgm:t>
        <a:bodyPr/>
        <a:lstStyle/>
        <a:p>
          <a:endParaRPr lang="pl-PL"/>
        </a:p>
      </dgm:t>
    </dgm:pt>
    <dgm:pt modelId="{094946F1-5179-49E3-8C3B-13AF0EBB5884}" type="sibTrans" cxnId="{EECA32D3-4C46-45D8-A972-7A7F7FCB3189}">
      <dgm:prSet/>
      <dgm:spPr/>
      <dgm:t>
        <a:bodyPr/>
        <a:lstStyle/>
        <a:p>
          <a:endParaRPr lang="pl-PL"/>
        </a:p>
      </dgm:t>
    </dgm:pt>
    <dgm:pt modelId="{2EF97E16-87D7-443F-8DED-8EB162A99071}" type="pres">
      <dgm:prSet presAssocID="{410475DF-19F8-4F5B-BB35-AC59C3688BFB}" presName="Name0" presStyleCnt="0">
        <dgm:presLayoutVars>
          <dgm:chMax val="7"/>
          <dgm:chPref val="7"/>
          <dgm:dir/>
        </dgm:presLayoutVars>
      </dgm:prSet>
      <dgm:spPr/>
    </dgm:pt>
    <dgm:pt modelId="{DDB4D894-3C53-4765-9E65-7604229598E0}" type="pres">
      <dgm:prSet presAssocID="{410475DF-19F8-4F5B-BB35-AC59C3688BFB}" presName="Name1" presStyleCnt="0"/>
      <dgm:spPr/>
    </dgm:pt>
    <dgm:pt modelId="{079B7E3B-6783-44BA-9BA8-B7BD0AF07FC2}" type="pres">
      <dgm:prSet presAssocID="{410475DF-19F8-4F5B-BB35-AC59C3688BFB}" presName="cycle" presStyleCnt="0"/>
      <dgm:spPr/>
    </dgm:pt>
    <dgm:pt modelId="{59560EC9-84D1-40F3-ABE3-F419CEFE8783}" type="pres">
      <dgm:prSet presAssocID="{410475DF-19F8-4F5B-BB35-AC59C3688BFB}" presName="srcNode" presStyleLbl="node1" presStyleIdx="0" presStyleCnt="3"/>
      <dgm:spPr/>
    </dgm:pt>
    <dgm:pt modelId="{19051C5D-EF35-4ABA-BD16-3869D3D85137}" type="pres">
      <dgm:prSet presAssocID="{410475DF-19F8-4F5B-BB35-AC59C3688BFB}" presName="conn" presStyleLbl="parChTrans1D2" presStyleIdx="0" presStyleCnt="1"/>
      <dgm:spPr/>
    </dgm:pt>
    <dgm:pt modelId="{F5061AAF-6CAA-4CFF-919D-726700D4D951}" type="pres">
      <dgm:prSet presAssocID="{410475DF-19F8-4F5B-BB35-AC59C3688BFB}" presName="extraNode" presStyleLbl="node1" presStyleIdx="0" presStyleCnt="3"/>
      <dgm:spPr/>
    </dgm:pt>
    <dgm:pt modelId="{A1E56BB0-041F-4E46-81AD-77A6C199D846}" type="pres">
      <dgm:prSet presAssocID="{410475DF-19F8-4F5B-BB35-AC59C3688BFB}" presName="dstNode" presStyleLbl="node1" presStyleIdx="0" presStyleCnt="3"/>
      <dgm:spPr/>
    </dgm:pt>
    <dgm:pt modelId="{41C76B4F-62C0-4341-B34F-8678FF08622C}" type="pres">
      <dgm:prSet presAssocID="{CA60E2A9-000C-4CDF-86DD-869D465A18DC}" presName="text_1" presStyleLbl="node1" presStyleIdx="0" presStyleCnt="3">
        <dgm:presLayoutVars>
          <dgm:bulletEnabled val="1"/>
        </dgm:presLayoutVars>
      </dgm:prSet>
      <dgm:spPr/>
    </dgm:pt>
    <dgm:pt modelId="{65F9C8C3-5F8F-4A8A-98D0-6C407F863832}" type="pres">
      <dgm:prSet presAssocID="{CA60E2A9-000C-4CDF-86DD-869D465A18DC}" presName="accent_1" presStyleCnt="0"/>
      <dgm:spPr/>
    </dgm:pt>
    <dgm:pt modelId="{A402C78D-0C7E-4D7E-83FF-70ED8B9AF358}" type="pres">
      <dgm:prSet presAssocID="{CA60E2A9-000C-4CDF-86DD-869D465A18DC}" presName="accentRepeatNode" presStyleLbl="solidFgAcc1" presStyleIdx="0" presStyleCnt="3"/>
      <dgm:spPr/>
    </dgm:pt>
    <dgm:pt modelId="{12FE0FC8-B3B2-42B6-9939-511DFFDDE027}" type="pres">
      <dgm:prSet presAssocID="{0B74C250-8AA6-4698-9F33-1117A3967168}" presName="text_2" presStyleLbl="node1" presStyleIdx="1" presStyleCnt="3">
        <dgm:presLayoutVars>
          <dgm:bulletEnabled val="1"/>
        </dgm:presLayoutVars>
      </dgm:prSet>
      <dgm:spPr/>
    </dgm:pt>
    <dgm:pt modelId="{E4807C62-EBBE-4563-96ED-C737D3EB42CC}" type="pres">
      <dgm:prSet presAssocID="{0B74C250-8AA6-4698-9F33-1117A3967168}" presName="accent_2" presStyleCnt="0"/>
      <dgm:spPr/>
    </dgm:pt>
    <dgm:pt modelId="{7A2C2E9E-F828-40FE-839E-A25ED64B718F}" type="pres">
      <dgm:prSet presAssocID="{0B74C250-8AA6-4698-9F33-1117A3967168}" presName="accentRepeatNode" presStyleLbl="solidFgAcc1" presStyleIdx="1" presStyleCnt="3"/>
      <dgm:spPr/>
    </dgm:pt>
    <dgm:pt modelId="{ED0375C6-3692-4F7B-A082-1ABAC1381C59}" type="pres">
      <dgm:prSet presAssocID="{57AF7AB6-1178-4ECA-B9E7-BF132F01822E}" presName="text_3" presStyleLbl="node1" presStyleIdx="2" presStyleCnt="3">
        <dgm:presLayoutVars>
          <dgm:bulletEnabled val="1"/>
        </dgm:presLayoutVars>
      </dgm:prSet>
      <dgm:spPr/>
    </dgm:pt>
    <dgm:pt modelId="{EE2B60BE-1AE5-43F3-B7C7-873E83FBBC6C}" type="pres">
      <dgm:prSet presAssocID="{57AF7AB6-1178-4ECA-B9E7-BF132F01822E}" presName="accent_3" presStyleCnt="0"/>
      <dgm:spPr/>
    </dgm:pt>
    <dgm:pt modelId="{3109DF30-A7C7-40A7-9DFD-B29415708D90}" type="pres">
      <dgm:prSet presAssocID="{57AF7AB6-1178-4ECA-B9E7-BF132F01822E}" presName="accentRepeatNode" presStyleLbl="solidFgAcc1" presStyleIdx="2" presStyleCnt="3"/>
      <dgm:spPr/>
    </dgm:pt>
  </dgm:ptLst>
  <dgm:cxnLst>
    <dgm:cxn modelId="{80013415-30F9-4C39-A0A8-BAFAB84487A7}" type="presOf" srcId="{57AF7AB6-1178-4ECA-B9E7-BF132F01822E}" destId="{ED0375C6-3692-4F7B-A082-1ABAC1381C59}" srcOrd="0" destOrd="0" presId="urn:microsoft.com/office/officeart/2008/layout/VerticalCurvedList"/>
    <dgm:cxn modelId="{7EC85426-E997-4BA7-907E-F2B0E2895AB8}" srcId="{410475DF-19F8-4F5B-BB35-AC59C3688BFB}" destId="{CA60E2A9-000C-4CDF-86DD-869D465A18DC}" srcOrd="0" destOrd="0" parTransId="{1456FFC5-E5BA-4076-A4C0-882017ADBA97}" sibTransId="{32D5C378-48BC-47E5-A7BA-04D8B0CB40D1}"/>
    <dgm:cxn modelId="{B91DF532-B910-4F3D-A96A-6C766E36B351}" type="presOf" srcId="{0B74C250-8AA6-4698-9F33-1117A3967168}" destId="{12FE0FC8-B3B2-42B6-9939-511DFFDDE027}" srcOrd="0" destOrd="0" presId="urn:microsoft.com/office/officeart/2008/layout/VerticalCurvedList"/>
    <dgm:cxn modelId="{78099953-823B-47AF-8C8A-EB05BC479851}" type="presOf" srcId="{410475DF-19F8-4F5B-BB35-AC59C3688BFB}" destId="{2EF97E16-87D7-443F-8DED-8EB162A99071}" srcOrd="0" destOrd="0" presId="urn:microsoft.com/office/officeart/2008/layout/VerticalCurvedList"/>
    <dgm:cxn modelId="{74078F55-C7A4-4BAB-82AC-14AFF7EA5DEF}" type="presOf" srcId="{32D5C378-48BC-47E5-A7BA-04D8B0CB40D1}" destId="{19051C5D-EF35-4ABA-BD16-3869D3D85137}" srcOrd="0" destOrd="0" presId="urn:microsoft.com/office/officeart/2008/layout/VerticalCurvedList"/>
    <dgm:cxn modelId="{2CB9B9AF-0F97-49EA-9B50-B13745B97E30}" type="presOf" srcId="{CA60E2A9-000C-4CDF-86DD-869D465A18DC}" destId="{41C76B4F-62C0-4341-B34F-8678FF08622C}" srcOrd="0" destOrd="0" presId="urn:microsoft.com/office/officeart/2008/layout/VerticalCurvedList"/>
    <dgm:cxn modelId="{3B00D4B3-4C44-46F9-9D19-8B95D4ACE961}" srcId="{410475DF-19F8-4F5B-BB35-AC59C3688BFB}" destId="{0B74C250-8AA6-4698-9F33-1117A3967168}" srcOrd="1" destOrd="0" parTransId="{C356EBD6-95A1-4FE3-9273-5D0711156204}" sibTransId="{C0A59541-57A0-4958-895F-958A0E92AD78}"/>
    <dgm:cxn modelId="{EECA32D3-4C46-45D8-A972-7A7F7FCB3189}" srcId="{410475DF-19F8-4F5B-BB35-AC59C3688BFB}" destId="{57AF7AB6-1178-4ECA-B9E7-BF132F01822E}" srcOrd="2" destOrd="0" parTransId="{843C87A2-5C5E-4E6F-B226-6C4DDD342EBD}" sibTransId="{094946F1-5179-49E3-8C3B-13AF0EBB5884}"/>
    <dgm:cxn modelId="{3AB2966A-8E7F-4075-A7F5-D10021AF1F3A}" type="presParOf" srcId="{2EF97E16-87D7-443F-8DED-8EB162A99071}" destId="{DDB4D894-3C53-4765-9E65-7604229598E0}" srcOrd="0" destOrd="0" presId="urn:microsoft.com/office/officeart/2008/layout/VerticalCurvedList"/>
    <dgm:cxn modelId="{B2568794-CAC6-446F-BB2F-1362D2A12A51}" type="presParOf" srcId="{DDB4D894-3C53-4765-9E65-7604229598E0}" destId="{079B7E3B-6783-44BA-9BA8-B7BD0AF07FC2}" srcOrd="0" destOrd="0" presId="urn:microsoft.com/office/officeart/2008/layout/VerticalCurvedList"/>
    <dgm:cxn modelId="{81FAA422-1FD0-4760-A2EE-C2E67330A1BD}" type="presParOf" srcId="{079B7E3B-6783-44BA-9BA8-B7BD0AF07FC2}" destId="{59560EC9-84D1-40F3-ABE3-F419CEFE8783}" srcOrd="0" destOrd="0" presId="urn:microsoft.com/office/officeart/2008/layout/VerticalCurvedList"/>
    <dgm:cxn modelId="{2C9A9E5B-18B3-4065-9BC5-A6AFC139DE5B}" type="presParOf" srcId="{079B7E3B-6783-44BA-9BA8-B7BD0AF07FC2}" destId="{19051C5D-EF35-4ABA-BD16-3869D3D85137}" srcOrd="1" destOrd="0" presId="urn:microsoft.com/office/officeart/2008/layout/VerticalCurvedList"/>
    <dgm:cxn modelId="{7065D2D2-6B4B-4593-8AA7-7AAD76587820}" type="presParOf" srcId="{079B7E3B-6783-44BA-9BA8-B7BD0AF07FC2}" destId="{F5061AAF-6CAA-4CFF-919D-726700D4D951}" srcOrd="2" destOrd="0" presId="urn:microsoft.com/office/officeart/2008/layout/VerticalCurvedList"/>
    <dgm:cxn modelId="{5995878D-A75E-40CF-8808-F6ACD2651857}" type="presParOf" srcId="{079B7E3B-6783-44BA-9BA8-B7BD0AF07FC2}" destId="{A1E56BB0-041F-4E46-81AD-77A6C199D846}" srcOrd="3" destOrd="0" presId="urn:microsoft.com/office/officeart/2008/layout/VerticalCurvedList"/>
    <dgm:cxn modelId="{72D6678C-95BE-4BC2-ADA4-EA5D1C8B1F1E}" type="presParOf" srcId="{DDB4D894-3C53-4765-9E65-7604229598E0}" destId="{41C76B4F-62C0-4341-B34F-8678FF08622C}" srcOrd="1" destOrd="0" presId="urn:microsoft.com/office/officeart/2008/layout/VerticalCurvedList"/>
    <dgm:cxn modelId="{76B51127-0BC1-4C00-8839-1FE59F74729F}" type="presParOf" srcId="{DDB4D894-3C53-4765-9E65-7604229598E0}" destId="{65F9C8C3-5F8F-4A8A-98D0-6C407F863832}" srcOrd="2" destOrd="0" presId="urn:microsoft.com/office/officeart/2008/layout/VerticalCurvedList"/>
    <dgm:cxn modelId="{9529966A-3822-4006-A8FE-EB7EDD6927FE}" type="presParOf" srcId="{65F9C8C3-5F8F-4A8A-98D0-6C407F863832}" destId="{A402C78D-0C7E-4D7E-83FF-70ED8B9AF358}" srcOrd="0" destOrd="0" presId="urn:microsoft.com/office/officeart/2008/layout/VerticalCurvedList"/>
    <dgm:cxn modelId="{58FF6409-57A7-404F-A6A3-795B2495E3D6}" type="presParOf" srcId="{DDB4D894-3C53-4765-9E65-7604229598E0}" destId="{12FE0FC8-B3B2-42B6-9939-511DFFDDE027}" srcOrd="3" destOrd="0" presId="urn:microsoft.com/office/officeart/2008/layout/VerticalCurvedList"/>
    <dgm:cxn modelId="{E73D1DD1-DEE2-4668-8C31-0B89B2CBA2C4}" type="presParOf" srcId="{DDB4D894-3C53-4765-9E65-7604229598E0}" destId="{E4807C62-EBBE-4563-96ED-C737D3EB42CC}" srcOrd="4" destOrd="0" presId="urn:microsoft.com/office/officeart/2008/layout/VerticalCurvedList"/>
    <dgm:cxn modelId="{DF21206E-CD3C-4B43-A614-63736E4C53B3}" type="presParOf" srcId="{E4807C62-EBBE-4563-96ED-C737D3EB42CC}" destId="{7A2C2E9E-F828-40FE-839E-A25ED64B718F}" srcOrd="0" destOrd="0" presId="urn:microsoft.com/office/officeart/2008/layout/VerticalCurvedList"/>
    <dgm:cxn modelId="{615E1144-0A54-4F2A-B7F5-B60040E0C4E6}" type="presParOf" srcId="{DDB4D894-3C53-4765-9E65-7604229598E0}" destId="{ED0375C6-3692-4F7B-A082-1ABAC1381C59}" srcOrd="5" destOrd="0" presId="urn:microsoft.com/office/officeart/2008/layout/VerticalCurvedList"/>
    <dgm:cxn modelId="{9173F024-111D-44C1-BDE3-27A67E4E150C}" type="presParOf" srcId="{DDB4D894-3C53-4765-9E65-7604229598E0}" destId="{EE2B60BE-1AE5-43F3-B7C7-873E83FBBC6C}" srcOrd="6" destOrd="0" presId="urn:microsoft.com/office/officeart/2008/layout/VerticalCurvedList"/>
    <dgm:cxn modelId="{2F91612D-E22E-47E5-802D-570E4186D44E}" type="presParOf" srcId="{EE2B60BE-1AE5-43F3-B7C7-873E83FBBC6C}" destId="{3109DF30-A7C7-40A7-9DFD-B29415708D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446AF7-AE81-41C7-BDC5-BAE90A83AD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A99EE8-4D11-4943-8E7B-D0CAA053C986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112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doposażonych 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jednostek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/ służb ratowniczych</a:t>
          </a:r>
        </a:p>
      </dgm:t>
    </dgm:pt>
    <dgm:pt modelId="{730477E9-DBAD-4099-89FA-3AEE3BC4EEF5}" type="parTrans" cxnId="{45451BAD-E383-4631-B748-84B489CE5A38}">
      <dgm:prSet/>
      <dgm:spPr/>
      <dgm:t>
        <a:bodyPr/>
        <a:lstStyle/>
        <a:p>
          <a:endParaRPr lang="pl-PL" sz="2000"/>
        </a:p>
      </dgm:t>
    </dgm:pt>
    <dgm:pt modelId="{2C5EFD2F-EB1A-4F94-BAC2-FD6A5BF9BD8F}" type="sibTrans" cxnId="{45451BAD-E383-4631-B748-84B489CE5A38}">
      <dgm:prSet/>
      <dgm:spPr/>
      <dgm:t>
        <a:bodyPr/>
        <a:lstStyle/>
        <a:p>
          <a:endParaRPr lang="pl-PL" sz="2000"/>
        </a:p>
      </dgm:t>
    </dgm:pt>
    <dgm:pt modelId="{BBD56DE2-07D8-4016-8730-D3F446BAA6A3}">
      <dgm:prSet custT="1"/>
      <dgm:spPr/>
      <dgm:t>
        <a:bodyPr/>
        <a:lstStyle/>
        <a:p>
          <a:r>
            <a:rPr lang="en-GB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53</a:t>
          </a:r>
          <a:r>
            <a:rPr lang="en-GB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zakupione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pojazdy ratownicze</a:t>
          </a:r>
        </a:p>
      </dgm:t>
    </dgm:pt>
    <dgm:pt modelId="{2FBDAB7B-8917-4E8B-B510-40EC5916E3DD}" type="parTrans" cxnId="{21F9F4F6-F620-4EEF-80CD-8A00A2F1A9DD}">
      <dgm:prSet/>
      <dgm:spPr/>
      <dgm:t>
        <a:bodyPr/>
        <a:lstStyle/>
        <a:p>
          <a:endParaRPr lang="pl-PL"/>
        </a:p>
      </dgm:t>
    </dgm:pt>
    <dgm:pt modelId="{07FAF2D4-7AF8-4EFA-BA64-56D0B888243E}" type="sibTrans" cxnId="{21F9F4F6-F620-4EEF-80CD-8A00A2F1A9DD}">
      <dgm:prSet/>
      <dgm:spPr/>
      <dgm:t>
        <a:bodyPr/>
        <a:lstStyle/>
        <a:p>
          <a:endParaRPr lang="pl-PL"/>
        </a:p>
      </dgm:t>
    </dgm:pt>
    <dgm:pt modelId="{6E921CF7-8461-4634-8A8F-3332330FEFB9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12</a:t>
          </a:r>
          <a:r>
            <a:rPr lang="pl-PL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nowych / </a:t>
          </a:r>
          <a:r>
            <a:rPr lang="en-GB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zmodernizowan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ych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oczyszczalni ścieków 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stacji uzdatniania wody</a:t>
          </a:r>
        </a:p>
      </dgm:t>
    </dgm:pt>
    <dgm:pt modelId="{ACE1214A-8F82-463B-8A5A-1315A822ED5A}" type="parTrans" cxnId="{E66A239F-0491-4608-9382-4974327F4815}">
      <dgm:prSet/>
      <dgm:spPr/>
      <dgm:t>
        <a:bodyPr/>
        <a:lstStyle/>
        <a:p>
          <a:endParaRPr lang="pl-PL"/>
        </a:p>
      </dgm:t>
    </dgm:pt>
    <dgm:pt modelId="{BC885BA9-25CB-4B7D-A00A-D40668303C6C}" type="sibTrans" cxnId="{E66A239F-0491-4608-9382-4974327F4815}">
      <dgm:prSet/>
      <dgm:spPr/>
      <dgm:t>
        <a:bodyPr/>
        <a:lstStyle/>
        <a:p>
          <a:endParaRPr lang="pl-PL"/>
        </a:p>
      </dgm:t>
    </dgm:pt>
    <dgm:pt modelId="{57D71C1E-3E8C-4526-8797-237B674ACEAD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13 000 uczestników wspólnych działań 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transgranicznych dot. środowiska</a:t>
          </a:r>
        </a:p>
      </dgm:t>
    </dgm:pt>
    <dgm:pt modelId="{013E453C-4BB3-47F3-927E-44C2C545E82E}" type="parTrans" cxnId="{9F080D4E-C426-4FB9-92DF-8372E05981E9}">
      <dgm:prSet/>
      <dgm:spPr/>
      <dgm:t>
        <a:bodyPr/>
        <a:lstStyle/>
        <a:p>
          <a:endParaRPr lang="pl-PL"/>
        </a:p>
      </dgm:t>
    </dgm:pt>
    <dgm:pt modelId="{BD0C585C-A371-4DA0-AF2E-181FEA9E2C3E}" type="sibTrans" cxnId="{9F080D4E-C426-4FB9-92DF-8372E05981E9}">
      <dgm:prSet/>
      <dgm:spPr/>
      <dgm:t>
        <a:bodyPr/>
        <a:lstStyle/>
        <a:p>
          <a:endParaRPr lang="pl-PL"/>
        </a:p>
      </dgm:t>
    </dgm:pt>
    <dgm:pt modelId="{1BD5A7C8-6449-440E-AF3D-B690906C2CE6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132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km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nowych lub zmodernizowanych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sieci wodociągowych / kanalizacyjnych</a:t>
          </a:r>
        </a:p>
      </dgm:t>
    </dgm:pt>
    <dgm:pt modelId="{295751C1-CFB2-4EB8-8093-7AD88BE15224}" type="parTrans" cxnId="{CEB73B4F-6A48-4213-A93C-5306D9E15F0B}">
      <dgm:prSet/>
      <dgm:spPr/>
      <dgm:t>
        <a:bodyPr/>
        <a:lstStyle/>
        <a:p>
          <a:endParaRPr lang="pl-PL"/>
        </a:p>
      </dgm:t>
    </dgm:pt>
    <dgm:pt modelId="{113EEFC5-F551-4CC1-A73A-F475429D8A9E}" type="sibTrans" cxnId="{CEB73B4F-6A48-4213-A93C-5306D9E15F0B}">
      <dgm:prSet/>
      <dgm:spPr/>
      <dgm:t>
        <a:bodyPr/>
        <a:lstStyle/>
        <a:p>
          <a:endParaRPr lang="pl-PL"/>
        </a:p>
      </dgm:t>
    </dgm:pt>
    <dgm:pt modelId="{20B33ADE-08E2-4F49-80B1-1099DA80FAAE}">
      <dgm:prSet custT="1"/>
      <dgm:spPr/>
      <dgm:t>
        <a:bodyPr/>
        <a:lstStyle/>
        <a:p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parków/rezerwatów przyrodniczych </a:t>
          </a:r>
          <a:r>
            <a:rPr lang="pl-PL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objętych działaniami ochronnymi</a:t>
          </a:r>
        </a:p>
      </dgm:t>
    </dgm:pt>
    <dgm:pt modelId="{F8131256-0908-4AA6-A236-3359431635BC}" type="parTrans" cxnId="{5AFE856A-23A9-4C41-8848-31877F7AA1E7}">
      <dgm:prSet/>
      <dgm:spPr/>
      <dgm:t>
        <a:bodyPr/>
        <a:lstStyle/>
        <a:p>
          <a:endParaRPr lang="pl-PL"/>
        </a:p>
      </dgm:t>
    </dgm:pt>
    <dgm:pt modelId="{601D93FD-202E-48C2-ABD7-ABDDB2C88EC8}" type="sibTrans" cxnId="{5AFE856A-23A9-4C41-8848-31877F7AA1E7}">
      <dgm:prSet/>
      <dgm:spPr/>
      <dgm:t>
        <a:bodyPr/>
        <a:lstStyle/>
        <a:p>
          <a:endParaRPr lang="pl-PL"/>
        </a:p>
      </dgm:t>
    </dgm:pt>
    <dgm:pt modelId="{79E995FF-EA38-474D-98BD-1889DA8BEA83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217 000 ha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objętych środkami ochrony i odtworzenia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tym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&gt;160 000 ha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Natura 2000) </a:t>
          </a:r>
        </a:p>
      </dgm:t>
    </dgm:pt>
    <dgm:pt modelId="{DD77021F-8C8B-45C3-AD1F-8B1008F375D4}" type="parTrans" cxnId="{2E7E5564-BFDB-4264-BBDA-2696AD02FC26}">
      <dgm:prSet/>
      <dgm:spPr/>
      <dgm:t>
        <a:bodyPr/>
        <a:lstStyle/>
        <a:p>
          <a:endParaRPr lang="pl-PL"/>
        </a:p>
      </dgm:t>
    </dgm:pt>
    <dgm:pt modelId="{224C4B5E-7995-4569-8665-FC19085AC683}" type="sibTrans" cxnId="{2E7E5564-BFDB-4264-BBDA-2696AD02FC26}">
      <dgm:prSet/>
      <dgm:spPr/>
      <dgm:t>
        <a:bodyPr/>
        <a:lstStyle/>
        <a:p>
          <a:endParaRPr lang="pl-PL"/>
        </a:p>
      </dgm:t>
    </dgm:pt>
    <dgm:pt modelId="{0BBA0AAA-DD34-4107-8D15-0070557784F8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685 000 użytkowników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udoskonalonych systemów zaopatrzenia w wodę i kanalizacji</a:t>
          </a:r>
        </a:p>
      </dgm:t>
    </dgm:pt>
    <dgm:pt modelId="{76E562F3-D773-48C2-92A0-556E96B89165}" type="parTrans" cxnId="{6F5E94A0-11D7-4FAC-8E73-BA2FC2EAD380}">
      <dgm:prSet/>
      <dgm:spPr/>
      <dgm:t>
        <a:bodyPr/>
        <a:lstStyle/>
        <a:p>
          <a:endParaRPr lang="pl-PL"/>
        </a:p>
      </dgm:t>
    </dgm:pt>
    <dgm:pt modelId="{80AB7A20-F88D-4E8C-A7EB-71F5D2B9C236}" type="sibTrans" cxnId="{6F5E94A0-11D7-4FAC-8E73-BA2FC2EAD380}">
      <dgm:prSet/>
      <dgm:spPr/>
      <dgm:t>
        <a:bodyPr/>
        <a:lstStyle/>
        <a:p>
          <a:endParaRPr lang="pl-PL"/>
        </a:p>
      </dgm:t>
    </dgm:pt>
    <dgm:pt modelId="{742F8461-95FC-4230-8635-298F5565B91D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kampanie informacyjno-edukacyjnych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kształtujących świadomość ekologiczną</a:t>
          </a:r>
        </a:p>
      </dgm:t>
    </dgm:pt>
    <dgm:pt modelId="{2FB153AD-58E9-491F-BA0C-90A370F15344}" type="parTrans" cxnId="{D53A94E8-2745-40FE-B1D4-6C34E77A2213}">
      <dgm:prSet/>
      <dgm:spPr/>
      <dgm:t>
        <a:bodyPr/>
        <a:lstStyle/>
        <a:p>
          <a:endParaRPr lang="pl-PL"/>
        </a:p>
      </dgm:t>
    </dgm:pt>
    <dgm:pt modelId="{F228988A-C52A-439A-A4F1-E9F9354B4CFC}" type="sibTrans" cxnId="{D53A94E8-2745-40FE-B1D4-6C34E77A2213}">
      <dgm:prSet/>
      <dgm:spPr/>
      <dgm:t>
        <a:bodyPr/>
        <a:lstStyle/>
        <a:p>
          <a:endParaRPr lang="pl-PL"/>
        </a:p>
      </dgm:t>
    </dgm:pt>
    <dgm:pt modelId="{6F78421D-547A-4679-8EF5-04ABB11F3476}">
      <dgm:prSet custT="1"/>
      <dgm:spPr/>
      <dgm:t>
        <a:bodyPr/>
        <a:lstStyle/>
        <a:p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36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wspólnie opracowanych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rozwiązań</a:t>
          </a:r>
        </a:p>
      </dgm:t>
    </dgm:pt>
    <dgm:pt modelId="{C0A8AF82-7318-4A1F-AD10-9A004FF727BB}" type="parTrans" cxnId="{9563EDBD-F6DA-4863-B1EA-1CE815E52542}">
      <dgm:prSet/>
      <dgm:spPr/>
      <dgm:t>
        <a:bodyPr/>
        <a:lstStyle/>
        <a:p>
          <a:endParaRPr lang="pl-PL"/>
        </a:p>
      </dgm:t>
    </dgm:pt>
    <dgm:pt modelId="{839DD02E-C605-4AE9-874A-45967F39B0D6}" type="sibTrans" cxnId="{9563EDBD-F6DA-4863-B1EA-1CE815E52542}">
      <dgm:prSet/>
      <dgm:spPr/>
      <dgm:t>
        <a:bodyPr/>
        <a:lstStyle/>
        <a:p>
          <a:endParaRPr lang="pl-PL"/>
        </a:p>
      </dgm:t>
    </dgm:pt>
    <dgm:pt modelId="{F7A2E9ED-EABD-4083-B478-5B999513BBE2}" type="pres">
      <dgm:prSet presAssocID="{1A446AF7-AE81-41C7-BDC5-BAE90A83AD52}" presName="vert0" presStyleCnt="0">
        <dgm:presLayoutVars>
          <dgm:dir/>
          <dgm:animOne val="branch"/>
          <dgm:animLvl val="lvl"/>
        </dgm:presLayoutVars>
      </dgm:prSet>
      <dgm:spPr/>
    </dgm:pt>
    <dgm:pt modelId="{9F320618-5595-4E5A-A196-EAE7BECF4E27}" type="pres">
      <dgm:prSet presAssocID="{E8A99EE8-4D11-4943-8E7B-D0CAA053C986}" presName="thickLine" presStyleLbl="alignNode1" presStyleIdx="0" presStyleCnt="10"/>
      <dgm:spPr/>
    </dgm:pt>
    <dgm:pt modelId="{1ADC1494-F315-4CC5-81A8-5ECD09CC237B}" type="pres">
      <dgm:prSet presAssocID="{E8A99EE8-4D11-4943-8E7B-D0CAA053C986}" presName="horz1" presStyleCnt="0"/>
      <dgm:spPr/>
    </dgm:pt>
    <dgm:pt modelId="{A8F149D2-A389-4E2A-8FBC-90CDE7632CF8}" type="pres">
      <dgm:prSet presAssocID="{E8A99EE8-4D11-4943-8E7B-D0CAA053C986}" presName="tx1" presStyleLbl="revTx" presStyleIdx="0" presStyleCnt="10"/>
      <dgm:spPr/>
    </dgm:pt>
    <dgm:pt modelId="{BA48B90C-613D-4756-8144-89286B35A24D}" type="pres">
      <dgm:prSet presAssocID="{E8A99EE8-4D11-4943-8E7B-D0CAA053C986}" presName="vert1" presStyleCnt="0"/>
      <dgm:spPr/>
    </dgm:pt>
    <dgm:pt modelId="{314E220F-28AB-4F86-8D05-8645E3A6EC7C}" type="pres">
      <dgm:prSet presAssocID="{BBD56DE2-07D8-4016-8730-D3F446BAA6A3}" presName="thickLine" presStyleLbl="alignNode1" presStyleIdx="1" presStyleCnt="10"/>
      <dgm:spPr/>
    </dgm:pt>
    <dgm:pt modelId="{9054B4A3-CB83-490A-9871-97C758905231}" type="pres">
      <dgm:prSet presAssocID="{BBD56DE2-07D8-4016-8730-D3F446BAA6A3}" presName="horz1" presStyleCnt="0"/>
      <dgm:spPr/>
    </dgm:pt>
    <dgm:pt modelId="{5B6A5FED-0C04-47B1-9EF9-12F30FCA285E}" type="pres">
      <dgm:prSet presAssocID="{BBD56DE2-07D8-4016-8730-D3F446BAA6A3}" presName="tx1" presStyleLbl="revTx" presStyleIdx="1" presStyleCnt="10"/>
      <dgm:spPr/>
    </dgm:pt>
    <dgm:pt modelId="{92E9C660-F7C3-433D-A128-7889B600A5C1}" type="pres">
      <dgm:prSet presAssocID="{BBD56DE2-07D8-4016-8730-D3F446BAA6A3}" presName="vert1" presStyleCnt="0"/>
      <dgm:spPr/>
    </dgm:pt>
    <dgm:pt modelId="{EEA38ED6-BA03-4F27-8562-EA2CCA29E1B6}" type="pres">
      <dgm:prSet presAssocID="{6E921CF7-8461-4634-8A8F-3332330FEFB9}" presName="thickLine" presStyleLbl="alignNode1" presStyleIdx="2" presStyleCnt="10"/>
      <dgm:spPr/>
    </dgm:pt>
    <dgm:pt modelId="{BDAB7EDB-3CEB-4971-85AD-C92504C5AA36}" type="pres">
      <dgm:prSet presAssocID="{6E921CF7-8461-4634-8A8F-3332330FEFB9}" presName="horz1" presStyleCnt="0"/>
      <dgm:spPr/>
    </dgm:pt>
    <dgm:pt modelId="{FE68D20B-71F2-4FAA-B16C-BD50B3C3D042}" type="pres">
      <dgm:prSet presAssocID="{6E921CF7-8461-4634-8A8F-3332330FEFB9}" presName="tx1" presStyleLbl="revTx" presStyleIdx="2" presStyleCnt="10" custScaleY="96787"/>
      <dgm:spPr/>
    </dgm:pt>
    <dgm:pt modelId="{59D505AA-6E52-4AD3-82E6-5A138D9F3040}" type="pres">
      <dgm:prSet presAssocID="{6E921CF7-8461-4634-8A8F-3332330FEFB9}" presName="vert1" presStyleCnt="0"/>
      <dgm:spPr/>
    </dgm:pt>
    <dgm:pt modelId="{6E4ADE8B-FE85-4206-8B04-B2D6519CC32F}" type="pres">
      <dgm:prSet presAssocID="{1BD5A7C8-6449-440E-AF3D-B690906C2CE6}" presName="thickLine" presStyleLbl="alignNode1" presStyleIdx="3" presStyleCnt="10"/>
      <dgm:spPr/>
    </dgm:pt>
    <dgm:pt modelId="{A2CB4DB2-85D0-4C21-B0FC-A840D91E7D3C}" type="pres">
      <dgm:prSet presAssocID="{1BD5A7C8-6449-440E-AF3D-B690906C2CE6}" presName="horz1" presStyleCnt="0"/>
      <dgm:spPr/>
    </dgm:pt>
    <dgm:pt modelId="{1D9E0398-0B39-42A3-B672-C4C3DC7890BE}" type="pres">
      <dgm:prSet presAssocID="{1BD5A7C8-6449-440E-AF3D-B690906C2CE6}" presName="tx1" presStyleLbl="revTx" presStyleIdx="3" presStyleCnt="10"/>
      <dgm:spPr/>
    </dgm:pt>
    <dgm:pt modelId="{DBD06BB6-B8F1-4FE7-8105-A71A0588C8BB}" type="pres">
      <dgm:prSet presAssocID="{1BD5A7C8-6449-440E-AF3D-B690906C2CE6}" presName="vert1" presStyleCnt="0"/>
      <dgm:spPr/>
    </dgm:pt>
    <dgm:pt modelId="{B3DAB14C-48A8-4715-AD17-454930003710}" type="pres">
      <dgm:prSet presAssocID="{57D71C1E-3E8C-4526-8797-237B674ACEAD}" presName="thickLine" presStyleLbl="alignNode1" presStyleIdx="4" presStyleCnt="10"/>
      <dgm:spPr/>
    </dgm:pt>
    <dgm:pt modelId="{F0BCACB0-0932-42FD-9F5C-DABF5E7223F4}" type="pres">
      <dgm:prSet presAssocID="{57D71C1E-3E8C-4526-8797-237B674ACEAD}" presName="horz1" presStyleCnt="0"/>
      <dgm:spPr/>
    </dgm:pt>
    <dgm:pt modelId="{6CF4E320-EF57-48F5-98D2-FF6BA586165C}" type="pres">
      <dgm:prSet presAssocID="{57D71C1E-3E8C-4526-8797-237B674ACEAD}" presName="tx1" presStyleLbl="revTx" presStyleIdx="4" presStyleCnt="10"/>
      <dgm:spPr/>
    </dgm:pt>
    <dgm:pt modelId="{A9BBDA35-E76F-4165-B859-3CC8BEDD2238}" type="pres">
      <dgm:prSet presAssocID="{57D71C1E-3E8C-4526-8797-237B674ACEAD}" presName="vert1" presStyleCnt="0"/>
      <dgm:spPr/>
    </dgm:pt>
    <dgm:pt modelId="{73D7C5AC-5CDD-41B2-AAB3-9BBE75AD5048}" type="pres">
      <dgm:prSet presAssocID="{20B33ADE-08E2-4F49-80B1-1099DA80FAAE}" presName="thickLine" presStyleLbl="alignNode1" presStyleIdx="5" presStyleCnt="10"/>
      <dgm:spPr/>
    </dgm:pt>
    <dgm:pt modelId="{3068EC72-CE4B-4A3A-80F9-401121A0B8D9}" type="pres">
      <dgm:prSet presAssocID="{20B33ADE-08E2-4F49-80B1-1099DA80FAAE}" presName="horz1" presStyleCnt="0"/>
      <dgm:spPr/>
    </dgm:pt>
    <dgm:pt modelId="{B3049E53-0C17-454D-8078-A1F57C788FE6}" type="pres">
      <dgm:prSet presAssocID="{20B33ADE-08E2-4F49-80B1-1099DA80FAAE}" presName="tx1" presStyleLbl="revTx" presStyleIdx="5" presStyleCnt="10"/>
      <dgm:spPr/>
    </dgm:pt>
    <dgm:pt modelId="{E5A3130F-B0AF-453B-B0AE-F8B38BF6A040}" type="pres">
      <dgm:prSet presAssocID="{20B33ADE-08E2-4F49-80B1-1099DA80FAAE}" presName="vert1" presStyleCnt="0"/>
      <dgm:spPr/>
    </dgm:pt>
    <dgm:pt modelId="{20912827-4EF7-4FA2-9F41-ED5D349EFE76}" type="pres">
      <dgm:prSet presAssocID="{79E995FF-EA38-474D-98BD-1889DA8BEA83}" presName="thickLine" presStyleLbl="alignNode1" presStyleIdx="6" presStyleCnt="10"/>
      <dgm:spPr/>
    </dgm:pt>
    <dgm:pt modelId="{540C3B30-CAB8-49DE-A989-E1D52AF04090}" type="pres">
      <dgm:prSet presAssocID="{79E995FF-EA38-474D-98BD-1889DA8BEA83}" presName="horz1" presStyleCnt="0"/>
      <dgm:spPr/>
    </dgm:pt>
    <dgm:pt modelId="{94A3F31E-A487-495B-B128-AF89F9FD36CF}" type="pres">
      <dgm:prSet presAssocID="{79E995FF-EA38-474D-98BD-1889DA8BEA83}" presName="tx1" presStyleLbl="revTx" presStyleIdx="6" presStyleCnt="10"/>
      <dgm:spPr/>
    </dgm:pt>
    <dgm:pt modelId="{DB144070-913D-41DA-B72F-7D2AC8108004}" type="pres">
      <dgm:prSet presAssocID="{79E995FF-EA38-474D-98BD-1889DA8BEA83}" presName="vert1" presStyleCnt="0"/>
      <dgm:spPr/>
    </dgm:pt>
    <dgm:pt modelId="{D453E11C-B038-4334-A700-1ED9234F0F0F}" type="pres">
      <dgm:prSet presAssocID="{0BBA0AAA-DD34-4107-8D15-0070557784F8}" presName="thickLine" presStyleLbl="alignNode1" presStyleIdx="7" presStyleCnt="10"/>
      <dgm:spPr/>
    </dgm:pt>
    <dgm:pt modelId="{4AE1F3A6-95E1-47C8-9583-C70F94027396}" type="pres">
      <dgm:prSet presAssocID="{0BBA0AAA-DD34-4107-8D15-0070557784F8}" presName="horz1" presStyleCnt="0"/>
      <dgm:spPr/>
    </dgm:pt>
    <dgm:pt modelId="{E7694A19-B15E-4C5B-BC10-995722AF799B}" type="pres">
      <dgm:prSet presAssocID="{0BBA0AAA-DD34-4107-8D15-0070557784F8}" presName="tx1" presStyleLbl="revTx" presStyleIdx="7" presStyleCnt="10"/>
      <dgm:spPr/>
    </dgm:pt>
    <dgm:pt modelId="{BC15C295-EDB7-49DB-A5B2-8F65880D8021}" type="pres">
      <dgm:prSet presAssocID="{0BBA0AAA-DD34-4107-8D15-0070557784F8}" presName="vert1" presStyleCnt="0"/>
      <dgm:spPr/>
    </dgm:pt>
    <dgm:pt modelId="{EA615F0E-6884-40E4-B951-C47B12C4FDA5}" type="pres">
      <dgm:prSet presAssocID="{742F8461-95FC-4230-8635-298F5565B91D}" presName="thickLine" presStyleLbl="alignNode1" presStyleIdx="8" presStyleCnt="10"/>
      <dgm:spPr/>
    </dgm:pt>
    <dgm:pt modelId="{DB4C6A4F-914A-4EA3-B351-D22170574906}" type="pres">
      <dgm:prSet presAssocID="{742F8461-95FC-4230-8635-298F5565B91D}" presName="horz1" presStyleCnt="0"/>
      <dgm:spPr/>
    </dgm:pt>
    <dgm:pt modelId="{836FE67A-E637-442A-8932-F11680156993}" type="pres">
      <dgm:prSet presAssocID="{742F8461-95FC-4230-8635-298F5565B91D}" presName="tx1" presStyleLbl="revTx" presStyleIdx="8" presStyleCnt="10"/>
      <dgm:spPr/>
    </dgm:pt>
    <dgm:pt modelId="{24F995DD-0A0B-4E8E-9873-353831B5618F}" type="pres">
      <dgm:prSet presAssocID="{742F8461-95FC-4230-8635-298F5565B91D}" presName="vert1" presStyleCnt="0"/>
      <dgm:spPr/>
    </dgm:pt>
    <dgm:pt modelId="{BD788779-469B-4176-B39E-C6ECB750C496}" type="pres">
      <dgm:prSet presAssocID="{6F78421D-547A-4679-8EF5-04ABB11F3476}" presName="thickLine" presStyleLbl="alignNode1" presStyleIdx="9" presStyleCnt="10"/>
      <dgm:spPr/>
    </dgm:pt>
    <dgm:pt modelId="{662F3CB7-E244-4DF4-9145-C3A50F57403E}" type="pres">
      <dgm:prSet presAssocID="{6F78421D-547A-4679-8EF5-04ABB11F3476}" presName="horz1" presStyleCnt="0"/>
      <dgm:spPr/>
    </dgm:pt>
    <dgm:pt modelId="{C3921C00-C15B-4CA8-AF06-87BBCE6AEEF2}" type="pres">
      <dgm:prSet presAssocID="{6F78421D-547A-4679-8EF5-04ABB11F3476}" presName="tx1" presStyleLbl="revTx" presStyleIdx="9" presStyleCnt="10"/>
      <dgm:spPr/>
    </dgm:pt>
    <dgm:pt modelId="{E9F6B2C9-09A6-4B33-9D7F-AE7444282E25}" type="pres">
      <dgm:prSet presAssocID="{6F78421D-547A-4679-8EF5-04ABB11F3476}" presName="vert1" presStyleCnt="0"/>
      <dgm:spPr/>
    </dgm:pt>
  </dgm:ptLst>
  <dgm:cxnLst>
    <dgm:cxn modelId="{D85FE221-0CA4-4279-9EF4-60AD9F014653}" type="presOf" srcId="{6E921CF7-8461-4634-8A8F-3332330FEFB9}" destId="{FE68D20B-71F2-4FAA-B16C-BD50B3C3D042}" srcOrd="0" destOrd="0" presId="urn:microsoft.com/office/officeart/2008/layout/LinedList"/>
    <dgm:cxn modelId="{4E387F2A-65A6-4AFF-B903-B14E20D16D4D}" type="presOf" srcId="{742F8461-95FC-4230-8635-298F5565B91D}" destId="{836FE67A-E637-442A-8932-F11680156993}" srcOrd="0" destOrd="0" presId="urn:microsoft.com/office/officeart/2008/layout/LinedList"/>
    <dgm:cxn modelId="{2E7E5564-BFDB-4264-BBDA-2696AD02FC26}" srcId="{1A446AF7-AE81-41C7-BDC5-BAE90A83AD52}" destId="{79E995FF-EA38-474D-98BD-1889DA8BEA83}" srcOrd="6" destOrd="0" parTransId="{DD77021F-8C8B-45C3-AD1F-8B1008F375D4}" sibTransId="{224C4B5E-7995-4569-8665-FC19085AC683}"/>
    <dgm:cxn modelId="{5AFE856A-23A9-4C41-8848-31877F7AA1E7}" srcId="{1A446AF7-AE81-41C7-BDC5-BAE90A83AD52}" destId="{20B33ADE-08E2-4F49-80B1-1099DA80FAAE}" srcOrd="5" destOrd="0" parTransId="{F8131256-0908-4AA6-A236-3359431635BC}" sibTransId="{601D93FD-202E-48C2-ABD7-ABDDB2C88EC8}"/>
    <dgm:cxn modelId="{9F080D4E-C426-4FB9-92DF-8372E05981E9}" srcId="{1A446AF7-AE81-41C7-BDC5-BAE90A83AD52}" destId="{57D71C1E-3E8C-4526-8797-237B674ACEAD}" srcOrd="4" destOrd="0" parTransId="{013E453C-4BB3-47F3-927E-44C2C545E82E}" sibTransId="{BD0C585C-A371-4DA0-AF2E-181FEA9E2C3E}"/>
    <dgm:cxn modelId="{87797C4E-9D4A-4D5E-A2B2-84FBDD4132B2}" type="presOf" srcId="{79E995FF-EA38-474D-98BD-1889DA8BEA83}" destId="{94A3F31E-A487-495B-B128-AF89F9FD36CF}" srcOrd="0" destOrd="0" presId="urn:microsoft.com/office/officeart/2008/layout/LinedList"/>
    <dgm:cxn modelId="{CEB73B4F-6A48-4213-A93C-5306D9E15F0B}" srcId="{1A446AF7-AE81-41C7-BDC5-BAE90A83AD52}" destId="{1BD5A7C8-6449-440E-AF3D-B690906C2CE6}" srcOrd="3" destOrd="0" parTransId="{295751C1-CFB2-4EB8-8093-7AD88BE15224}" sibTransId="{113EEFC5-F551-4CC1-A73A-F475429D8A9E}"/>
    <dgm:cxn modelId="{6EEC1675-1649-423E-BC20-94E611B1C396}" type="presOf" srcId="{E8A99EE8-4D11-4943-8E7B-D0CAA053C986}" destId="{A8F149D2-A389-4E2A-8FBC-90CDE7632CF8}" srcOrd="0" destOrd="0" presId="urn:microsoft.com/office/officeart/2008/layout/LinedList"/>
    <dgm:cxn modelId="{77F74D59-2417-408D-A116-8BBDC6768AFC}" type="presOf" srcId="{1A446AF7-AE81-41C7-BDC5-BAE90A83AD52}" destId="{F7A2E9ED-EABD-4083-B478-5B999513BBE2}" srcOrd="0" destOrd="0" presId="urn:microsoft.com/office/officeart/2008/layout/LinedList"/>
    <dgm:cxn modelId="{B171C085-AFF3-4626-B4FB-3C4F3069C734}" type="presOf" srcId="{6F78421D-547A-4679-8EF5-04ABB11F3476}" destId="{C3921C00-C15B-4CA8-AF06-87BBCE6AEEF2}" srcOrd="0" destOrd="0" presId="urn:microsoft.com/office/officeart/2008/layout/LinedList"/>
    <dgm:cxn modelId="{46A5F898-B883-4F31-B4AA-FFF1AFE83BD6}" type="presOf" srcId="{1BD5A7C8-6449-440E-AF3D-B690906C2CE6}" destId="{1D9E0398-0B39-42A3-B672-C4C3DC7890BE}" srcOrd="0" destOrd="0" presId="urn:microsoft.com/office/officeart/2008/layout/LinedList"/>
    <dgm:cxn modelId="{E66A239F-0491-4608-9382-4974327F4815}" srcId="{1A446AF7-AE81-41C7-BDC5-BAE90A83AD52}" destId="{6E921CF7-8461-4634-8A8F-3332330FEFB9}" srcOrd="2" destOrd="0" parTransId="{ACE1214A-8F82-463B-8A5A-1315A822ED5A}" sibTransId="{BC885BA9-25CB-4B7D-A00A-D40668303C6C}"/>
    <dgm:cxn modelId="{105D4EA0-D7B8-49F5-8123-D240EF7D4EC1}" type="presOf" srcId="{57D71C1E-3E8C-4526-8797-237B674ACEAD}" destId="{6CF4E320-EF57-48F5-98D2-FF6BA586165C}" srcOrd="0" destOrd="0" presId="urn:microsoft.com/office/officeart/2008/layout/LinedList"/>
    <dgm:cxn modelId="{6F5E94A0-11D7-4FAC-8E73-BA2FC2EAD380}" srcId="{1A446AF7-AE81-41C7-BDC5-BAE90A83AD52}" destId="{0BBA0AAA-DD34-4107-8D15-0070557784F8}" srcOrd="7" destOrd="0" parTransId="{76E562F3-D773-48C2-92A0-556E96B89165}" sibTransId="{80AB7A20-F88D-4E8C-A7EB-71F5D2B9C236}"/>
    <dgm:cxn modelId="{D2A255A8-0FCC-4E14-9DD4-8C7D043D3EAC}" type="presOf" srcId="{20B33ADE-08E2-4F49-80B1-1099DA80FAAE}" destId="{B3049E53-0C17-454D-8078-A1F57C788FE6}" srcOrd="0" destOrd="0" presId="urn:microsoft.com/office/officeart/2008/layout/LinedList"/>
    <dgm:cxn modelId="{45451BAD-E383-4631-B748-84B489CE5A38}" srcId="{1A446AF7-AE81-41C7-BDC5-BAE90A83AD52}" destId="{E8A99EE8-4D11-4943-8E7B-D0CAA053C986}" srcOrd="0" destOrd="0" parTransId="{730477E9-DBAD-4099-89FA-3AEE3BC4EEF5}" sibTransId="{2C5EFD2F-EB1A-4F94-BAC2-FD6A5BF9BD8F}"/>
    <dgm:cxn modelId="{9563EDBD-F6DA-4863-B1EA-1CE815E52542}" srcId="{1A446AF7-AE81-41C7-BDC5-BAE90A83AD52}" destId="{6F78421D-547A-4679-8EF5-04ABB11F3476}" srcOrd="9" destOrd="0" parTransId="{C0A8AF82-7318-4A1F-AD10-9A004FF727BB}" sibTransId="{839DD02E-C605-4AE9-874A-45967F39B0D6}"/>
    <dgm:cxn modelId="{DA5B84C4-25DB-4C34-91E6-D605E4370857}" type="presOf" srcId="{0BBA0AAA-DD34-4107-8D15-0070557784F8}" destId="{E7694A19-B15E-4C5B-BC10-995722AF799B}" srcOrd="0" destOrd="0" presId="urn:microsoft.com/office/officeart/2008/layout/LinedList"/>
    <dgm:cxn modelId="{B1726EE8-B1D7-468A-ADD5-744A3B61CF35}" type="presOf" srcId="{BBD56DE2-07D8-4016-8730-D3F446BAA6A3}" destId="{5B6A5FED-0C04-47B1-9EF9-12F30FCA285E}" srcOrd="0" destOrd="0" presId="urn:microsoft.com/office/officeart/2008/layout/LinedList"/>
    <dgm:cxn modelId="{D53A94E8-2745-40FE-B1D4-6C34E77A2213}" srcId="{1A446AF7-AE81-41C7-BDC5-BAE90A83AD52}" destId="{742F8461-95FC-4230-8635-298F5565B91D}" srcOrd="8" destOrd="0" parTransId="{2FB153AD-58E9-491F-BA0C-90A370F15344}" sibTransId="{F228988A-C52A-439A-A4F1-E9F9354B4CFC}"/>
    <dgm:cxn modelId="{21F9F4F6-F620-4EEF-80CD-8A00A2F1A9DD}" srcId="{1A446AF7-AE81-41C7-BDC5-BAE90A83AD52}" destId="{BBD56DE2-07D8-4016-8730-D3F446BAA6A3}" srcOrd="1" destOrd="0" parTransId="{2FBDAB7B-8917-4E8B-B510-40EC5916E3DD}" sibTransId="{07FAF2D4-7AF8-4EFA-BA64-56D0B888243E}"/>
    <dgm:cxn modelId="{E259532D-B587-4D04-9877-9BB31998D218}" type="presParOf" srcId="{F7A2E9ED-EABD-4083-B478-5B999513BBE2}" destId="{9F320618-5595-4E5A-A196-EAE7BECF4E27}" srcOrd="0" destOrd="0" presId="urn:microsoft.com/office/officeart/2008/layout/LinedList"/>
    <dgm:cxn modelId="{1C704AF0-98F4-48F2-A9DB-AFB943A10696}" type="presParOf" srcId="{F7A2E9ED-EABD-4083-B478-5B999513BBE2}" destId="{1ADC1494-F315-4CC5-81A8-5ECD09CC237B}" srcOrd="1" destOrd="0" presId="urn:microsoft.com/office/officeart/2008/layout/LinedList"/>
    <dgm:cxn modelId="{9654194A-5EBD-4739-AEFB-1EC0EAC53B20}" type="presParOf" srcId="{1ADC1494-F315-4CC5-81A8-5ECD09CC237B}" destId="{A8F149D2-A389-4E2A-8FBC-90CDE7632CF8}" srcOrd="0" destOrd="0" presId="urn:microsoft.com/office/officeart/2008/layout/LinedList"/>
    <dgm:cxn modelId="{B50A3F4C-03A0-49ED-A46C-F8BD6CCD3659}" type="presParOf" srcId="{1ADC1494-F315-4CC5-81A8-5ECD09CC237B}" destId="{BA48B90C-613D-4756-8144-89286B35A24D}" srcOrd="1" destOrd="0" presId="urn:microsoft.com/office/officeart/2008/layout/LinedList"/>
    <dgm:cxn modelId="{D2BB258B-CBA3-4273-B1AA-42EBF88FAD17}" type="presParOf" srcId="{F7A2E9ED-EABD-4083-B478-5B999513BBE2}" destId="{314E220F-28AB-4F86-8D05-8645E3A6EC7C}" srcOrd="2" destOrd="0" presId="urn:microsoft.com/office/officeart/2008/layout/LinedList"/>
    <dgm:cxn modelId="{583ED332-BB42-4A42-9041-DC0DF55174F4}" type="presParOf" srcId="{F7A2E9ED-EABD-4083-B478-5B999513BBE2}" destId="{9054B4A3-CB83-490A-9871-97C758905231}" srcOrd="3" destOrd="0" presId="urn:microsoft.com/office/officeart/2008/layout/LinedList"/>
    <dgm:cxn modelId="{C6B83F46-77DA-4489-B21C-81A4E928EDCD}" type="presParOf" srcId="{9054B4A3-CB83-490A-9871-97C758905231}" destId="{5B6A5FED-0C04-47B1-9EF9-12F30FCA285E}" srcOrd="0" destOrd="0" presId="urn:microsoft.com/office/officeart/2008/layout/LinedList"/>
    <dgm:cxn modelId="{6C4F91EF-6240-4E71-BAEC-387DA6D8BCA5}" type="presParOf" srcId="{9054B4A3-CB83-490A-9871-97C758905231}" destId="{92E9C660-F7C3-433D-A128-7889B600A5C1}" srcOrd="1" destOrd="0" presId="urn:microsoft.com/office/officeart/2008/layout/LinedList"/>
    <dgm:cxn modelId="{BF0D7CC5-F4FF-4470-8918-B67D0B4A1661}" type="presParOf" srcId="{F7A2E9ED-EABD-4083-B478-5B999513BBE2}" destId="{EEA38ED6-BA03-4F27-8562-EA2CCA29E1B6}" srcOrd="4" destOrd="0" presId="urn:microsoft.com/office/officeart/2008/layout/LinedList"/>
    <dgm:cxn modelId="{3F295561-FC4E-49B1-9B8D-BECF9909BA18}" type="presParOf" srcId="{F7A2E9ED-EABD-4083-B478-5B999513BBE2}" destId="{BDAB7EDB-3CEB-4971-85AD-C92504C5AA36}" srcOrd="5" destOrd="0" presId="urn:microsoft.com/office/officeart/2008/layout/LinedList"/>
    <dgm:cxn modelId="{5C8EF65D-C75F-4C8E-8C6B-5AD59A57DE4D}" type="presParOf" srcId="{BDAB7EDB-3CEB-4971-85AD-C92504C5AA36}" destId="{FE68D20B-71F2-4FAA-B16C-BD50B3C3D042}" srcOrd="0" destOrd="0" presId="urn:microsoft.com/office/officeart/2008/layout/LinedList"/>
    <dgm:cxn modelId="{9CCED2FB-698A-4A31-A2AC-7514088D195E}" type="presParOf" srcId="{BDAB7EDB-3CEB-4971-85AD-C92504C5AA36}" destId="{59D505AA-6E52-4AD3-82E6-5A138D9F3040}" srcOrd="1" destOrd="0" presId="urn:microsoft.com/office/officeart/2008/layout/LinedList"/>
    <dgm:cxn modelId="{74413B9C-9D8F-49DD-8580-362D8F377210}" type="presParOf" srcId="{F7A2E9ED-EABD-4083-B478-5B999513BBE2}" destId="{6E4ADE8B-FE85-4206-8B04-B2D6519CC32F}" srcOrd="6" destOrd="0" presId="urn:microsoft.com/office/officeart/2008/layout/LinedList"/>
    <dgm:cxn modelId="{02DB115C-C813-42AE-A235-53F5AC1879A5}" type="presParOf" srcId="{F7A2E9ED-EABD-4083-B478-5B999513BBE2}" destId="{A2CB4DB2-85D0-4C21-B0FC-A840D91E7D3C}" srcOrd="7" destOrd="0" presId="urn:microsoft.com/office/officeart/2008/layout/LinedList"/>
    <dgm:cxn modelId="{C3E2215B-7085-439F-997F-7B9B67DA2C31}" type="presParOf" srcId="{A2CB4DB2-85D0-4C21-B0FC-A840D91E7D3C}" destId="{1D9E0398-0B39-42A3-B672-C4C3DC7890BE}" srcOrd="0" destOrd="0" presId="urn:microsoft.com/office/officeart/2008/layout/LinedList"/>
    <dgm:cxn modelId="{B9B56498-9720-4056-96F1-CFECEB933275}" type="presParOf" srcId="{A2CB4DB2-85D0-4C21-B0FC-A840D91E7D3C}" destId="{DBD06BB6-B8F1-4FE7-8105-A71A0588C8BB}" srcOrd="1" destOrd="0" presId="urn:microsoft.com/office/officeart/2008/layout/LinedList"/>
    <dgm:cxn modelId="{D4CA0782-0A4D-4FCE-8502-396F9970BD33}" type="presParOf" srcId="{F7A2E9ED-EABD-4083-B478-5B999513BBE2}" destId="{B3DAB14C-48A8-4715-AD17-454930003710}" srcOrd="8" destOrd="0" presId="urn:microsoft.com/office/officeart/2008/layout/LinedList"/>
    <dgm:cxn modelId="{59928887-6559-4B34-B653-E68EA5C48F4F}" type="presParOf" srcId="{F7A2E9ED-EABD-4083-B478-5B999513BBE2}" destId="{F0BCACB0-0932-42FD-9F5C-DABF5E7223F4}" srcOrd="9" destOrd="0" presId="urn:microsoft.com/office/officeart/2008/layout/LinedList"/>
    <dgm:cxn modelId="{5375DEA0-99F9-4929-B99A-5C7F902B5D14}" type="presParOf" srcId="{F0BCACB0-0932-42FD-9F5C-DABF5E7223F4}" destId="{6CF4E320-EF57-48F5-98D2-FF6BA586165C}" srcOrd="0" destOrd="0" presId="urn:microsoft.com/office/officeart/2008/layout/LinedList"/>
    <dgm:cxn modelId="{3B578C2E-9657-4798-AEC1-D54079450B53}" type="presParOf" srcId="{F0BCACB0-0932-42FD-9F5C-DABF5E7223F4}" destId="{A9BBDA35-E76F-4165-B859-3CC8BEDD2238}" srcOrd="1" destOrd="0" presId="urn:microsoft.com/office/officeart/2008/layout/LinedList"/>
    <dgm:cxn modelId="{558BD20B-CED2-4D82-A601-BF3013AFC581}" type="presParOf" srcId="{F7A2E9ED-EABD-4083-B478-5B999513BBE2}" destId="{73D7C5AC-5CDD-41B2-AAB3-9BBE75AD5048}" srcOrd="10" destOrd="0" presId="urn:microsoft.com/office/officeart/2008/layout/LinedList"/>
    <dgm:cxn modelId="{E27871ED-FAF0-464E-86A8-559B7BF80AA4}" type="presParOf" srcId="{F7A2E9ED-EABD-4083-B478-5B999513BBE2}" destId="{3068EC72-CE4B-4A3A-80F9-401121A0B8D9}" srcOrd="11" destOrd="0" presId="urn:microsoft.com/office/officeart/2008/layout/LinedList"/>
    <dgm:cxn modelId="{9E992F0A-CB67-4A7D-A21E-5515BE0D378A}" type="presParOf" srcId="{3068EC72-CE4B-4A3A-80F9-401121A0B8D9}" destId="{B3049E53-0C17-454D-8078-A1F57C788FE6}" srcOrd="0" destOrd="0" presId="urn:microsoft.com/office/officeart/2008/layout/LinedList"/>
    <dgm:cxn modelId="{5244E033-DCCE-404F-AB53-A5BCFAF95003}" type="presParOf" srcId="{3068EC72-CE4B-4A3A-80F9-401121A0B8D9}" destId="{E5A3130F-B0AF-453B-B0AE-F8B38BF6A040}" srcOrd="1" destOrd="0" presId="urn:microsoft.com/office/officeart/2008/layout/LinedList"/>
    <dgm:cxn modelId="{2E27324F-5091-4719-B62E-7A457C018516}" type="presParOf" srcId="{F7A2E9ED-EABD-4083-B478-5B999513BBE2}" destId="{20912827-4EF7-4FA2-9F41-ED5D349EFE76}" srcOrd="12" destOrd="0" presId="urn:microsoft.com/office/officeart/2008/layout/LinedList"/>
    <dgm:cxn modelId="{93F81FFD-74AE-4BD7-9B7C-618671DED5C8}" type="presParOf" srcId="{F7A2E9ED-EABD-4083-B478-5B999513BBE2}" destId="{540C3B30-CAB8-49DE-A989-E1D52AF04090}" srcOrd="13" destOrd="0" presId="urn:microsoft.com/office/officeart/2008/layout/LinedList"/>
    <dgm:cxn modelId="{B476C83C-2C57-4994-B554-1118C1D4AA35}" type="presParOf" srcId="{540C3B30-CAB8-49DE-A989-E1D52AF04090}" destId="{94A3F31E-A487-495B-B128-AF89F9FD36CF}" srcOrd="0" destOrd="0" presId="urn:microsoft.com/office/officeart/2008/layout/LinedList"/>
    <dgm:cxn modelId="{9DAF376B-6C82-497D-9466-3514AE33E9F7}" type="presParOf" srcId="{540C3B30-CAB8-49DE-A989-E1D52AF04090}" destId="{DB144070-913D-41DA-B72F-7D2AC8108004}" srcOrd="1" destOrd="0" presId="urn:microsoft.com/office/officeart/2008/layout/LinedList"/>
    <dgm:cxn modelId="{8F3FB415-C265-4D26-9DA2-CFC87C8CE661}" type="presParOf" srcId="{F7A2E9ED-EABD-4083-B478-5B999513BBE2}" destId="{D453E11C-B038-4334-A700-1ED9234F0F0F}" srcOrd="14" destOrd="0" presId="urn:microsoft.com/office/officeart/2008/layout/LinedList"/>
    <dgm:cxn modelId="{2A9C97BD-0D12-4DF7-9E69-23D607564F61}" type="presParOf" srcId="{F7A2E9ED-EABD-4083-B478-5B999513BBE2}" destId="{4AE1F3A6-95E1-47C8-9583-C70F94027396}" srcOrd="15" destOrd="0" presId="urn:microsoft.com/office/officeart/2008/layout/LinedList"/>
    <dgm:cxn modelId="{CD137A32-5D38-4918-892E-6B2968FAAB73}" type="presParOf" srcId="{4AE1F3A6-95E1-47C8-9583-C70F94027396}" destId="{E7694A19-B15E-4C5B-BC10-995722AF799B}" srcOrd="0" destOrd="0" presId="urn:microsoft.com/office/officeart/2008/layout/LinedList"/>
    <dgm:cxn modelId="{30B15DC6-BB56-40CC-9BD4-8D0AD13FE1BE}" type="presParOf" srcId="{4AE1F3A6-95E1-47C8-9583-C70F94027396}" destId="{BC15C295-EDB7-49DB-A5B2-8F65880D8021}" srcOrd="1" destOrd="0" presId="urn:microsoft.com/office/officeart/2008/layout/LinedList"/>
    <dgm:cxn modelId="{B117F805-2355-431C-87D4-52C13851C75D}" type="presParOf" srcId="{F7A2E9ED-EABD-4083-B478-5B999513BBE2}" destId="{EA615F0E-6884-40E4-B951-C47B12C4FDA5}" srcOrd="16" destOrd="0" presId="urn:microsoft.com/office/officeart/2008/layout/LinedList"/>
    <dgm:cxn modelId="{01856E90-FCC3-4092-AC65-48BA6F10366E}" type="presParOf" srcId="{F7A2E9ED-EABD-4083-B478-5B999513BBE2}" destId="{DB4C6A4F-914A-4EA3-B351-D22170574906}" srcOrd="17" destOrd="0" presId="urn:microsoft.com/office/officeart/2008/layout/LinedList"/>
    <dgm:cxn modelId="{117171D5-BF0D-42EB-A544-DBA197455004}" type="presParOf" srcId="{DB4C6A4F-914A-4EA3-B351-D22170574906}" destId="{836FE67A-E637-442A-8932-F11680156993}" srcOrd="0" destOrd="0" presId="urn:microsoft.com/office/officeart/2008/layout/LinedList"/>
    <dgm:cxn modelId="{38E4B657-F4BC-447C-9A68-DA64F89E4C63}" type="presParOf" srcId="{DB4C6A4F-914A-4EA3-B351-D22170574906}" destId="{24F995DD-0A0B-4E8E-9873-353831B5618F}" srcOrd="1" destOrd="0" presId="urn:microsoft.com/office/officeart/2008/layout/LinedList"/>
    <dgm:cxn modelId="{DEB5914C-8717-4EDE-B9B2-2D43BE636DB8}" type="presParOf" srcId="{F7A2E9ED-EABD-4083-B478-5B999513BBE2}" destId="{BD788779-469B-4176-B39E-C6ECB750C496}" srcOrd="18" destOrd="0" presId="urn:microsoft.com/office/officeart/2008/layout/LinedList"/>
    <dgm:cxn modelId="{D3140EEB-EFA2-4240-A75C-E313857FA3AB}" type="presParOf" srcId="{F7A2E9ED-EABD-4083-B478-5B999513BBE2}" destId="{662F3CB7-E244-4DF4-9145-C3A50F57403E}" srcOrd="19" destOrd="0" presId="urn:microsoft.com/office/officeart/2008/layout/LinedList"/>
    <dgm:cxn modelId="{76FAFFC2-D074-4CD5-A051-41B847E35FB3}" type="presParOf" srcId="{662F3CB7-E244-4DF4-9145-C3A50F57403E}" destId="{C3921C00-C15B-4CA8-AF06-87BBCE6AEEF2}" srcOrd="0" destOrd="0" presId="urn:microsoft.com/office/officeart/2008/layout/LinedList"/>
    <dgm:cxn modelId="{19791184-759F-4A55-B597-4F5E87AFC4A9}" type="presParOf" srcId="{662F3CB7-E244-4DF4-9145-C3A50F57403E}" destId="{E9F6B2C9-09A6-4B33-9D7F-AE7444282E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F76B60-77ED-431F-A816-D2285D173B8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54E4367-F896-4325-8AF1-98E34A8459B2}">
      <dgm:prSet phldrT="[Text]"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Wspólne inicjatywy na rzecz poprawy gospodarowania odpadami z gospodarstw domowych</a:t>
          </a:r>
          <a:endParaRPr lang="pl-PL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F637BA7-6D6C-45C6-B9AB-DC04E4EF7C45}" type="parTrans" cxnId="{461CCB69-570A-42F4-9676-BEF1551FBF09}">
      <dgm:prSet/>
      <dgm:spPr/>
      <dgm:t>
        <a:bodyPr/>
        <a:lstStyle/>
        <a:p>
          <a:endParaRPr lang="pl-PL"/>
        </a:p>
      </dgm:t>
    </dgm:pt>
    <dgm:pt modelId="{1C038948-BD61-4392-85AD-369588BE2CD8}" type="sibTrans" cxnId="{461CCB69-570A-42F4-9676-BEF1551FBF09}">
      <dgm:prSet/>
      <dgm:spPr/>
      <dgm:t>
        <a:bodyPr/>
        <a:lstStyle/>
        <a:p>
          <a:endParaRPr lang="pl-PL"/>
        </a:p>
      </dgm:t>
    </dgm:pt>
    <dgm:pt modelId="{4FBB7227-F52D-4980-901F-36AB84D4E538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Przetwarzanie odpadów resztkowych</a:t>
          </a:r>
        </a:p>
      </dgm:t>
    </dgm:pt>
    <dgm:pt modelId="{FCC8505A-1021-4161-9142-A8AAA38FDB41}" type="parTrans" cxnId="{C1A445CF-B003-48D8-9ADF-FCFB50528CA7}">
      <dgm:prSet/>
      <dgm:spPr/>
      <dgm:t>
        <a:bodyPr/>
        <a:lstStyle/>
        <a:p>
          <a:endParaRPr lang="pl-PL"/>
        </a:p>
      </dgm:t>
    </dgm:pt>
    <dgm:pt modelId="{A3B2CF36-3912-45A1-9F4E-448A385497C1}" type="sibTrans" cxnId="{C1A445CF-B003-48D8-9ADF-FCFB50528CA7}">
      <dgm:prSet/>
      <dgm:spPr/>
      <dgm:t>
        <a:bodyPr/>
        <a:lstStyle/>
        <a:p>
          <a:endParaRPr lang="pl-PL"/>
        </a:p>
      </dgm:t>
    </dgm:pt>
    <dgm:pt modelId="{55D4A382-4BB1-46EE-9BA5-C430C42A6C72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Promowanie innowacyjnych rozwiązań związanych z przejściem na gospodarkę o obiegu zamkniętym</a:t>
          </a:r>
        </a:p>
      </dgm:t>
    </dgm:pt>
    <dgm:pt modelId="{61307492-DE77-4956-9640-F2F6D35917A4}" type="parTrans" cxnId="{684DF817-EBB9-458D-9A8A-67E9AFD25E93}">
      <dgm:prSet/>
      <dgm:spPr/>
      <dgm:t>
        <a:bodyPr/>
        <a:lstStyle/>
        <a:p>
          <a:endParaRPr lang="pl-PL"/>
        </a:p>
      </dgm:t>
    </dgm:pt>
    <dgm:pt modelId="{97146CF0-7152-44B2-BB20-BC6FD762BDEC}" type="sibTrans" cxnId="{684DF817-EBB9-458D-9A8A-67E9AFD25E93}">
      <dgm:prSet/>
      <dgm:spPr/>
      <dgm:t>
        <a:bodyPr/>
        <a:lstStyle/>
        <a:p>
          <a:endParaRPr lang="pl-PL"/>
        </a:p>
      </dgm:t>
    </dgm:pt>
    <dgm:pt modelId="{A5A65E82-E829-4D80-A2EE-FA2D60947389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Minimalizacja wytwarzania, promowanie segregacji, zwiększenie recyklingu i ponownego wykorzystania</a:t>
          </a:r>
        </a:p>
      </dgm:t>
    </dgm:pt>
    <dgm:pt modelId="{1951F3EF-3182-4DC9-AC34-B59A80476B46}" type="parTrans" cxnId="{AC7E8F8C-7218-4ED2-84B2-95C6AD2ECD55}">
      <dgm:prSet/>
      <dgm:spPr/>
      <dgm:t>
        <a:bodyPr/>
        <a:lstStyle/>
        <a:p>
          <a:endParaRPr lang="pl-PL"/>
        </a:p>
      </dgm:t>
    </dgm:pt>
    <dgm:pt modelId="{EAE224B6-4243-436A-8C1A-44DE66534A28}" type="sibTrans" cxnId="{AC7E8F8C-7218-4ED2-84B2-95C6AD2ECD55}">
      <dgm:prSet/>
      <dgm:spPr/>
      <dgm:t>
        <a:bodyPr/>
        <a:lstStyle/>
        <a:p>
          <a:endParaRPr lang="pl-PL"/>
        </a:p>
      </dgm:t>
    </dgm:pt>
    <dgm:pt modelId="{7E403999-365C-47C2-8B41-25F274B6AF1B}">
      <dgm:prSet custT="1"/>
      <dgm:spPr>
        <a:solidFill>
          <a:srgbClr val="CCECFF">
            <a:alpha val="20000"/>
          </a:srgbClr>
        </a:solidFill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Podnoszenie świadomości wyzwań związanych z kwestiami środowiskowymi</a:t>
          </a:r>
        </a:p>
      </dgm:t>
    </dgm:pt>
    <dgm:pt modelId="{E4EFA393-81D1-4414-8B91-1FEF434EB1FC}" type="parTrans" cxnId="{3642ABE3-9E08-4891-8703-ED93E25C4C51}">
      <dgm:prSet/>
      <dgm:spPr/>
      <dgm:t>
        <a:bodyPr/>
        <a:lstStyle/>
        <a:p>
          <a:endParaRPr lang="pl-PL"/>
        </a:p>
      </dgm:t>
    </dgm:pt>
    <dgm:pt modelId="{C1EB6C4E-D0EE-48B5-8717-34B3F0FDE659}" type="sibTrans" cxnId="{3642ABE3-9E08-4891-8703-ED93E25C4C51}">
      <dgm:prSet/>
      <dgm:spPr/>
      <dgm:t>
        <a:bodyPr/>
        <a:lstStyle/>
        <a:p>
          <a:endParaRPr lang="pl-PL"/>
        </a:p>
      </dgm:t>
    </dgm:pt>
    <dgm:pt modelId="{FD80E023-23FE-4137-AE44-E652536AAAAB}" type="pres">
      <dgm:prSet presAssocID="{98F76B60-77ED-431F-A816-D2285D173B88}" presName="linear" presStyleCnt="0">
        <dgm:presLayoutVars>
          <dgm:animLvl val="lvl"/>
          <dgm:resizeHandles val="exact"/>
        </dgm:presLayoutVars>
      </dgm:prSet>
      <dgm:spPr/>
    </dgm:pt>
    <dgm:pt modelId="{1D318525-7404-484D-A4F1-E252E3F4DAF0}" type="pres">
      <dgm:prSet presAssocID="{154E4367-F896-4325-8AF1-98E34A8459B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77DD6D-D60C-4BA1-9053-299C26C0EAD9}" type="pres">
      <dgm:prSet presAssocID="{1C038948-BD61-4392-85AD-369588BE2CD8}" presName="spacer" presStyleCnt="0"/>
      <dgm:spPr/>
    </dgm:pt>
    <dgm:pt modelId="{F9B974BE-FC2A-409B-9085-F7EBD351FA27}" type="pres">
      <dgm:prSet presAssocID="{4FBB7227-F52D-4980-901F-36AB84D4E5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0A505A-419D-416A-A5B4-236BB23F326F}" type="pres">
      <dgm:prSet presAssocID="{A3B2CF36-3912-45A1-9F4E-448A385497C1}" presName="spacer" presStyleCnt="0"/>
      <dgm:spPr/>
    </dgm:pt>
    <dgm:pt modelId="{AFBEA4D6-84ED-4EC0-A5F7-A82C55BA369E}" type="pres">
      <dgm:prSet presAssocID="{55D4A382-4BB1-46EE-9BA5-C430C42A6C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56B6C9-F3B9-456E-B9DB-35E076E4C0CF}" type="pres">
      <dgm:prSet presAssocID="{97146CF0-7152-44B2-BB20-BC6FD762BDEC}" presName="spacer" presStyleCnt="0"/>
      <dgm:spPr/>
    </dgm:pt>
    <dgm:pt modelId="{E1AD6058-A912-49EF-A557-B58DADCA3C98}" type="pres">
      <dgm:prSet presAssocID="{A5A65E82-E829-4D80-A2EE-FA2D609473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78A24-FE4A-42A8-B2E3-94FA0F5A7C43}" type="pres">
      <dgm:prSet presAssocID="{EAE224B6-4243-436A-8C1A-44DE66534A28}" presName="spacer" presStyleCnt="0"/>
      <dgm:spPr/>
    </dgm:pt>
    <dgm:pt modelId="{08D9AFD0-C106-4750-9577-FB23E653A0D8}" type="pres">
      <dgm:prSet presAssocID="{7E403999-365C-47C2-8B41-25F274B6AF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90C911-4C74-4F53-95FA-03495FDB838F}" type="presOf" srcId="{4FBB7227-F52D-4980-901F-36AB84D4E538}" destId="{F9B974BE-FC2A-409B-9085-F7EBD351FA27}" srcOrd="0" destOrd="0" presId="urn:microsoft.com/office/officeart/2005/8/layout/vList2"/>
    <dgm:cxn modelId="{684DF817-EBB9-458D-9A8A-67E9AFD25E93}" srcId="{98F76B60-77ED-431F-A816-D2285D173B88}" destId="{55D4A382-4BB1-46EE-9BA5-C430C42A6C72}" srcOrd="2" destOrd="0" parTransId="{61307492-DE77-4956-9640-F2F6D35917A4}" sibTransId="{97146CF0-7152-44B2-BB20-BC6FD762BDEC}"/>
    <dgm:cxn modelId="{461CCB69-570A-42F4-9676-BEF1551FBF09}" srcId="{98F76B60-77ED-431F-A816-D2285D173B88}" destId="{154E4367-F896-4325-8AF1-98E34A8459B2}" srcOrd="0" destOrd="0" parTransId="{EF637BA7-6D6C-45C6-B9AB-DC04E4EF7C45}" sibTransId="{1C038948-BD61-4392-85AD-369588BE2CD8}"/>
    <dgm:cxn modelId="{25698174-429C-4A1F-AC5E-F6AA7B6C4451}" type="presOf" srcId="{A5A65E82-E829-4D80-A2EE-FA2D60947389}" destId="{E1AD6058-A912-49EF-A557-B58DADCA3C98}" srcOrd="0" destOrd="0" presId="urn:microsoft.com/office/officeart/2005/8/layout/vList2"/>
    <dgm:cxn modelId="{D21ABF55-241C-4DBF-A4EA-3C8C1803CC07}" type="presOf" srcId="{98F76B60-77ED-431F-A816-D2285D173B88}" destId="{FD80E023-23FE-4137-AE44-E652536AAAAB}" srcOrd="0" destOrd="0" presId="urn:microsoft.com/office/officeart/2005/8/layout/vList2"/>
    <dgm:cxn modelId="{1D84F37F-5172-4252-A905-84EAAC775DD6}" type="presOf" srcId="{7E403999-365C-47C2-8B41-25F274B6AF1B}" destId="{08D9AFD0-C106-4750-9577-FB23E653A0D8}" srcOrd="0" destOrd="0" presId="urn:microsoft.com/office/officeart/2005/8/layout/vList2"/>
    <dgm:cxn modelId="{AC7E8F8C-7218-4ED2-84B2-95C6AD2ECD55}" srcId="{98F76B60-77ED-431F-A816-D2285D173B88}" destId="{A5A65E82-E829-4D80-A2EE-FA2D60947389}" srcOrd="3" destOrd="0" parTransId="{1951F3EF-3182-4DC9-AC34-B59A80476B46}" sibTransId="{EAE224B6-4243-436A-8C1A-44DE66534A28}"/>
    <dgm:cxn modelId="{28A092AA-741C-484A-B51F-851D198BFF83}" type="presOf" srcId="{55D4A382-4BB1-46EE-9BA5-C430C42A6C72}" destId="{AFBEA4D6-84ED-4EC0-A5F7-A82C55BA369E}" srcOrd="0" destOrd="0" presId="urn:microsoft.com/office/officeart/2005/8/layout/vList2"/>
    <dgm:cxn modelId="{0440FBB1-698D-4877-BCAA-A2B69308649C}" type="presOf" srcId="{154E4367-F896-4325-8AF1-98E34A8459B2}" destId="{1D318525-7404-484D-A4F1-E252E3F4DAF0}" srcOrd="0" destOrd="0" presId="urn:microsoft.com/office/officeart/2005/8/layout/vList2"/>
    <dgm:cxn modelId="{C1A445CF-B003-48D8-9ADF-FCFB50528CA7}" srcId="{98F76B60-77ED-431F-A816-D2285D173B88}" destId="{4FBB7227-F52D-4980-901F-36AB84D4E538}" srcOrd="1" destOrd="0" parTransId="{FCC8505A-1021-4161-9142-A8AAA38FDB41}" sibTransId="{A3B2CF36-3912-45A1-9F4E-448A385497C1}"/>
    <dgm:cxn modelId="{3642ABE3-9E08-4891-8703-ED93E25C4C51}" srcId="{98F76B60-77ED-431F-A816-D2285D173B88}" destId="{7E403999-365C-47C2-8B41-25F274B6AF1B}" srcOrd="4" destOrd="0" parTransId="{E4EFA393-81D1-4414-8B91-1FEF434EB1FC}" sibTransId="{C1EB6C4E-D0EE-48B5-8717-34B3F0FDE659}"/>
    <dgm:cxn modelId="{AA17EEDB-C009-4D60-BA9C-8E0C618867FE}" type="presParOf" srcId="{FD80E023-23FE-4137-AE44-E652536AAAAB}" destId="{1D318525-7404-484D-A4F1-E252E3F4DAF0}" srcOrd="0" destOrd="0" presId="urn:microsoft.com/office/officeart/2005/8/layout/vList2"/>
    <dgm:cxn modelId="{8B928608-66FA-465E-BE52-BF3290FDEF2F}" type="presParOf" srcId="{FD80E023-23FE-4137-AE44-E652536AAAAB}" destId="{2A77DD6D-D60C-4BA1-9053-299C26C0EAD9}" srcOrd="1" destOrd="0" presId="urn:microsoft.com/office/officeart/2005/8/layout/vList2"/>
    <dgm:cxn modelId="{D42F769F-CB56-4C3A-92A6-32F50E41E85A}" type="presParOf" srcId="{FD80E023-23FE-4137-AE44-E652536AAAAB}" destId="{F9B974BE-FC2A-409B-9085-F7EBD351FA27}" srcOrd="2" destOrd="0" presId="urn:microsoft.com/office/officeart/2005/8/layout/vList2"/>
    <dgm:cxn modelId="{09A39BEF-D080-40D2-99A6-F598E56B29D2}" type="presParOf" srcId="{FD80E023-23FE-4137-AE44-E652536AAAAB}" destId="{500A505A-419D-416A-A5B4-236BB23F326F}" srcOrd="3" destOrd="0" presId="urn:microsoft.com/office/officeart/2005/8/layout/vList2"/>
    <dgm:cxn modelId="{A2414CE9-E9AA-4354-91B9-4D977E8B2C33}" type="presParOf" srcId="{FD80E023-23FE-4137-AE44-E652536AAAAB}" destId="{AFBEA4D6-84ED-4EC0-A5F7-A82C55BA369E}" srcOrd="4" destOrd="0" presId="urn:microsoft.com/office/officeart/2005/8/layout/vList2"/>
    <dgm:cxn modelId="{50201949-FC24-4E8D-ABB7-0F39D7A7F639}" type="presParOf" srcId="{FD80E023-23FE-4137-AE44-E652536AAAAB}" destId="{F256B6C9-F3B9-456E-B9DB-35E076E4C0CF}" srcOrd="5" destOrd="0" presId="urn:microsoft.com/office/officeart/2005/8/layout/vList2"/>
    <dgm:cxn modelId="{7C80F853-E1F2-497C-92E8-90998414064C}" type="presParOf" srcId="{FD80E023-23FE-4137-AE44-E652536AAAAB}" destId="{E1AD6058-A912-49EF-A557-B58DADCA3C98}" srcOrd="6" destOrd="0" presId="urn:microsoft.com/office/officeart/2005/8/layout/vList2"/>
    <dgm:cxn modelId="{C106B9D9-C8A6-4C8D-A664-E6F9EB45E3A8}" type="presParOf" srcId="{FD80E023-23FE-4137-AE44-E652536AAAAB}" destId="{76D78A24-FE4A-42A8-B2E3-94FA0F5A7C43}" srcOrd="7" destOrd="0" presId="urn:microsoft.com/office/officeart/2005/8/layout/vList2"/>
    <dgm:cxn modelId="{7777149F-D6B4-4D9B-AB12-8EB4165F5F2C}" type="presParOf" srcId="{FD80E023-23FE-4137-AE44-E652536AAAAB}" destId="{08D9AFD0-C106-4750-9577-FB23E653A0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12737B-74CD-4762-BF18-9BE55876F18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C1C94EF-F069-43FD-84E6-7A9CA4DE6310}">
      <dgm:prSet phldrT="[Teks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Kultura i sztuka</a:t>
          </a:r>
        </a:p>
      </dgm:t>
    </dgm:pt>
    <dgm:pt modelId="{4CB13A5E-E593-46C4-B42E-BC3DA50EEB04}" type="parTrans" cxnId="{00EDC446-83A3-404B-8FE5-32EC07230F99}">
      <dgm:prSet/>
      <dgm:spPr/>
      <dgm:t>
        <a:bodyPr/>
        <a:lstStyle/>
        <a:p>
          <a:endParaRPr lang="pl-PL"/>
        </a:p>
      </dgm:t>
    </dgm:pt>
    <dgm:pt modelId="{847C5822-13E7-4317-94D7-269BAC82AC94}" type="sibTrans" cxnId="{00EDC446-83A3-404B-8FE5-32EC07230F99}">
      <dgm:prSet/>
      <dgm:spPr/>
      <dgm:t>
        <a:bodyPr/>
        <a:lstStyle/>
        <a:p>
          <a:endParaRPr lang="pl-PL"/>
        </a:p>
      </dgm:t>
    </dgm:pt>
    <dgm:pt modelId="{ADB3EF4C-40F5-4C97-8CCC-864B0072B38E}">
      <dgm:prSet phldrT="[Tekst]" custT="1"/>
      <dgm:spPr/>
      <dgm:t>
        <a:bodyPr/>
        <a:lstStyle/>
        <a:p>
          <a:r>
            <a:rPr lang="pl-PL" sz="1800" b="1" u="none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wspólne wydarzenia kulturalne, kreatywny wypoczynek</a:t>
          </a:r>
        </a:p>
      </dgm:t>
    </dgm:pt>
    <dgm:pt modelId="{43DF8EFA-5994-4537-9CEE-8CFB7CC38C14}" type="parTrans" cxnId="{4919EA67-EE27-49C1-8AF3-ABA429029205}">
      <dgm:prSet/>
      <dgm:spPr/>
      <dgm:t>
        <a:bodyPr/>
        <a:lstStyle/>
        <a:p>
          <a:endParaRPr lang="pl-PL"/>
        </a:p>
      </dgm:t>
    </dgm:pt>
    <dgm:pt modelId="{BE0B8A79-A757-4EE7-AF74-A2BE2DA463BF}" type="sibTrans" cxnId="{4919EA67-EE27-49C1-8AF3-ABA429029205}">
      <dgm:prSet/>
      <dgm:spPr/>
      <dgm:t>
        <a:bodyPr/>
        <a:lstStyle/>
        <a:p>
          <a:endParaRPr lang="pl-PL"/>
        </a:p>
      </dgm:t>
    </dgm:pt>
    <dgm:pt modelId="{FDE6A2A1-D4C5-43CE-A617-6454E9FF92C6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pl-P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</a:t>
          </a:r>
          <a:endParaRPr lang="pl-PL" sz="18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6AF3A1-7FAE-4439-838A-B7320A8F27AC}" type="parTrans" cxnId="{E5F5D612-4385-4301-9925-878F942CDE40}">
      <dgm:prSet/>
      <dgm:spPr/>
      <dgm:t>
        <a:bodyPr/>
        <a:lstStyle/>
        <a:p>
          <a:endParaRPr lang="pl-PL"/>
        </a:p>
      </dgm:t>
    </dgm:pt>
    <dgm:pt modelId="{DD8AAC12-5B5F-4B72-93E2-C4FA540EDB19}" type="sibTrans" cxnId="{E5F5D612-4385-4301-9925-878F942CDE40}">
      <dgm:prSet/>
      <dgm:spPr/>
      <dgm:t>
        <a:bodyPr/>
        <a:lstStyle/>
        <a:p>
          <a:endParaRPr lang="pl-PL"/>
        </a:p>
      </dgm:t>
    </dgm:pt>
    <dgm:pt modelId="{C477E8CE-A8FC-46E1-A76F-D97BB3E10844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innowacyjne technologie edukacyjne i naukowe</a:t>
          </a:r>
        </a:p>
      </dgm:t>
    </dgm:pt>
    <dgm:pt modelId="{49CBEBE3-EF37-4A96-9E56-8C887BDEC35D}" type="parTrans" cxnId="{6A20AF4C-FB06-4409-94AC-E5C8F93B17AB}">
      <dgm:prSet/>
      <dgm:spPr/>
      <dgm:t>
        <a:bodyPr/>
        <a:lstStyle/>
        <a:p>
          <a:endParaRPr lang="pl-PL"/>
        </a:p>
      </dgm:t>
    </dgm:pt>
    <dgm:pt modelId="{60299B8E-9052-487E-9FE7-F3D4FAEB9172}" type="sibTrans" cxnId="{6A20AF4C-FB06-4409-94AC-E5C8F93B17AB}">
      <dgm:prSet/>
      <dgm:spPr/>
      <dgm:t>
        <a:bodyPr/>
        <a:lstStyle/>
        <a:p>
          <a:endParaRPr lang="pl-PL"/>
        </a:p>
      </dgm:t>
    </dgm:pt>
    <dgm:pt modelId="{9E6752CA-DF12-4D7E-9A01-18CE68FE71B2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Zdrowie i bezpieczeństwo</a:t>
          </a:r>
          <a:endParaRPr lang="pl-PL" sz="18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2E35F8-25A7-49EE-A7CF-F6DF982FABFB}" type="parTrans" cxnId="{F9C6ECB2-B73A-4337-B7E9-B81E4AB70AE1}">
      <dgm:prSet/>
      <dgm:spPr/>
      <dgm:t>
        <a:bodyPr/>
        <a:lstStyle/>
        <a:p>
          <a:endParaRPr lang="pl-PL"/>
        </a:p>
      </dgm:t>
    </dgm:pt>
    <dgm:pt modelId="{CE53071B-1A18-4A57-8EE3-934F207ACD13}" type="sibTrans" cxnId="{F9C6ECB2-B73A-4337-B7E9-B81E4AB70AE1}">
      <dgm:prSet/>
      <dgm:spPr/>
      <dgm:t>
        <a:bodyPr/>
        <a:lstStyle/>
        <a:p>
          <a:endParaRPr lang="pl-PL"/>
        </a:p>
      </dgm:t>
    </dgm:pt>
    <dgm:pt modelId="{1B97B401-AAAC-4A06-B52A-566FD35A29C7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promowanie regularnych badań lekarskich i higieny</a:t>
          </a:r>
        </a:p>
      </dgm:t>
    </dgm:pt>
    <dgm:pt modelId="{BB19D0F0-E360-4A5B-9BA6-91CC4F1C3974}" type="parTrans" cxnId="{4E44873A-68BA-4F12-AA61-CD2259879214}">
      <dgm:prSet/>
      <dgm:spPr/>
      <dgm:t>
        <a:bodyPr/>
        <a:lstStyle/>
        <a:p>
          <a:endParaRPr lang="pl-PL"/>
        </a:p>
      </dgm:t>
    </dgm:pt>
    <dgm:pt modelId="{E3A15AE0-58E5-4BF9-9C9D-89A939699E65}" type="sibTrans" cxnId="{4E44873A-68BA-4F12-AA61-CD2259879214}">
      <dgm:prSet/>
      <dgm:spPr/>
      <dgm:t>
        <a:bodyPr/>
        <a:lstStyle/>
        <a:p>
          <a:endParaRPr lang="pl-PL"/>
        </a:p>
      </dgm:t>
    </dgm:pt>
    <dgm:pt modelId="{97FD02CA-6F32-4BA1-9C26-D55056322F9F}">
      <dgm:prSet phldrT="[Tekst]" custT="1"/>
      <dgm:spPr/>
      <dgm:t>
        <a:bodyPr/>
        <a:lstStyle/>
        <a:p>
          <a:r>
            <a:rPr lang="pl-PL" sz="1800" b="1" u="none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i promocja obiektów dziedzictwa kulturowego</a:t>
          </a:r>
        </a:p>
      </dgm:t>
    </dgm:pt>
    <dgm:pt modelId="{A2A99451-922A-4417-8406-747C8DB59056}" type="parTrans" cxnId="{6DDBC0D5-6A1A-4277-9AC6-1B3962E1B895}">
      <dgm:prSet/>
      <dgm:spPr/>
      <dgm:t>
        <a:bodyPr/>
        <a:lstStyle/>
        <a:p>
          <a:endParaRPr lang="pl-PL"/>
        </a:p>
      </dgm:t>
    </dgm:pt>
    <dgm:pt modelId="{C931A3FD-A9B1-4D60-BC56-AFA22AAE7579}" type="sibTrans" cxnId="{6DDBC0D5-6A1A-4277-9AC6-1B3962E1B895}">
      <dgm:prSet/>
      <dgm:spPr/>
      <dgm:t>
        <a:bodyPr/>
        <a:lstStyle/>
        <a:p>
          <a:endParaRPr lang="pl-PL"/>
        </a:p>
      </dgm:t>
    </dgm:pt>
    <dgm:pt modelId="{11BB1EC5-8857-4C37-B8B5-036D56DB5851}">
      <dgm:prSet phldrT="[Tekst]"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społeczno-kulturalna osób ze specjalnymi potrzebami </a:t>
          </a:r>
        </a:p>
      </dgm:t>
    </dgm:pt>
    <dgm:pt modelId="{2B82CF0E-2AA2-44DE-BA2C-992852EE3F81}" type="parTrans" cxnId="{8FF408BF-4515-47EB-AF59-14C6FAD020CC}">
      <dgm:prSet/>
      <dgm:spPr/>
      <dgm:t>
        <a:bodyPr/>
        <a:lstStyle/>
        <a:p>
          <a:endParaRPr lang="pl-PL"/>
        </a:p>
      </dgm:t>
    </dgm:pt>
    <dgm:pt modelId="{70C1F1A2-82A2-4AE4-A2F7-06A313F5B94A}" type="sibTrans" cxnId="{8FF408BF-4515-47EB-AF59-14C6FAD020CC}">
      <dgm:prSet/>
      <dgm:spPr/>
      <dgm:t>
        <a:bodyPr/>
        <a:lstStyle/>
        <a:p>
          <a:endParaRPr lang="pl-PL"/>
        </a:p>
      </dgm:t>
    </dgm:pt>
    <dgm:pt modelId="{3B1830B3-7E88-45FB-8F1B-83F6A299C814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transgraniczna oferta edukacyjna</a:t>
          </a:r>
        </a:p>
      </dgm:t>
    </dgm:pt>
    <dgm:pt modelId="{C8C0E6E7-1A92-4879-94A5-53B5C86C5AFC}" type="parTrans" cxnId="{9E44C11A-5C30-4364-BB48-D96F4F6A1330}">
      <dgm:prSet/>
      <dgm:spPr/>
      <dgm:t>
        <a:bodyPr/>
        <a:lstStyle/>
        <a:p>
          <a:endParaRPr lang="pl-PL"/>
        </a:p>
      </dgm:t>
    </dgm:pt>
    <dgm:pt modelId="{F50E7C5A-8E41-46AD-8AF5-146326A79B1A}" type="sibTrans" cxnId="{9E44C11A-5C30-4364-BB48-D96F4F6A1330}">
      <dgm:prSet/>
      <dgm:spPr/>
      <dgm:t>
        <a:bodyPr/>
        <a:lstStyle/>
        <a:p>
          <a:endParaRPr lang="pl-PL"/>
        </a:p>
      </dgm:t>
    </dgm:pt>
    <dgm:pt modelId="{F5DBAE2D-C2E9-49D6-92CA-16CC8AEEB020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wymiana młodzieży, szkolenia (współpraca instytucyjna)</a:t>
          </a:r>
        </a:p>
      </dgm:t>
    </dgm:pt>
    <dgm:pt modelId="{C10F5AE0-1283-446B-888F-E5D44FE86850}" type="parTrans" cxnId="{A57F23DA-2331-4F38-844A-A73FF17D8CF2}">
      <dgm:prSet/>
      <dgm:spPr/>
      <dgm:t>
        <a:bodyPr/>
        <a:lstStyle/>
        <a:p>
          <a:endParaRPr lang="pl-PL"/>
        </a:p>
      </dgm:t>
    </dgm:pt>
    <dgm:pt modelId="{13941E6E-9423-42A3-9A46-CB67F0223F9D}" type="sibTrans" cxnId="{A57F23DA-2331-4F38-844A-A73FF17D8CF2}">
      <dgm:prSet/>
      <dgm:spPr/>
      <dgm:t>
        <a:bodyPr/>
        <a:lstStyle/>
        <a:p>
          <a:endParaRPr lang="pl-PL"/>
        </a:p>
      </dgm:t>
    </dgm:pt>
    <dgm:pt modelId="{381A70AA-B2EE-408A-BCAC-F83B4292444E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dzieci i młodzieży z Ukrainy w polski system edukacyjny</a:t>
          </a:r>
        </a:p>
      </dgm:t>
    </dgm:pt>
    <dgm:pt modelId="{3247C1CE-6AA4-4AFE-BAEF-4E546FD8D783}" type="parTrans" cxnId="{390C6CDA-CB48-4A69-8AAC-26BC1421C892}">
      <dgm:prSet/>
      <dgm:spPr/>
      <dgm:t>
        <a:bodyPr/>
        <a:lstStyle/>
        <a:p>
          <a:endParaRPr lang="pl-PL"/>
        </a:p>
      </dgm:t>
    </dgm:pt>
    <dgm:pt modelId="{29193ACB-6D10-4C0D-B145-0C523F86ED85}" type="sibTrans" cxnId="{390C6CDA-CB48-4A69-8AAC-26BC1421C892}">
      <dgm:prSet/>
      <dgm:spPr/>
      <dgm:t>
        <a:bodyPr/>
        <a:lstStyle/>
        <a:p>
          <a:endParaRPr lang="pl-PL"/>
        </a:p>
      </dgm:t>
    </dgm:pt>
    <dgm:pt modelId="{71616321-72EB-4D8E-BE56-10E66073FCF4}">
      <dgm:prSet phldrT="[Tekst]"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pierwsza pomoc medyczna </a:t>
          </a:r>
          <a:endParaRPr lang="pl-PL" sz="18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98E06A-ED41-4F98-8CD2-93CE0A81E7A2}" type="parTrans" cxnId="{61410B72-626C-4DA4-90D1-44A964202544}">
      <dgm:prSet/>
      <dgm:spPr/>
      <dgm:t>
        <a:bodyPr/>
        <a:lstStyle/>
        <a:p>
          <a:endParaRPr lang="pl-PL"/>
        </a:p>
      </dgm:t>
    </dgm:pt>
    <dgm:pt modelId="{F00A4F34-0BE6-41D3-8E6A-E964301E92B1}" type="sibTrans" cxnId="{61410B72-626C-4DA4-90D1-44A964202544}">
      <dgm:prSet/>
      <dgm:spPr/>
      <dgm:t>
        <a:bodyPr/>
        <a:lstStyle/>
        <a:p>
          <a:endParaRPr lang="pl-PL"/>
        </a:p>
      </dgm:t>
    </dgm:pt>
    <dgm:pt modelId="{D300E29B-43EF-438F-AEA1-478D4CDF01A7}" type="pres">
      <dgm:prSet presAssocID="{7A12737B-74CD-4762-BF18-9BE55876F18D}" presName="linear" presStyleCnt="0">
        <dgm:presLayoutVars>
          <dgm:dir/>
          <dgm:animLvl val="lvl"/>
          <dgm:resizeHandles val="exact"/>
        </dgm:presLayoutVars>
      </dgm:prSet>
      <dgm:spPr/>
    </dgm:pt>
    <dgm:pt modelId="{5E6E7DE5-E75B-4AB0-9E91-BD7041954031}" type="pres">
      <dgm:prSet presAssocID="{CC1C94EF-F069-43FD-84E6-7A9CA4DE6310}" presName="parentLin" presStyleCnt="0"/>
      <dgm:spPr/>
    </dgm:pt>
    <dgm:pt modelId="{55C7DF73-5ADF-4B96-9286-C56622CA1E5D}" type="pres">
      <dgm:prSet presAssocID="{CC1C94EF-F069-43FD-84E6-7A9CA4DE6310}" presName="parentLeftMargin" presStyleLbl="node1" presStyleIdx="0" presStyleCnt="3"/>
      <dgm:spPr/>
    </dgm:pt>
    <dgm:pt modelId="{349BCB56-893C-4145-A9AE-98B817CDF567}" type="pres">
      <dgm:prSet presAssocID="{CC1C94EF-F069-43FD-84E6-7A9CA4DE63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B2A604-0577-44D9-82CB-F4EAAF4EE892}" type="pres">
      <dgm:prSet presAssocID="{CC1C94EF-F069-43FD-84E6-7A9CA4DE6310}" presName="negativeSpace" presStyleCnt="0"/>
      <dgm:spPr/>
    </dgm:pt>
    <dgm:pt modelId="{E48D4E02-DE45-4DC5-A63D-C422A18C2466}" type="pres">
      <dgm:prSet presAssocID="{CC1C94EF-F069-43FD-84E6-7A9CA4DE6310}" presName="childText" presStyleLbl="conFgAcc1" presStyleIdx="0" presStyleCnt="3">
        <dgm:presLayoutVars>
          <dgm:bulletEnabled val="1"/>
        </dgm:presLayoutVars>
      </dgm:prSet>
      <dgm:spPr/>
    </dgm:pt>
    <dgm:pt modelId="{95BD99ED-DE91-4613-A17F-4691BA1B860D}" type="pres">
      <dgm:prSet presAssocID="{847C5822-13E7-4317-94D7-269BAC82AC94}" presName="spaceBetweenRectangles" presStyleCnt="0"/>
      <dgm:spPr/>
    </dgm:pt>
    <dgm:pt modelId="{FA6B6F05-93AB-4964-8192-040620F403E1}" type="pres">
      <dgm:prSet presAssocID="{FDE6A2A1-D4C5-43CE-A617-6454E9FF92C6}" presName="parentLin" presStyleCnt="0"/>
      <dgm:spPr/>
    </dgm:pt>
    <dgm:pt modelId="{D3B225F0-1A4E-48C3-9F04-D87CF796A5E7}" type="pres">
      <dgm:prSet presAssocID="{FDE6A2A1-D4C5-43CE-A617-6454E9FF92C6}" presName="parentLeftMargin" presStyleLbl="node1" presStyleIdx="0" presStyleCnt="3"/>
      <dgm:spPr/>
    </dgm:pt>
    <dgm:pt modelId="{1C96F16C-06D8-4AA4-BC22-8364B30FF871}" type="pres">
      <dgm:prSet presAssocID="{FDE6A2A1-D4C5-43CE-A617-6454E9FF92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44CD14-45B7-442D-8C80-57AF63F18B51}" type="pres">
      <dgm:prSet presAssocID="{FDE6A2A1-D4C5-43CE-A617-6454E9FF92C6}" presName="negativeSpace" presStyleCnt="0"/>
      <dgm:spPr/>
    </dgm:pt>
    <dgm:pt modelId="{03F607B2-E2B7-4531-9C77-1180D2B1AF92}" type="pres">
      <dgm:prSet presAssocID="{FDE6A2A1-D4C5-43CE-A617-6454E9FF92C6}" presName="childText" presStyleLbl="conFgAcc1" presStyleIdx="1" presStyleCnt="3">
        <dgm:presLayoutVars>
          <dgm:bulletEnabled val="1"/>
        </dgm:presLayoutVars>
      </dgm:prSet>
      <dgm:spPr/>
    </dgm:pt>
    <dgm:pt modelId="{3EC163AD-9013-424F-95DC-33A75F49910C}" type="pres">
      <dgm:prSet presAssocID="{DD8AAC12-5B5F-4B72-93E2-C4FA540EDB19}" presName="spaceBetweenRectangles" presStyleCnt="0"/>
      <dgm:spPr/>
    </dgm:pt>
    <dgm:pt modelId="{DEF6611E-7233-46AB-BDED-27F2074EC4C1}" type="pres">
      <dgm:prSet presAssocID="{9E6752CA-DF12-4D7E-9A01-18CE68FE71B2}" presName="parentLin" presStyleCnt="0"/>
      <dgm:spPr/>
    </dgm:pt>
    <dgm:pt modelId="{A1942F7A-45CA-4E7E-80CD-DC7C3F2C440A}" type="pres">
      <dgm:prSet presAssocID="{9E6752CA-DF12-4D7E-9A01-18CE68FE71B2}" presName="parentLeftMargin" presStyleLbl="node1" presStyleIdx="1" presStyleCnt="3"/>
      <dgm:spPr/>
    </dgm:pt>
    <dgm:pt modelId="{CD22B858-CA47-4E79-B708-759FAFCB632F}" type="pres">
      <dgm:prSet presAssocID="{9E6752CA-DF12-4D7E-9A01-18CE68FE71B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2D7C62-F398-41CA-820C-045D0D87B50D}" type="pres">
      <dgm:prSet presAssocID="{9E6752CA-DF12-4D7E-9A01-18CE68FE71B2}" presName="negativeSpace" presStyleCnt="0"/>
      <dgm:spPr/>
    </dgm:pt>
    <dgm:pt modelId="{BF6A7D89-3D94-4DB1-82EB-5B4B99C9BCBF}" type="pres">
      <dgm:prSet presAssocID="{9E6752CA-DF12-4D7E-9A01-18CE68FE71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6C0306-0F30-4856-9245-B51E85986009}" type="presOf" srcId="{1B97B401-AAAC-4A06-B52A-566FD35A29C7}" destId="{BF6A7D89-3D94-4DB1-82EB-5B4B99C9BCBF}" srcOrd="0" destOrd="0" presId="urn:microsoft.com/office/officeart/2005/8/layout/list1"/>
    <dgm:cxn modelId="{241B730C-3A8F-489D-BC71-84902D2FAD8B}" type="presOf" srcId="{ADB3EF4C-40F5-4C97-8CCC-864B0072B38E}" destId="{E48D4E02-DE45-4DC5-A63D-C422A18C2466}" srcOrd="0" destOrd="0" presId="urn:microsoft.com/office/officeart/2005/8/layout/list1"/>
    <dgm:cxn modelId="{74D1B312-B544-463D-A9BE-7D05690D75ED}" type="presOf" srcId="{C477E8CE-A8FC-46E1-A76F-D97BB3E10844}" destId="{03F607B2-E2B7-4531-9C77-1180D2B1AF92}" srcOrd="0" destOrd="0" presId="urn:microsoft.com/office/officeart/2005/8/layout/list1"/>
    <dgm:cxn modelId="{E5F5D612-4385-4301-9925-878F942CDE40}" srcId="{7A12737B-74CD-4762-BF18-9BE55876F18D}" destId="{FDE6A2A1-D4C5-43CE-A617-6454E9FF92C6}" srcOrd="1" destOrd="0" parTransId="{0A6AF3A1-7FAE-4439-838A-B7320A8F27AC}" sibTransId="{DD8AAC12-5B5F-4B72-93E2-C4FA540EDB19}"/>
    <dgm:cxn modelId="{9E44C11A-5C30-4364-BB48-D96F4F6A1330}" srcId="{FDE6A2A1-D4C5-43CE-A617-6454E9FF92C6}" destId="{3B1830B3-7E88-45FB-8F1B-83F6A299C814}" srcOrd="1" destOrd="0" parTransId="{C8C0E6E7-1A92-4879-94A5-53B5C86C5AFC}" sibTransId="{F50E7C5A-8E41-46AD-8AF5-146326A79B1A}"/>
    <dgm:cxn modelId="{74A8981C-D468-441B-A195-1A2DC70A4F1E}" type="presOf" srcId="{FDE6A2A1-D4C5-43CE-A617-6454E9FF92C6}" destId="{D3B225F0-1A4E-48C3-9F04-D87CF796A5E7}" srcOrd="0" destOrd="0" presId="urn:microsoft.com/office/officeart/2005/8/layout/list1"/>
    <dgm:cxn modelId="{FB156D22-2E07-4B8C-9CA4-2099FA3DB410}" type="presOf" srcId="{71616321-72EB-4D8E-BE56-10E66073FCF4}" destId="{BF6A7D89-3D94-4DB1-82EB-5B4B99C9BCBF}" srcOrd="0" destOrd="1" presId="urn:microsoft.com/office/officeart/2005/8/layout/list1"/>
    <dgm:cxn modelId="{C0D8292A-6F96-48A1-918F-E8484CBDA516}" type="presOf" srcId="{11BB1EC5-8857-4C37-B8B5-036D56DB5851}" destId="{E48D4E02-DE45-4DC5-A63D-C422A18C2466}" srcOrd="0" destOrd="2" presId="urn:microsoft.com/office/officeart/2005/8/layout/list1"/>
    <dgm:cxn modelId="{FC2FE42B-4600-4178-9908-001E38F3AB44}" type="presOf" srcId="{9E6752CA-DF12-4D7E-9A01-18CE68FE71B2}" destId="{CD22B858-CA47-4E79-B708-759FAFCB632F}" srcOrd="1" destOrd="0" presId="urn:microsoft.com/office/officeart/2005/8/layout/list1"/>
    <dgm:cxn modelId="{4E44873A-68BA-4F12-AA61-CD2259879214}" srcId="{9E6752CA-DF12-4D7E-9A01-18CE68FE71B2}" destId="{1B97B401-AAAC-4A06-B52A-566FD35A29C7}" srcOrd="0" destOrd="0" parTransId="{BB19D0F0-E360-4A5B-9BA6-91CC4F1C3974}" sibTransId="{E3A15AE0-58E5-4BF9-9C9D-89A939699E65}"/>
    <dgm:cxn modelId="{7259B23F-3504-4860-A8D4-039B577086ED}" type="presOf" srcId="{9E6752CA-DF12-4D7E-9A01-18CE68FE71B2}" destId="{A1942F7A-45CA-4E7E-80CD-DC7C3F2C440A}" srcOrd="0" destOrd="0" presId="urn:microsoft.com/office/officeart/2005/8/layout/list1"/>
    <dgm:cxn modelId="{6C1E1466-3DFC-4752-8424-80CA2D2AFF15}" type="presOf" srcId="{FDE6A2A1-D4C5-43CE-A617-6454E9FF92C6}" destId="{1C96F16C-06D8-4AA4-BC22-8364B30FF871}" srcOrd="1" destOrd="0" presId="urn:microsoft.com/office/officeart/2005/8/layout/list1"/>
    <dgm:cxn modelId="{00EDC446-83A3-404B-8FE5-32EC07230F99}" srcId="{7A12737B-74CD-4762-BF18-9BE55876F18D}" destId="{CC1C94EF-F069-43FD-84E6-7A9CA4DE6310}" srcOrd="0" destOrd="0" parTransId="{4CB13A5E-E593-46C4-B42E-BC3DA50EEB04}" sibTransId="{847C5822-13E7-4317-94D7-269BAC82AC94}"/>
    <dgm:cxn modelId="{2FB37A47-ED2F-4C6F-90B7-4E5C88CC3EA5}" type="presOf" srcId="{381A70AA-B2EE-408A-BCAC-F83B4292444E}" destId="{03F607B2-E2B7-4531-9C77-1180D2B1AF92}" srcOrd="0" destOrd="3" presId="urn:microsoft.com/office/officeart/2005/8/layout/list1"/>
    <dgm:cxn modelId="{4919EA67-EE27-49C1-8AF3-ABA429029205}" srcId="{CC1C94EF-F069-43FD-84E6-7A9CA4DE6310}" destId="{ADB3EF4C-40F5-4C97-8CCC-864B0072B38E}" srcOrd="0" destOrd="0" parTransId="{43DF8EFA-5994-4537-9CEE-8CFB7CC38C14}" sibTransId="{BE0B8A79-A757-4EE7-AF74-A2BE2DA463BF}"/>
    <dgm:cxn modelId="{6A20AF4C-FB06-4409-94AC-E5C8F93B17AB}" srcId="{FDE6A2A1-D4C5-43CE-A617-6454E9FF92C6}" destId="{C477E8CE-A8FC-46E1-A76F-D97BB3E10844}" srcOrd="0" destOrd="0" parTransId="{49CBEBE3-EF37-4A96-9E56-8C887BDEC35D}" sibTransId="{60299B8E-9052-487E-9FE7-F3D4FAEB9172}"/>
    <dgm:cxn modelId="{61410B72-626C-4DA4-90D1-44A964202544}" srcId="{9E6752CA-DF12-4D7E-9A01-18CE68FE71B2}" destId="{71616321-72EB-4D8E-BE56-10E66073FCF4}" srcOrd="1" destOrd="0" parTransId="{D398E06A-ED41-4F98-8CD2-93CE0A81E7A2}" sibTransId="{F00A4F34-0BE6-41D3-8E6A-E964301E92B1}"/>
    <dgm:cxn modelId="{C12ED554-8404-467A-ACDA-A6202D982B57}" type="presOf" srcId="{CC1C94EF-F069-43FD-84E6-7A9CA4DE6310}" destId="{349BCB56-893C-4145-A9AE-98B817CDF567}" srcOrd="1" destOrd="0" presId="urn:microsoft.com/office/officeart/2005/8/layout/list1"/>
    <dgm:cxn modelId="{95C3AC59-C17E-4821-BD92-F45082B75541}" type="presOf" srcId="{7A12737B-74CD-4762-BF18-9BE55876F18D}" destId="{D300E29B-43EF-438F-AEA1-478D4CDF01A7}" srcOrd="0" destOrd="0" presId="urn:microsoft.com/office/officeart/2005/8/layout/list1"/>
    <dgm:cxn modelId="{AD244690-14C9-48CE-9BD1-2610EA24D8D9}" type="presOf" srcId="{CC1C94EF-F069-43FD-84E6-7A9CA4DE6310}" destId="{55C7DF73-5ADF-4B96-9286-C56622CA1E5D}" srcOrd="0" destOrd="0" presId="urn:microsoft.com/office/officeart/2005/8/layout/list1"/>
    <dgm:cxn modelId="{F9C6ECB2-B73A-4337-B7E9-B81E4AB70AE1}" srcId="{7A12737B-74CD-4762-BF18-9BE55876F18D}" destId="{9E6752CA-DF12-4D7E-9A01-18CE68FE71B2}" srcOrd="2" destOrd="0" parTransId="{0B2E35F8-25A7-49EE-A7CF-F6DF982FABFB}" sibTransId="{CE53071B-1A18-4A57-8EE3-934F207ACD13}"/>
    <dgm:cxn modelId="{8FF408BF-4515-47EB-AF59-14C6FAD020CC}" srcId="{CC1C94EF-F069-43FD-84E6-7A9CA4DE6310}" destId="{11BB1EC5-8857-4C37-B8B5-036D56DB5851}" srcOrd="2" destOrd="0" parTransId="{2B82CF0E-2AA2-44DE-BA2C-992852EE3F81}" sibTransId="{70C1F1A2-82A2-4AE4-A2F7-06A313F5B94A}"/>
    <dgm:cxn modelId="{E4FEEACA-ACBB-4FC5-9C36-BEB47907AC78}" type="presOf" srcId="{3B1830B3-7E88-45FB-8F1B-83F6A299C814}" destId="{03F607B2-E2B7-4531-9C77-1180D2B1AF92}" srcOrd="0" destOrd="1" presId="urn:microsoft.com/office/officeart/2005/8/layout/list1"/>
    <dgm:cxn modelId="{F96253D5-6204-4BE5-9E75-A90F5925B2B7}" type="presOf" srcId="{97FD02CA-6F32-4BA1-9C26-D55056322F9F}" destId="{E48D4E02-DE45-4DC5-A63D-C422A18C2466}" srcOrd="0" destOrd="1" presId="urn:microsoft.com/office/officeart/2005/8/layout/list1"/>
    <dgm:cxn modelId="{6DDBC0D5-6A1A-4277-9AC6-1B3962E1B895}" srcId="{CC1C94EF-F069-43FD-84E6-7A9CA4DE6310}" destId="{97FD02CA-6F32-4BA1-9C26-D55056322F9F}" srcOrd="1" destOrd="0" parTransId="{A2A99451-922A-4417-8406-747C8DB59056}" sibTransId="{C931A3FD-A9B1-4D60-BC56-AFA22AAE7579}"/>
    <dgm:cxn modelId="{A57F23DA-2331-4F38-844A-A73FF17D8CF2}" srcId="{FDE6A2A1-D4C5-43CE-A617-6454E9FF92C6}" destId="{F5DBAE2D-C2E9-49D6-92CA-16CC8AEEB020}" srcOrd="2" destOrd="0" parTransId="{C10F5AE0-1283-446B-888F-E5D44FE86850}" sibTransId="{13941E6E-9423-42A3-9A46-CB67F0223F9D}"/>
    <dgm:cxn modelId="{390C6CDA-CB48-4A69-8AAC-26BC1421C892}" srcId="{FDE6A2A1-D4C5-43CE-A617-6454E9FF92C6}" destId="{381A70AA-B2EE-408A-BCAC-F83B4292444E}" srcOrd="3" destOrd="0" parTransId="{3247C1CE-6AA4-4AFE-BAEF-4E546FD8D783}" sibTransId="{29193ACB-6D10-4C0D-B145-0C523F86ED85}"/>
    <dgm:cxn modelId="{3A49E8EF-4D01-406A-B317-9A216E582206}" type="presOf" srcId="{F5DBAE2D-C2E9-49D6-92CA-16CC8AEEB020}" destId="{03F607B2-E2B7-4531-9C77-1180D2B1AF92}" srcOrd="0" destOrd="2" presId="urn:microsoft.com/office/officeart/2005/8/layout/list1"/>
    <dgm:cxn modelId="{6A160D76-9933-44CD-9ABF-88AA3A5C16C4}" type="presParOf" srcId="{D300E29B-43EF-438F-AEA1-478D4CDF01A7}" destId="{5E6E7DE5-E75B-4AB0-9E91-BD7041954031}" srcOrd="0" destOrd="0" presId="urn:microsoft.com/office/officeart/2005/8/layout/list1"/>
    <dgm:cxn modelId="{7D079BE8-CA44-4512-A5CD-0081D9D3B606}" type="presParOf" srcId="{5E6E7DE5-E75B-4AB0-9E91-BD7041954031}" destId="{55C7DF73-5ADF-4B96-9286-C56622CA1E5D}" srcOrd="0" destOrd="0" presId="urn:microsoft.com/office/officeart/2005/8/layout/list1"/>
    <dgm:cxn modelId="{766D9EC5-AE6B-4039-A792-966B4B68D733}" type="presParOf" srcId="{5E6E7DE5-E75B-4AB0-9E91-BD7041954031}" destId="{349BCB56-893C-4145-A9AE-98B817CDF567}" srcOrd="1" destOrd="0" presId="urn:microsoft.com/office/officeart/2005/8/layout/list1"/>
    <dgm:cxn modelId="{466FA232-1971-4A80-9A25-5DCFE5458766}" type="presParOf" srcId="{D300E29B-43EF-438F-AEA1-478D4CDF01A7}" destId="{E2B2A604-0577-44D9-82CB-F4EAAF4EE892}" srcOrd="1" destOrd="0" presId="urn:microsoft.com/office/officeart/2005/8/layout/list1"/>
    <dgm:cxn modelId="{D3A8EBA2-4DE0-4883-99F2-C43986094DD4}" type="presParOf" srcId="{D300E29B-43EF-438F-AEA1-478D4CDF01A7}" destId="{E48D4E02-DE45-4DC5-A63D-C422A18C2466}" srcOrd="2" destOrd="0" presId="urn:microsoft.com/office/officeart/2005/8/layout/list1"/>
    <dgm:cxn modelId="{BD9A1E9B-162D-422B-ABD1-8C10DF74A736}" type="presParOf" srcId="{D300E29B-43EF-438F-AEA1-478D4CDF01A7}" destId="{95BD99ED-DE91-4613-A17F-4691BA1B860D}" srcOrd="3" destOrd="0" presId="urn:microsoft.com/office/officeart/2005/8/layout/list1"/>
    <dgm:cxn modelId="{F99CD29C-F997-49BA-B307-FC5761EC3861}" type="presParOf" srcId="{D300E29B-43EF-438F-AEA1-478D4CDF01A7}" destId="{FA6B6F05-93AB-4964-8192-040620F403E1}" srcOrd="4" destOrd="0" presId="urn:microsoft.com/office/officeart/2005/8/layout/list1"/>
    <dgm:cxn modelId="{857AB91A-AEDE-428D-AB31-8840739E5529}" type="presParOf" srcId="{FA6B6F05-93AB-4964-8192-040620F403E1}" destId="{D3B225F0-1A4E-48C3-9F04-D87CF796A5E7}" srcOrd="0" destOrd="0" presId="urn:microsoft.com/office/officeart/2005/8/layout/list1"/>
    <dgm:cxn modelId="{91925FE6-8727-4B8A-ACD1-460CA82E24DF}" type="presParOf" srcId="{FA6B6F05-93AB-4964-8192-040620F403E1}" destId="{1C96F16C-06D8-4AA4-BC22-8364B30FF871}" srcOrd="1" destOrd="0" presId="urn:microsoft.com/office/officeart/2005/8/layout/list1"/>
    <dgm:cxn modelId="{B2CF383B-4297-460C-A9D7-73324BDAA1C7}" type="presParOf" srcId="{D300E29B-43EF-438F-AEA1-478D4CDF01A7}" destId="{ED44CD14-45B7-442D-8C80-57AF63F18B51}" srcOrd="5" destOrd="0" presId="urn:microsoft.com/office/officeart/2005/8/layout/list1"/>
    <dgm:cxn modelId="{1E1B1B97-569F-4E99-847B-C72834D3998C}" type="presParOf" srcId="{D300E29B-43EF-438F-AEA1-478D4CDF01A7}" destId="{03F607B2-E2B7-4531-9C77-1180D2B1AF92}" srcOrd="6" destOrd="0" presId="urn:microsoft.com/office/officeart/2005/8/layout/list1"/>
    <dgm:cxn modelId="{AAEF75B3-E742-4962-9052-826D2FA5E863}" type="presParOf" srcId="{D300E29B-43EF-438F-AEA1-478D4CDF01A7}" destId="{3EC163AD-9013-424F-95DC-33A75F49910C}" srcOrd="7" destOrd="0" presId="urn:microsoft.com/office/officeart/2005/8/layout/list1"/>
    <dgm:cxn modelId="{9B53EF0F-53DC-4B71-ADC7-666AECB28BA9}" type="presParOf" srcId="{D300E29B-43EF-438F-AEA1-478D4CDF01A7}" destId="{DEF6611E-7233-46AB-BDED-27F2074EC4C1}" srcOrd="8" destOrd="0" presId="urn:microsoft.com/office/officeart/2005/8/layout/list1"/>
    <dgm:cxn modelId="{3F28BF50-B970-4218-8ECC-1D1F95F4093F}" type="presParOf" srcId="{DEF6611E-7233-46AB-BDED-27F2074EC4C1}" destId="{A1942F7A-45CA-4E7E-80CD-DC7C3F2C440A}" srcOrd="0" destOrd="0" presId="urn:microsoft.com/office/officeart/2005/8/layout/list1"/>
    <dgm:cxn modelId="{DC092D25-2A8A-4D01-BE8F-7582EE76141B}" type="presParOf" srcId="{DEF6611E-7233-46AB-BDED-27F2074EC4C1}" destId="{CD22B858-CA47-4E79-B708-759FAFCB632F}" srcOrd="1" destOrd="0" presId="urn:microsoft.com/office/officeart/2005/8/layout/list1"/>
    <dgm:cxn modelId="{56A6D995-6F47-432B-801E-273D86FD74E0}" type="presParOf" srcId="{D300E29B-43EF-438F-AEA1-478D4CDF01A7}" destId="{402D7C62-F398-41CA-820C-045D0D87B50D}" srcOrd="9" destOrd="0" presId="urn:microsoft.com/office/officeart/2005/8/layout/list1"/>
    <dgm:cxn modelId="{180E95C8-951A-4347-A793-A444FA2E2B96}" type="presParOf" srcId="{D300E29B-43EF-438F-AEA1-478D4CDF01A7}" destId="{BF6A7D89-3D94-4DB1-82EB-5B4B99C9BC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551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551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nowych/przebudowanych </a:t>
          </a:r>
          <a:r>
            <a:rPr lang="pl-PL" sz="2000" b="1" u="none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remiz</a:t>
          </a:r>
          <a:r>
            <a:rPr lang="en-GB" sz="2000" b="1" u="none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stra</a:t>
          </a:r>
          <a:r>
            <a:rPr lang="pl-PL" sz="2000" b="1" u="none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żackich/ośrodków szkolenia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ratowniczego</a:t>
          </a:r>
        </a:p>
      </dsp:txBody>
      <dsp:txXfrm>
        <a:off x="0" y="551"/>
        <a:ext cx="10455985" cy="451621"/>
      </dsp:txXfrm>
    </dsp:sp>
    <dsp:sp modelId="{CACF838D-F5E8-4975-92D9-080ECBE2E712}">
      <dsp:nvSpPr>
        <dsp:cNvPr id="0" name=""/>
        <dsp:cNvSpPr/>
      </dsp:nvSpPr>
      <dsp:spPr>
        <a:xfrm>
          <a:off x="0" y="452173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5B80C-D941-48ED-BA84-D1F7004C367E}">
      <dsp:nvSpPr>
        <dsp:cNvPr id="0" name=""/>
        <dsp:cNvSpPr/>
      </dsp:nvSpPr>
      <dsp:spPr>
        <a:xfrm>
          <a:off x="0" y="452173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46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zakupionych </a:t>
          </a:r>
          <a:r>
            <a:rPr lang="pl-PL" sz="2000" b="1" u="none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pojazdów ratowniczych </a:t>
          </a:r>
        </a:p>
      </dsp:txBody>
      <dsp:txXfrm>
        <a:off x="0" y="452173"/>
        <a:ext cx="10455985" cy="451621"/>
      </dsp:txXfrm>
    </dsp:sp>
    <dsp:sp modelId="{4D5C7838-6A64-4883-BF70-DB113C3DD1CD}">
      <dsp:nvSpPr>
        <dsp:cNvPr id="0" name=""/>
        <dsp:cNvSpPr/>
      </dsp:nvSpPr>
      <dsp:spPr>
        <a:xfrm>
          <a:off x="0" y="903794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27D58-B04A-431B-9AF1-36867DB72455}">
      <dsp:nvSpPr>
        <dsp:cNvPr id="0" name=""/>
        <dsp:cNvSpPr/>
      </dsp:nvSpPr>
      <dsp:spPr>
        <a:xfrm>
          <a:off x="0" y="903794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wybudowanych/zmodernizowanych </a:t>
          </a:r>
          <a:r>
            <a:rPr lang="pl-PL" sz="2000" b="1" u="none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oczyszczalni ścieków </a:t>
          </a:r>
        </a:p>
      </dsp:txBody>
      <dsp:txXfrm>
        <a:off x="0" y="903794"/>
        <a:ext cx="10455985" cy="451621"/>
      </dsp:txXfrm>
    </dsp:sp>
    <dsp:sp modelId="{91B35EBF-48B2-4679-8CE2-B741A861D296}">
      <dsp:nvSpPr>
        <dsp:cNvPr id="0" name=""/>
        <dsp:cNvSpPr/>
      </dsp:nvSpPr>
      <dsp:spPr>
        <a:xfrm>
          <a:off x="0" y="1355416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198B-1C5B-4A37-92EE-9626A2458E53}">
      <dsp:nvSpPr>
        <dsp:cNvPr id="0" name=""/>
        <dsp:cNvSpPr/>
      </dsp:nvSpPr>
      <dsp:spPr>
        <a:xfrm>
          <a:off x="0" y="1355416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130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km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wybudowanych/zmodernizowanych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sieci kanalizacyjnych</a:t>
          </a:r>
        </a:p>
      </dsp:txBody>
      <dsp:txXfrm>
        <a:off x="0" y="1355416"/>
        <a:ext cx="10455985" cy="451621"/>
      </dsp:txXfrm>
    </dsp:sp>
    <dsp:sp modelId="{9F19A990-1041-47E0-BBBA-B88274FBDF24}">
      <dsp:nvSpPr>
        <dsp:cNvPr id="0" name=""/>
        <dsp:cNvSpPr/>
      </dsp:nvSpPr>
      <dsp:spPr>
        <a:xfrm>
          <a:off x="0" y="1807037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EA56C-B0A8-4C0D-92BC-6B600E2A15F8}">
      <dsp:nvSpPr>
        <dsp:cNvPr id="0" name=""/>
        <dsp:cNvSpPr/>
      </dsp:nvSpPr>
      <dsp:spPr>
        <a:xfrm>
          <a:off x="0" y="1807037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rzek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oraz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jeziora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objęte działaniami ochronnymi</a:t>
          </a:r>
        </a:p>
      </dsp:txBody>
      <dsp:txXfrm>
        <a:off x="0" y="1807037"/>
        <a:ext cx="10455985" cy="451621"/>
      </dsp:txXfrm>
    </dsp:sp>
    <dsp:sp modelId="{0593C129-8140-4631-9BFA-CF85B8DFAC96}">
      <dsp:nvSpPr>
        <dsp:cNvPr id="0" name=""/>
        <dsp:cNvSpPr/>
      </dsp:nvSpPr>
      <dsp:spPr>
        <a:xfrm>
          <a:off x="0" y="2258659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37F56-E5F2-4202-A92E-7EA4FDDCFFF0}">
      <dsp:nvSpPr>
        <dsp:cNvPr id="0" name=""/>
        <dsp:cNvSpPr/>
      </dsp:nvSpPr>
      <dsp:spPr>
        <a:xfrm>
          <a:off x="0" y="2258659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847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gospodarstw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podłączonych do nowych/ulepszonych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systemów kanalizacyjnych</a:t>
          </a:r>
        </a:p>
      </dsp:txBody>
      <dsp:txXfrm>
        <a:off x="0" y="2258659"/>
        <a:ext cx="10455985" cy="451621"/>
      </dsp:txXfrm>
    </dsp:sp>
    <dsp:sp modelId="{3F177FC4-45A9-4F43-A389-854B6FD1FA4C}">
      <dsp:nvSpPr>
        <dsp:cNvPr id="0" name=""/>
        <dsp:cNvSpPr/>
      </dsp:nvSpPr>
      <dsp:spPr>
        <a:xfrm>
          <a:off x="0" y="2710281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59288-0CBD-4E58-A752-D22C51ABEA20}">
      <dsp:nvSpPr>
        <dsp:cNvPr id="0" name=""/>
        <dsp:cNvSpPr/>
      </dsp:nvSpPr>
      <dsp:spPr>
        <a:xfrm>
          <a:off x="0" y="2710281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kampanie promocyjne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dot. dziedzictwa naturalnego i transportu niskoemisyjnego</a:t>
          </a:r>
        </a:p>
      </dsp:txBody>
      <dsp:txXfrm>
        <a:off x="0" y="2710281"/>
        <a:ext cx="10455985" cy="451621"/>
      </dsp:txXfrm>
    </dsp:sp>
    <dsp:sp modelId="{BE37A370-4D2C-4C96-9FDA-C64E7BBCD704}">
      <dsp:nvSpPr>
        <dsp:cNvPr id="0" name=""/>
        <dsp:cNvSpPr/>
      </dsp:nvSpPr>
      <dsp:spPr>
        <a:xfrm>
          <a:off x="0" y="3161902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056B-45EB-41E4-87E3-859DB78DD370}">
      <dsp:nvSpPr>
        <dsp:cNvPr id="0" name=""/>
        <dsp:cNvSpPr/>
      </dsp:nvSpPr>
      <dsp:spPr>
        <a:xfrm>
          <a:off x="0" y="3161902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stworzonych polityk/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systemów monitorowania/reagowania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sytuacje kryzysowe</a:t>
          </a:r>
        </a:p>
      </dsp:txBody>
      <dsp:txXfrm>
        <a:off x="0" y="3161902"/>
        <a:ext cx="10455985" cy="451621"/>
      </dsp:txXfrm>
    </dsp:sp>
    <dsp:sp modelId="{7AA8C1DF-B39D-4B15-93D3-820A37F35361}">
      <dsp:nvSpPr>
        <dsp:cNvPr id="0" name=""/>
        <dsp:cNvSpPr/>
      </dsp:nvSpPr>
      <dsp:spPr>
        <a:xfrm>
          <a:off x="0" y="3613524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B603-E50D-4957-B321-4800174B624E}">
      <dsp:nvSpPr>
        <dsp:cNvPr id="0" name=""/>
        <dsp:cNvSpPr/>
      </dsp:nvSpPr>
      <dsp:spPr>
        <a:xfrm>
          <a:off x="0" y="3613524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&gt;2 000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szt.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nowego sprzętu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dla służb bezpieczeństwa/ratownictwa </a:t>
          </a:r>
        </a:p>
      </dsp:txBody>
      <dsp:txXfrm>
        <a:off x="0" y="3613524"/>
        <a:ext cx="10455985" cy="451621"/>
      </dsp:txXfrm>
    </dsp:sp>
    <dsp:sp modelId="{E4AA03E5-15FC-4123-BD9A-95CA51157775}">
      <dsp:nvSpPr>
        <dsp:cNvPr id="0" name=""/>
        <dsp:cNvSpPr/>
      </dsp:nvSpPr>
      <dsp:spPr>
        <a:xfrm>
          <a:off x="0" y="4065145"/>
          <a:ext cx="104559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A0FD0-D755-4070-A958-92E6473B6EA9}">
      <dsp:nvSpPr>
        <dsp:cNvPr id="0" name=""/>
        <dsp:cNvSpPr/>
      </dsp:nvSpPr>
      <dsp:spPr>
        <a:xfrm>
          <a:off x="0" y="4065145"/>
          <a:ext cx="10455985" cy="45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&gt;10 00</a:t>
          </a:r>
          <a:r>
            <a:rPr lang="ru-RU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uczestników wydarzeń </a:t>
          </a:r>
          <a:r>
            <a:rPr lang="en-GB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dot.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bespiecze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ństwa i sytuacji kryzysowych</a:t>
          </a:r>
        </a:p>
      </dsp:txBody>
      <dsp:txXfrm>
        <a:off x="0" y="4065145"/>
        <a:ext cx="10455985" cy="451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3C29E-BA88-410F-A5F6-E76C6B823F86}">
      <dsp:nvSpPr>
        <dsp:cNvPr id="0" name=""/>
        <dsp:cNvSpPr/>
      </dsp:nvSpPr>
      <dsp:spPr>
        <a:xfrm>
          <a:off x="0" y="1693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B8D9D-DFF4-4045-A30B-92A857C98E93}">
      <dsp:nvSpPr>
        <dsp:cNvPr id="0" name=""/>
        <dsp:cNvSpPr/>
      </dsp:nvSpPr>
      <dsp:spPr>
        <a:xfrm>
          <a:off x="0" y="1693"/>
          <a:ext cx="5149259" cy="49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Efektywność jednostek </a:t>
          </a:r>
          <a:r>
            <a:rPr lang="en-US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</a:t>
          </a: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żarowo-ratowniczych</a:t>
          </a:r>
        </a:p>
      </dsp:txBody>
      <dsp:txXfrm>
        <a:off x="0" y="1693"/>
        <a:ext cx="5149259" cy="498771"/>
      </dsp:txXfrm>
    </dsp:sp>
    <dsp:sp modelId="{F0D26D3C-B244-40E5-9732-0DC76CF52B4C}">
      <dsp:nvSpPr>
        <dsp:cNvPr id="0" name=""/>
        <dsp:cNvSpPr/>
      </dsp:nvSpPr>
      <dsp:spPr>
        <a:xfrm>
          <a:off x="0" y="500465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F0B02-090D-47D5-B68C-E9814F15E7DF}">
      <dsp:nvSpPr>
        <dsp:cNvPr id="0" name=""/>
        <dsp:cNvSpPr/>
      </dsp:nvSpPr>
      <dsp:spPr>
        <a:xfrm>
          <a:off x="0" y="500465"/>
          <a:ext cx="5149259" cy="74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dziedzictwa naturalnego przed pożarami oraz konsekwencjami katastrof</a:t>
          </a:r>
        </a:p>
      </dsp:txBody>
      <dsp:txXfrm>
        <a:off x="0" y="500465"/>
        <a:ext cx="5149259" cy="746005"/>
      </dsp:txXfrm>
    </dsp:sp>
    <dsp:sp modelId="{1F76AD56-5BED-4CE6-B062-4C8E8A077AFA}">
      <dsp:nvSpPr>
        <dsp:cNvPr id="0" name=""/>
        <dsp:cNvSpPr/>
      </dsp:nvSpPr>
      <dsp:spPr>
        <a:xfrm>
          <a:off x="0" y="1246470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07D18-78FD-4CF2-B280-2B9D0C6AE5FF}">
      <dsp:nvSpPr>
        <dsp:cNvPr id="0" name=""/>
        <dsp:cNvSpPr/>
      </dsp:nvSpPr>
      <dsp:spPr>
        <a:xfrm>
          <a:off x="0" y="1246470"/>
          <a:ext cx="5149259" cy="74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Poprawa i utrzymanie dobrej jakości wód powierzchniowych i podziemnych</a:t>
          </a:r>
        </a:p>
      </dsp:txBody>
      <dsp:txXfrm>
        <a:off x="0" y="1246470"/>
        <a:ext cx="5149259" cy="746005"/>
      </dsp:txXfrm>
    </dsp:sp>
    <dsp:sp modelId="{4D2EE220-1CAE-43F0-8E2D-523DF98E9AA6}">
      <dsp:nvSpPr>
        <dsp:cNvPr id="0" name=""/>
        <dsp:cNvSpPr/>
      </dsp:nvSpPr>
      <dsp:spPr>
        <a:xfrm>
          <a:off x="0" y="1992476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D8A6B-EED7-43AC-A2C0-A0786761AE7D}">
      <dsp:nvSpPr>
        <dsp:cNvPr id="0" name=""/>
        <dsp:cNvSpPr/>
      </dsp:nvSpPr>
      <dsp:spPr>
        <a:xfrm>
          <a:off x="0" y="1992476"/>
          <a:ext cx="5149259" cy="74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Poprawa systemu odprowadzania i oczyszczania ścieków, kanalizacje sanitarne</a:t>
          </a:r>
        </a:p>
      </dsp:txBody>
      <dsp:txXfrm>
        <a:off x="0" y="1992476"/>
        <a:ext cx="5149259" cy="746005"/>
      </dsp:txXfrm>
    </dsp:sp>
    <dsp:sp modelId="{631612E1-8670-4A67-8787-882610E3DB23}">
      <dsp:nvSpPr>
        <dsp:cNvPr id="0" name=""/>
        <dsp:cNvSpPr/>
      </dsp:nvSpPr>
      <dsp:spPr>
        <a:xfrm>
          <a:off x="0" y="2738481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C24DE-82B5-4C6B-AA74-12D8E8A53FA0}">
      <dsp:nvSpPr>
        <dsp:cNvPr id="0" name=""/>
        <dsp:cNvSpPr/>
      </dsp:nvSpPr>
      <dsp:spPr>
        <a:xfrm>
          <a:off x="0" y="2738481"/>
          <a:ext cx="5149259" cy="74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środowiska naturalnego rzek przygranicznych</a:t>
          </a:r>
        </a:p>
      </dsp:txBody>
      <dsp:txXfrm>
        <a:off x="0" y="2738481"/>
        <a:ext cx="5149259" cy="746005"/>
      </dsp:txXfrm>
    </dsp:sp>
    <dsp:sp modelId="{08C66364-65EC-4827-82B9-DD9E1952F35A}">
      <dsp:nvSpPr>
        <dsp:cNvPr id="0" name=""/>
        <dsp:cNvSpPr/>
      </dsp:nvSpPr>
      <dsp:spPr>
        <a:xfrm>
          <a:off x="0" y="3484487"/>
          <a:ext cx="51492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BED4-1688-4FCC-B2C5-449FD84DD107}">
      <dsp:nvSpPr>
        <dsp:cNvPr id="0" name=""/>
        <dsp:cNvSpPr/>
      </dsp:nvSpPr>
      <dsp:spPr>
        <a:xfrm>
          <a:off x="0" y="3484487"/>
          <a:ext cx="5149259" cy="74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Renowacja parków przyrodniczych, ochrona flory i fauny </a:t>
          </a:r>
        </a:p>
      </dsp:txBody>
      <dsp:txXfrm>
        <a:off x="0" y="3484487"/>
        <a:ext cx="5149259" cy="746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1480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1480"/>
          <a:ext cx="5271305" cy="39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TEMATY PBU 2014-2020 + DODATKOWO:</a:t>
          </a:r>
          <a:endParaRPr lang="pl-PL" sz="1800" kern="1200" noProof="0" dirty="0">
            <a:solidFill>
              <a:srgbClr val="00B050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480"/>
        <a:ext cx="5271305" cy="394501"/>
      </dsp:txXfrm>
    </dsp:sp>
    <dsp:sp modelId="{CC52AD85-FDE6-45F1-B4CF-D219BBEA18E0}">
      <dsp:nvSpPr>
        <dsp:cNvPr id="0" name=""/>
        <dsp:cNvSpPr/>
      </dsp:nvSpPr>
      <dsp:spPr>
        <a:xfrm>
          <a:off x="0" y="395981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78A20-B5A7-40BE-91B0-3371EECCCEF1}">
      <dsp:nvSpPr>
        <dsp:cNvPr id="0" name=""/>
        <dsp:cNvSpPr/>
      </dsp:nvSpPr>
      <dsp:spPr>
        <a:xfrm>
          <a:off x="0" y="395981"/>
          <a:ext cx="5266158" cy="68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Odporność na zmiany klimatu w miastach, zielona infrastruktura</a:t>
          </a:r>
        </a:p>
      </dsp:txBody>
      <dsp:txXfrm>
        <a:off x="0" y="395981"/>
        <a:ext cx="5266158" cy="683659"/>
      </dsp:txXfrm>
    </dsp:sp>
    <dsp:sp modelId="{A791E714-3D78-496D-8422-F46212DA33C5}">
      <dsp:nvSpPr>
        <dsp:cNvPr id="0" name=""/>
        <dsp:cNvSpPr/>
      </dsp:nvSpPr>
      <dsp:spPr>
        <a:xfrm>
          <a:off x="0" y="1079641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C04C4-BE1A-45BD-A302-58898D361B3E}">
      <dsp:nvSpPr>
        <dsp:cNvPr id="0" name=""/>
        <dsp:cNvSpPr/>
      </dsp:nvSpPr>
      <dsp:spPr>
        <a:xfrm>
          <a:off x="0" y="1079641"/>
          <a:ext cx="5271305" cy="44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 i eliminacja pożarów lasów</a:t>
          </a:r>
        </a:p>
      </dsp:txBody>
      <dsp:txXfrm>
        <a:off x="0" y="1079641"/>
        <a:ext cx="5271305" cy="444322"/>
      </dsp:txXfrm>
    </dsp:sp>
    <dsp:sp modelId="{3B0C9B4C-767A-475E-A7DC-6819653D6916}">
      <dsp:nvSpPr>
        <dsp:cNvPr id="0" name=""/>
        <dsp:cNvSpPr/>
      </dsp:nvSpPr>
      <dsp:spPr>
        <a:xfrm>
          <a:off x="0" y="1523964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A9F83-1E61-44F3-9720-8467C9D31C5E}">
      <dsp:nvSpPr>
        <dsp:cNvPr id="0" name=""/>
        <dsp:cNvSpPr/>
      </dsp:nvSpPr>
      <dsp:spPr>
        <a:xfrm>
          <a:off x="0" y="1523964"/>
          <a:ext cx="5271305" cy="422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Modernizacja i budowa sieci wodociągowych </a:t>
          </a:r>
        </a:p>
      </dsp:txBody>
      <dsp:txXfrm>
        <a:off x="0" y="1523964"/>
        <a:ext cx="5271305" cy="422826"/>
      </dsp:txXfrm>
    </dsp:sp>
    <dsp:sp modelId="{3D8BCD6D-C3F4-4584-891E-84AF274D63A0}">
      <dsp:nvSpPr>
        <dsp:cNvPr id="0" name=""/>
        <dsp:cNvSpPr/>
      </dsp:nvSpPr>
      <dsp:spPr>
        <a:xfrm>
          <a:off x="0" y="1946791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664C-1CA3-4E3E-9203-170254D1CAD6}">
      <dsp:nvSpPr>
        <dsp:cNvPr id="0" name=""/>
        <dsp:cNvSpPr/>
      </dsp:nvSpPr>
      <dsp:spPr>
        <a:xfrm>
          <a:off x="0" y="1946791"/>
          <a:ext cx="5266158" cy="65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 zanieczyszczeń przemysłowych wody surowej i pitnej</a:t>
          </a:r>
        </a:p>
      </dsp:txBody>
      <dsp:txXfrm>
        <a:off x="0" y="1946791"/>
        <a:ext cx="5266158" cy="656295"/>
      </dsp:txXfrm>
    </dsp:sp>
    <dsp:sp modelId="{15833849-1DEE-4719-87BE-8FCCB987B521}">
      <dsp:nvSpPr>
        <dsp:cNvPr id="0" name=""/>
        <dsp:cNvSpPr/>
      </dsp:nvSpPr>
      <dsp:spPr>
        <a:xfrm>
          <a:off x="0" y="2603087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D8C08-BBE5-47F2-BC36-E5C8BC7AF422}">
      <dsp:nvSpPr>
        <dsp:cNvPr id="0" name=""/>
        <dsp:cNvSpPr/>
      </dsp:nvSpPr>
      <dsp:spPr>
        <a:xfrm>
          <a:off x="0" y="2603087"/>
          <a:ext cx="5266158" cy="70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różnorodności biologicznej o znaczeniu międzynarodowym</a:t>
          </a:r>
        </a:p>
      </dsp:txBody>
      <dsp:txXfrm>
        <a:off x="0" y="2603087"/>
        <a:ext cx="5266158" cy="702862"/>
      </dsp:txXfrm>
    </dsp:sp>
    <dsp:sp modelId="{E7AF335B-4508-4F68-AB4F-66E36E0163E4}">
      <dsp:nvSpPr>
        <dsp:cNvPr id="0" name=""/>
        <dsp:cNvSpPr/>
      </dsp:nvSpPr>
      <dsp:spPr>
        <a:xfrm>
          <a:off x="0" y="3305949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D8E02-AA7D-4B45-B5A4-426B5E92DA20}">
      <dsp:nvSpPr>
        <dsp:cNvPr id="0" name=""/>
        <dsp:cNvSpPr/>
      </dsp:nvSpPr>
      <dsp:spPr>
        <a:xfrm>
          <a:off x="0" y="3305949"/>
          <a:ext cx="5271305" cy="462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Sprzęt i infrastruktura do zarządzania odpadami</a:t>
          </a:r>
        </a:p>
      </dsp:txBody>
      <dsp:txXfrm>
        <a:off x="0" y="3305949"/>
        <a:ext cx="5271305" cy="462378"/>
      </dsp:txXfrm>
    </dsp:sp>
    <dsp:sp modelId="{A732F8FE-A72E-40D3-A8A9-56458AE444E9}">
      <dsp:nvSpPr>
        <dsp:cNvPr id="0" name=""/>
        <dsp:cNvSpPr/>
      </dsp:nvSpPr>
      <dsp:spPr>
        <a:xfrm>
          <a:off x="0" y="3768327"/>
          <a:ext cx="527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9FA0-4FE4-4779-BCD0-053800F5EB50}">
      <dsp:nvSpPr>
        <dsp:cNvPr id="0" name=""/>
        <dsp:cNvSpPr/>
      </dsp:nvSpPr>
      <dsp:spPr>
        <a:xfrm>
          <a:off x="0" y="3768327"/>
          <a:ext cx="5271305" cy="462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noProof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Badania i rozwój, laboratoria, ośrodki edukacyjne, analiza ekosystemu</a:t>
          </a:r>
        </a:p>
      </dsp:txBody>
      <dsp:txXfrm>
        <a:off x="0" y="3768327"/>
        <a:ext cx="5271305" cy="462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5034" y="-774446"/>
          <a:ext cx="6020092" cy="602009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AFE12-8226-4264-A9EE-5DF73553CCCA}">
      <dsp:nvSpPr>
        <dsp:cNvPr id="0" name=""/>
        <dsp:cNvSpPr/>
      </dsp:nvSpPr>
      <dsp:spPr>
        <a:xfrm>
          <a:off x="620687" y="447120"/>
          <a:ext cx="4548494" cy="8942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Monitoring zagrożeń mikrobiologicznych i chemicznych w wodach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447120"/>
        <a:ext cx="4548494" cy="894240"/>
      </dsp:txXfrm>
    </dsp:sp>
    <dsp:sp modelId="{7AFB6654-429F-4397-ABFE-51500DA57E0E}">
      <dsp:nvSpPr>
        <dsp:cNvPr id="0" name=""/>
        <dsp:cNvSpPr/>
      </dsp:nvSpPr>
      <dsp:spPr>
        <a:xfrm>
          <a:off x="61787" y="33534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E193C3-55C3-4E3E-BAD1-5F7527B2FA1C}">
      <dsp:nvSpPr>
        <dsp:cNvPr id="0" name=""/>
        <dsp:cNvSpPr/>
      </dsp:nvSpPr>
      <dsp:spPr>
        <a:xfrm>
          <a:off x="945743" y="1788480"/>
          <a:ext cx="4223438" cy="8942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Odporność społeczności miejskich i wiejskich na zmiany klimatu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743" y="1788480"/>
        <a:ext cx="4223438" cy="894240"/>
      </dsp:txXfrm>
    </dsp:sp>
    <dsp:sp modelId="{3FF493B3-C78B-4029-BFFD-E63B958F431B}">
      <dsp:nvSpPr>
        <dsp:cNvPr id="0" name=""/>
        <dsp:cNvSpPr/>
      </dsp:nvSpPr>
      <dsp:spPr>
        <a:xfrm>
          <a:off x="386843" y="167670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4534224-A402-40CB-81D4-8BC2B2642852}">
      <dsp:nvSpPr>
        <dsp:cNvPr id="0" name=""/>
        <dsp:cNvSpPr/>
      </dsp:nvSpPr>
      <dsp:spPr>
        <a:xfrm>
          <a:off x="620687" y="3129840"/>
          <a:ext cx="4548494" cy="89424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Modernizacja i doposażenie jednostek ratowniczych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3129840"/>
        <a:ext cx="4548494" cy="894240"/>
      </dsp:txXfrm>
    </dsp:sp>
    <dsp:sp modelId="{C608EA40-0E94-4612-B2B5-04FC7F4F4990}">
      <dsp:nvSpPr>
        <dsp:cNvPr id="0" name=""/>
        <dsp:cNvSpPr/>
      </dsp:nvSpPr>
      <dsp:spPr>
        <a:xfrm>
          <a:off x="61787" y="301806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4129" y="-774308"/>
          <a:ext cx="6019017" cy="601901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E62D1-A3B3-4886-87ED-1754FF2FC634}">
      <dsp:nvSpPr>
        <dsp:cNvPr id="0" name=""/>
        <dsp:cNvSpPr/>
      </dsp:nvSpPr>
      <dsp:spPr>
        <a:xfrm>
          <a:off x="620577" y="447040"/>
          <a:ext cx="4549034" cy="8940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Zrównoważona gospodarka wodna i dostęp do czystej wody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577" y="447040"/>
        <a:ext cx="4549034" cy="894080"/>
      </dsp:txXfrm>
    </dsp:sp>
    <dsp:sp modelId="{E369E41E-DCE0-4C22-BB5A-BB36B1C58874}">
      <dsp:nvSpPr>
        <dsp:cNvPr id="0" name=""/>
        <dsp:cNvSpPr/>
      </dsp:nvSpPr>
      <dsp:spPr>
        <a:xfrm>
          <a:off x="61777" y="335280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E5C78D-C594-46C3-8FE2-0471B7DD2A4A}">
      <dsp:nvSpPr>
        <dsp:cNvPr id="0" name=""/>
        <dsp:cNvSpPr/>
      </dsp:nvSpPr>
      <dsp:spPr>
        <a:xfrm>
          <a:off x="945575" y="1788160"/>
          <a:ext cx="4224036" cy="8940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Strategiczne i środowiskowe planowanie gospodarki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575" y="1788160"/>
        <a:ext cx="4224036" cy="894080"/>
      </dsp:txXfrm>
    </dsp:sp>
    <dsp:sp modelId="{9C9BF7D3-0D13-4177-9099-8E6F14722E1F}">
      <dsp:nvSpPr>
        <dsp:cNvPr id="0" name=""/>
        <dsp:cNvSpPr/>
      </dsp:nvSpPr>
      <dsp:spPr>
        <a:xfrm>
          <a:off x="386775" y="1676399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D92964-2BF7-4682-9091-3CC0B60E31CF}">
      <dsp:nvSpPr>
        <dsp:cNvPr id="0" name=""/>
        <dsp:cNvSpPr/>
      </dsp:nvSpPr>
      <dsp:spPr>
        <a:xfrm>
          <a:off x="620577" y="3129280"/>
          <a:ext cx="4549034" cy="8940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6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i modernizacja infrastruktury ściekowej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577" y="3129280"/>
        <a:ext cx="4549034" cy="894080"/>
      </dsp:txXfrm>
    </dsp:sp>
    <dsp:sp modelId="{586D39CF-E152-43DA-9E8D-90BE9C6EE651}">
      <dsp:nvSpPr>
        <dsp:cNvPr id="0" name=""/>
        <dsp:cNvSpPr/>
      </dsp:nvSpPr>
      <dsp:spPr>
        <a:xfrm>
          <a:off x="61777" y="3017520"/>
          <a:ext cx="1117600" cy="11176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1C5D-EF35-4ABA-BD16-3869D3D85137}">
      <dsp:nvSpPr>
        <dsp:cNvPr id="0" name=""/>
        <dsp:cNvSpPr/>
      </dsp:nvSpPr>
      <dsp:spPr>
        <a:xfrm>
          <a:off x="-5055034" y="-774446"/>
          <a:ext cx="6020092" cy="602009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76B4F-62C0-4341-B34F-8678FF08622C}">
      <dsp:nvSpPr>
        <dsp:cNvPr id="0" name=""/>
        <dsp:cNvSpPr/>
      </dsp:nvSpPr>
      <dsp:spPr>
        <a:xfrm>
          <a:off x="620687" y="447120"/>
          <a:ext cx="4548494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flory / fauny / obszarów parków naturalnych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447120"/>
        <a:ext cx="4548494" cy="894240"/>
      </dsp:txXfrm>
    </dsp:sp>
    <dsp:sp modelId="{A402C78D-0C7E-4D7E-83FF-70ED8B9AF358}">
      <dsp:nvSpPr>
        <dsp:cNvPr id="0" name=""/>
        <dsp:cNvSpPr/>
      </dsp:nvSpPr>
      <dsp:spPr>
        <a:xfrm>
          <a:off x="61787" y="33534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FE0FC8-B3B2-42B6-9939-511DFFDDE027}">
      <dsp:nvSpPr>
        <dsp:cNvPr id="0" name=""/>
        <dsp:cNvSpPr/>
      </dsp:nvSpPr>
      <dsp:spPr>
        <a:xfrm>
          <a:off x="945743" y="1788480"/>
          <a:ext cx="4223438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zielonej infrastruktury miejskiej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5743" y="1788480"/>
        <a:ext cx="4223438" cy="894240"/>
      </dsp:txXfrm>
    </dsp:sp>
    <dsp:sp modelId="{7A2C2E9E-F828-40FE-839E-A25ED64B718F}">
      <dsp:nvSpPr>
        <dsp:cNvPr id="0" name=""/>
        <dsp:cNvSpPr/>
      </dsp:nvSpPr>
      <dsp:spPr>
        <a:xfrm>
          <a:off x="386843" y="167670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375C6-3692-4F7B-A082-1ABAC1381C59}">
      <dsp:nvSpPr>
        <dsp:cNvPr id="0" name=""/>
        <dsp:cNvSpPr/>
      </dsp:nvSpPr>
      <dsp:spPr>
        <a:xfrm>
          <a:off x="620687" y="3129840"/>
          <a:ext cx="4548494" cy="89424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98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u="none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Badania i rozwój inicjatyw edukacyjnych na rzecz bioróżnorodności</a:t>
          </a:r>
          <a:endParaRPr lang="pl-PL" sz="20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20687" y="3129840"/>
        <a:ext cx="4548494" cy="894240"/>
      </dsp:txXfrm>
    </dsp:sp>
    <dsp:sp modelId="{3109DF30-A7C7-40A7-9DFD-B29415708D90}">
      <dsp:nvSpPr>
        <dsp:cNvPr id="0" name=""/>
        <dsp:cNvSpPr/>
      </dsp:nvSpPr>
      <dsp:spPr>
        <a:xfrm>
          <a:off x="61787" y="3018060"/>
          <a:ext cx="1117800" cy="11178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0618-5595-4E5A-A196-EAE7BECF4E27}">
      <dsp:nvSpPr>
        <dsp:cNvPr id="0" name=""/>
        <dsp:cNvSpPr/>
      </dsp:nvSpPr>
      <dsp:spPr>
        <a:xfrm>
          <a:off x="0" y="2198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9D2-A389-4E2A-8FBC-90CDE7632CF8}">
      <dsp:nvSpPr>
        <dsp:cNvPr id="0" name=""/>
        <dsp:cNvSpPr/>
      </dsp:nvSpPr>
      <dsp:spPr>
        <a:xfrm>
          <a:off x="0" y="2198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112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doposażonych 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jednostek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/ służb ratowniczych</a:t>
          </a:r>
        </a:p>
      </dsp:txBody>
      <dsp:txXfrm>
        <a:off x="0" y="2198"/>
        <a:ext cx="10559603" cy="430841"/>
      </dsp:txXfrm>
    </dsp:sp>
    <dsp:sp modelId="{314E220F-28AB-4F86-8D05-8645E3A6EC7C}">
      <dsp:nvSpPr>
        <dsp:cNvPr id="0" name=""/>
        <dsp:cNvSpPr/>
      </dsp:nvSpPr>
      <dsp:spPr>
        <a:xfrm>
          <a:off x="0" y="433039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5FED-0C04-47B1-9EF9-12F30FCA285E}">
      <dsp:nvSpPr>
        <dsp:cNvPr id="0" name=""/>
        <dsp:cNvSpPr/>
      </dsp:nvSpPr>
      <dsp:spPr>
        <a:xfrm>
          <a:off x="0" y="433039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53</a:t>
          </a: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zakupione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pojazdy ratownicze</a:t>
          </a:r>
        </a:p>
      </dsp:txBody>
      <dsp:txXfrm>
        <a:off x="0" y="433039"/>
        <a:ext cx="10559603" cy="430841"/>
      </dsp:txXfrm>
    </dsp:sp>
    <dsp:sp modelId="{EEA38ED6-BA03-4F27-8562-EA2CCA29E1B6}">
      <dsp:nvSpPr>
        <dsp:cNvPr id="0" name=""/>
        <dsp:cNvSpPr/>
      </dsp:nvSpPr>
      <dsp:spPr>
        <a:xfrm>
          <a:off x="0" y="863881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D20B-71F2-4FAA-B16C-BD50B3C3D042}">
      <dsp:nvSpPr>
        <dsp:cNvPr id="0" name=""/>
        <dsp:cNvSpPr/>
      </dsp:nvSpPr>
      <dsp:spPr>
        <a:xfrm>
          <a:off x="0" y="863881"/>
          <a:ext cx="10559603" cy="41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12</a:t>
          </a:r>
          <a:r>
            <a:rPr lang="pl-PL" sz="20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nowych / </a:t>
          </a: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zmodernizowan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oczyszczalni ścieków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stacji uzdatniania wody</a:t>
          </a:r>
        </a:p>
      </dsp:txBody>
      <dsp:txXfrm>
        <a:off x="0" y="863881"/>
        <a:ext cx="10559603" cy="416998"/>
      </dsp:txXfrm>
    </dsp:sp>
    <dsp:sp modelId="{6E4ADE8B-FE85-4206-8B04-B2D6519CC32F}">
      <dsp:nvSpPr>
        <dsp:cNvPr id="0" name=""/>
        <dsp:cNvSpPr/>
      </dsp:nvSpPr>
      <dsp:spPr>
        <a:xfrm>
          <a:off x="0" y="1280880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0398-0B39-42A3-B672-C4C3DC7890BE}">
      <dsp:nvSpPr>
        <dsp:cNvPr id="0" name=""/>
        <dsp:cNvSpPr/>
      </dsp:nvSpPr>
      <dsp:spPr>
        <a:xfrm>
          <a:off x="0" y="1280880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km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nowych lub zmodernizowanych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sieci wodociągowych / kanalizacyjnych</a:t>
          </a:r>
        </a:p>
      </dsp:txBody>
      <dsp:txXfrm>
        <a:off x="0" y="1280880"/>
        <a:ext cx="10559603" cy="430841"/>
      </dsp:txXfrm>
    </dsp:sp>
    <dsp:sp modelId="{B3DAB14C-48A8-4715-AD17-454930003710}">
      <dsp:nvSpPr>
        <dsp:cNvPr id="0" name=""/>
        <dsp:cNvSpPr/>
      </dsp:nvSpPr>
      <dsp:spPr>
        <a:xfrm>
          <a:off x="0" y="1711721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4E320-EF57-48F5-98D2-FF6BA586165C}">
      <dsp:nvSpPr>
        <dsp:cNvPr id="0" name=""/>
        <dsp:cNvSpPr/>
      </dsp:nvSpPr>
      <dsp:spPr>
        <a:xfrm>
          <a:off x="0" y="1711721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13 000 uczestników wspólnych działań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transgranicznych dot. środowiska</a:t>
          </a:r>
        </a:p>
      </dsp:txBody>
      <dsp:txXfrm>
        <a:off x="0" y="1711721"/>
        <a:ext cx="10559603" cy="430841"/>
      </dsp:txXfrm>
    </dsp:sp>
    <dsp:sp modelId="{73D7C5AC-5CDD-41B2-AAB3-9BBE75AD5048}">
      <dsp:nvSpPr>
        <dsp:cNvPr id="0" name=""/>
        <dsp:cNvSpPr/>
      </dsp:nvSpPr>
      <dsp:spPr>
        <a:xfrm>
          <a:off x="0" y="2142563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9E53-0C17-454D-8078-A1F57C788FE6}">
      <dsp:nvSpPr>
        <dsp:cNvPr id="0" name=""/>
        <dsp:cNvSpPr/>
      </dsp:nvSpPr>
      <dsp:spPr>
        <a:xfrm>
          <a:off x="0" y="2142563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14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parków/rezerwatów przyrodniczych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objętych działaniami ochronnymi</a:t>
          </a:r>
        </a:p>
      </dsp:txBody>
      <dsp:txXfrm>
        <a:off x="0" y="2142563"/>
        <a:ext cx="10559603" cy="430841"/>
      </dsp:txXfrm>
    </dsp:sp>
    <dsp:sp modelId="{20912827-4EF7-4FA2-9F41-ED5D349EFE76}">
      <dsp:nvSpPr>
        <dsp:cNvPr id="0" name=""/>
        <dsp:cNvSpPr/>
      </dsp:nvSpPr>
      <dsp:spPr>
        <a:xfrm>
          <a:off x="0" y="2573404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3F31E-A487-495B-B128-AF89F9FD36CF}">
      <dsp:nvSpPr>
        <dsp:cNvPr id="0" name=""/>
        <dsp:cNvSpPr/>
      </dsp:nvSpPr>
      <dsp:spPr>
        <a:xfrm>
          <a:off x="0" y="2573404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217 000 ha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objętych środkami ochrony i odtworzenia </a:t>
          </a:r>
          <a:r>
            <a:rPr lang="pl-PL" sz="2000" b="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 tym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&gt;160 000 ha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Natura 2000) </a:t>
          </a:r>
        </a:p>
      </dsp:txBody>
      <dsp:txXfrm>
        <a:off x="0" y="2573404"/>
        <a:ext cx="10559603" cy="430841"/>
      </dsp:txXfrm>
    </dsp:sp>
    <dsp:sp modelId="{D453E11C-B038-4334-A700-1ED9234F0F0F}">
      <dsp:nvSpPr>
        <dsp:cNvPr id="0" name=""/>
        <dsp:cNvSpPr/>
      </dsp:nvSpPr>
      <dsp:spPr>
        <a:xfrm>
          <a:off x="0" y="3004246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94A19-B15E-4C5B-BC10-995722AF799B}">
      <dsp:nvSpPr>
        <dsp:cNvPr id="0" name=""/>
        <dsp:cNvSpPr/>
      </dsp:nvSpPr>
      <dsp:spPr>
        <a:xfrm>
          <a:off x="0" y="3004246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&gt; 685 000 użytkowników</a:t>
          </a:r>
          <a:r>
            <a:rPr lang="pl-PL" sz="2000" kern="1200" dirty="0">
              <a:solidFill>
                <a:srgbClr val="156082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udoskonalonych systemów zaopatrzenia w wodę i kanalizacji</a:t>
          </a:r>
        </a:p>
      </dsp:txBody>
      <dsp:txXfrm>
        <a:off x="0" y="3004246"/>
        <a:ext cx="10559603" cy="430841"/>
      </dsp:txXfrm>
    </dsp:sp>
    <dsp:sp modelId="{EA615F0E-6884-40E4-B951-C47B12C4FDA5}">
      <dsp:nvSpPr>
        <dsp:cNvPr id="0" name=""/>
        <dsp:cNvSpPr/>
      </dsp:nvSpPr>
      <dsp:spPr>
        <a:xfrm>
          <a:off x="0" y="3435087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FE67A-E637-442A-8932-F11680156993}">
      <dsp:nvSpPr>
        <dsp:cNvPr id="0" name=""/>
        <dsp:cNvSpPr/>
      </dsp:nvSpPr>
      <dsp:spPr>
        <a:xfrm>
          <a:off x="0" y="3435087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32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kampanie informacyjno-edukacyjnych 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kształtujących świadomość ekologiczną</a:t>
          </a:r>
        </a:p>
      </dsp:txBody>
      <dsp:txXfrm>
        <a:off x="0" y="3435087"/>
        <a:ext cx="10559603" cy="430841"/>
      </dsp:txXfrm>
    </dsp:sp>
    <dsp:sp modelId="{BD788779-469B-4176-B39E-C6ECB750C496}">
      <dsp:nvSpPr>
        <dsp:cNvPr id="0" name=""/>
        <dsp:cNvSpPr/>
      </dsp:nvSpPr>
      <dsp:spPr>
        <a:xfrm>
          <a:off x="0" y="3865929"/>
          <a:ext cx="10559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21C00-C15B-4CA8-AF06-87BBCE6AEEF2}">
      <dsp:nvSpPr>
        <dsp:cNvPr id="0" name=""/>
        <dsp:cNvSpPr/>
      </dsp:nvSpPr>
      <dsp:spPr>
        <a:xfrm>
          <a:off x="0" y="3865929"/>
          <a:ext cx="10559603" cy="43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36</a:t>
          </a:r>
          <a:r>
            <a:rPr lang="pl-PL" sz="20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wspólnie opracowanych </a:t>
          </a:r>
          <a:r>
            <a:rPr lang="pl-PL" sz="2000" b="1" kern="12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rozwiązań</a:t>
          </a:r>
        </a:p>
      </dsp:txBody>
      <dsp:txXfrm>
        <a:off x="0" y="3865929"/>
        <a:ext cx="10559603" cy="4308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8525-7404-484D-A4F1-E252E3F4DAF0}">
      <dsp:nvSpPr>
        <dsp:cNvPr id="0" name=""/>
        <dsp:cNvSpPr/>
      </dsp:nvSpPr>
      <dsp:spPr>
        <a:xfrm>
          <a:off x="0" y="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Wspólne inicjatywy na rzecz poprawy gospodarowania odpadami z gospodarstw domowych</a:t>
          </a:r>
          <a:endParaRPr lang="pl-PL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123" y="41128"/>
        <a:ext cx="6975205" cy="760154"/>
      </dsp:txXfrm>
    </dsp:sp>
    <dsp:sp modelId="{F9B974BE-FC2A-409B-9085-F7EBD351FA27}">
      <dsp:nvSpPr>
        <dsp:cNvPr id="0" name=""/>
        <dsp:cNvSpPr/>
      </dsp:nvSpPr>
      <dsp:spPr>
        <a:xfrm>
          <a:off x="0" y="97200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Przetwarzanie odpadów resztkowych</a:t>
          </a:r>
        </a:p>
      </dsp:txBody>
      <dsp:txXfrm>
        <a:off x="41123" y="1013128"/>
        <a:ext cx="6975205" cy="760154"/>
      </dsp:txXfrm>
    </dsp:sp>
    <dsp:sp modelId="{AFBEA4D6-84ED-4EC0-A5F7-A82C55BA369E}">
      <dsp:nvSpPr>
        <dsp:cNvPr id="0" name=""/>
        <dsp:cNvSpPr/>
      </dsp:nvSpPr>
      <dsp:spPr>
        <a:xfrm>
          <a:off x="0" y="1944006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Promowanie innowacyjnych rozwiązań związanych z przejściem na gospodarkę o obiegu zamkniętym</a:t>
          </a:r>
        </a:p>
      </dsp:txBody>
      <dsp:txXfrm>
        <a:off x="41123" y="1985129"/>
        <a:ext cx="6975205" cy="760154"/>
      </dsp:txXfrm>
    </dsp:sp>
    <dsp:sp modelId="{E1AD6058-A912-49EF-A557-B58DADCA3C98}">
      <dsp:nvSpPr>
        <dsp:cNvPr id="0" name=""/>
        <dsp:cNvSpPr/>
      </dsp:nvSpPr>
      <dsp:spPr>
        <a:xfrm>
          <a:off x="0" y="2916005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Minimalizacja wytwarzania, promowanie segregacji, zwiększenie recyklingu i ponownego wykorzystania</a:t>
          </a:r>
        </a:p>
      </dsp:txBody>
      <dsp:txXfrm>
        <a:off x="41123" y="2957128"/>
        <a:ext cx="6975205" cy="760154"/>
      </dsp:txXfrm>
    </dsp:sp>
    <dsp:sp modelId="{08D9AFD0-C106-4750-9577-FB23E653A0D8}">
      <dsp:nvSpPr>
        <dsp:cNvPr id="0" name=""/>
        <dsp:cNvSpPr/>
      </dsp:nvSpPr>
      <dsp:spPr>
        <a:xfrm>
          <a:off x="0" y="3888006"/>
          <a:ext cx="7057451" cy="842400"/>
        </a:xfrm>
        <a:prstGeom prst="roundRect">
          <a:avLst/>
        </a:prstGeom>
        <a:solidFill>
          <a:srgbClr val="CCECFF">
            <a:alpha val="20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Podnoszenie świadomości wyzwań związanych z kwestiami środowiskowymi</a:t>
          </a:r>
        </a:p>
      </dsp:txBody>
      <dsp:txXfrm>
        <a:off x="41123" y="3929129"/>
        <a:ext cx="6975205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D4E02-DE45-4DC5-A63D-C422A18C2466}">
      <dsp:nvSpPr>
        <dsp:cNvPr id="0" name=""/>
        <dsp:cNvSpPr/>
      </dsp:nvSpPr>
      <dsp:spPr>
        <a:xfrm>
          <a:off x="0" y="301899"/>
          <a:ext cx="7816517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649" tIns="354076" rIns="60664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u="none" kern="12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wspólne wydarzenia kulturalne, kreatywny wypoczynek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u="none" kern="12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ochrona i promocja obiektów dziedzictwa kulturowego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społeczno-kulturalna osób ze specjalnymi potrzebami </a:t>
          </a:r>
        </a:p>
      </dsp:txBody>
      <dsp:txXfrm>
        <a:off x="0" y="301899"/>
        <a:ext cx="7816517" cy="1713600"/>
      </dsp:txXfrm>
    </dsp:sp>
    <dsp:sp modelId="{349BCB56-893C-4145-A9AE-98B817CDF567}">
      <dsp:nvSpPr>
        <dsp:cNvPr id="0" name=""/>
        <dsp:cNvSpPr/>
      </dsp:nvSpPr>
      <dsp:spPr>
        <a:xfrm>
          <a:off x="390825" y="50978"/>
          <a:ext cx="5471561" cy="50184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812" tIns="0" rIns="20681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Kultura i sztuka</a:t>
          </a:r>
        </a:p>
      </dsp:txBody>
      <dsp:txXfrm>
        <a:off x="415323" y="75476"/>
        <a:ext cx="5422565" cy="452844"/>
      </dsp:txXfrm>
    </dsp:sp>
    <dsp:sp modelId="{03F607B2-E2B7-4531-9C77-1180D2B1AF92}">
      <dsp:nvSpPr>
        <dsp:cNvPr id="0" name=""/>
        <dsp:cNvSpPr/>
      </dsp:nvSpPr>
      <dsp:spPr>
        <a:xfrm>
          <a:off x="0" y="2358219"/>
          <a:ext cx="7816517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649" tIns="354076" rIns="6066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innowacyjne technologie edukacyjne i naukowe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transgraniczna oferta edukacyjna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wymiana młodzieży, szkolenia (współpraca instytucyjna)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dzieci i młodzieży z Ukrainy w polski system edukacyjny</a:t>
          </a:r>
        </a:p>
      </dsp:txBody>
      <dsp:txXfrm>
        <a:off x="0" y="2358219"/>
        <a:ext cx="7816517" cy="1606500"/>
      </dsp:txXfrm>
    </dsp:sp>
    <dsp:sp modelId="{1C96F16C-06D8-4AA4-BC22-8364B30FF871}">
      <dsp:nvSpPr>
        <dsp:cNvPr id="0" name=""/>
        <dsp:cNvSpPr/>
      </dsp:nvSpPr>
      <dsp:spPr>
        <a:xfrm>
          <a:off x="390825" y="2107299"/>
          <a:ext cx="5471561" cy="501840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812" tIns="0" rIns="20681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</a:t>
          </a:r>
          <a:endParaRPr lang="pl-PL" sz="1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5323" y="2131797"/>
        <a:ext cx="5422565" cy="452844"/>
      </dsp:txXfrm>
    </dsp:sp>
    <dsp:sp modelId="{BF6A7D89-3D94-4DB1-82EB-5B4B99C9BCBF}">
      <dsp:nvSpPr>
        <dsp:cNvPr id="0" name=""/>
        <dsp:cNvSpPr/>
      </dsp:nvSpPr>
      <dsp:spPr>
        <a:xfrm>
          <a:off x="0" y="4307439"/>
          <a:ext cx="7816517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649" tIns="354076" rIns="6066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promowanie regularnych badań lekarskich i higieny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pierwsza pomoc medyczna </a:t>
          </a:r>
          <a:endParaRPr lang="pl-PL" sz="1800" kern="1200" dirty="0">
            <a:solidFill>
              <a:schemeClr val="accent1">
                <a:lumMod val="7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4307439"/>
        <a:ext cx="7816517" cy="1017450"/>
      </dsp:txXfrm>
    </dsp:sp>
    <dsp:sp modelId="{CD22B858-CA47-4E79-B708-759FAFCB632F}">
      <dsp:nvSpPr>
        <dsp:cNvPr id="0" name=""/>
        <dsp:cNvSpPr/>
      </dsp:nvSpPr>
      <dsp:spPr>
        <a:xfrm>
          <a:off x="390825" y="4056519"/>
          <a:ext cx="5471561" cy="50184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812" tIns="0" rIns="20681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Zdrowie i bezpieczeństwo</a:t>
          </a:r>
          <a:endParaRPr lang="pl-PL" sz="18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5323" y="4081017"/>
        <a:ext cx="542256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AE8F-5228-4ADE-9FD2-DFBB6050F1BB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9E23-0DD6-4E60-81A2-26A69A314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1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33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C11B9-8496-A7E6-6A52-CAEA6A1B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343A9-BFC4-D916-1407-85DDC2D4D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9E9EC-F89C-A826-94EE-77E995AB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Zrównoważona gospodarka wodna i dostęp do czystej wody: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CleanWater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PACT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GoodWater</a:t>
            </a:r>
          </a:p>
          <a:p>
            <a:endParaRPr lang="pl-PL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Strategiczne i środowiskowe planowanie gospodarki wodnej: 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IFSynergy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AquaForce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WaterWise</a:t>
            </a:r>
          </a:p>
          <a:p>
            <a:endParaRPr lang="pl-PL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i modernizacja infrastruktury ściekowej: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EcoReserve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SewageLink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EcoSolutions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CleanUP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Water4Life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EcoLinks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RiverCare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CleanBugRiver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WaterProtect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Interreg4Water</a:t>
            </a:r>
          </a:p>
          <a:p>
            <a:r>
              <a:rPr lang="pl-PL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SafeSewerage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5B4EE-90C7-0D83-4366-66A07A19E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56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7053C-B9C2-F09D-55F7-14992DB5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88ECA-8C18-C9E7-6437-F9009917D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DA661-E33A-B1DA-9331-712DFFFFA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Ochrona flory / fauny / obszarów parków naturalnych: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CitiesOfGreen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CBBC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ZeroHeracleum</a:t>
            </a:r>
          </a:p>
          <a:p>
            <a:endParaRPr lang="pl-PL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zielonej infrastruktury miejskiej: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ParksMatter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BioGreen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GreenAction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WildInCity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Badania i rozwój inicjatyw edukacyjnych na rzecz bioróżnorodności: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EcoParks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Youth4EcoEdu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BIODIVERSITY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802FA-21EA-0D9F-6D93-AFF1F790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4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Nadwieprzański </a:t>
            </a:r>
            <a:r>
              <a:rPr lang="pl-PL" dirty="0" err="1"/>
              <a:t>Landscape</a:t>
            </a:r>
            <a:r>
              <a:rPr lang="pl-PL" dirty="0"/>
              <a:t> Park</a:t>
            </a:r>
          </a:p>
          <a:p>
            <a:r>
              <a:rPr lang="pl-PL" dirty="0"/>
              <a:t>Podzamcze Park</a:t>
            </a:r>
          </a:p>
          <a:p>
            <a:r>
              <a:rPr lang="pl-PL" dirty="0"/>
              <a:t>Świnka River </a:t>
            </a:r>
            <a:r>
              <a:rPr lang="pl-PL" dirty="0" err="1"/>
              <a:t>valley</a:t>
            </a:r>
            <a:endParaRPr lang="pl-PL" dirty="0"/>
          </a:p>
          <a:p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Reserve</a:t>
            </a:r>
            <a:r>
              <a:rPr lang="pl-PL" dirty="0"/>
              <a:t> "</a:t>
            </a:r>
            <a:r>
              <a:rPr lang="pl-PL" dirty="0" err="1"/>
              <a:t>Castles</a:t>
            </a:r>
            <a:r>
              <a:rPr lang="pl-PL" dirty="0"/>
              <a:t> of </a:t>
            </a:r>
            <a:r>
              <a:rPr lang="pl-PL" dirty="0" err="1"/>
              <a:t>Ternopil</a:t>
            </a:r>
            <a:r>
              <a:rPr lang="pl-PL" dirty="0"/>
              <a:t>" 8ha</a:t>
            </a:r>
          </a:p>
          <a:p>
            <a:r>
              <a:rPr lang="pl-PL" dirty="0"/>
              <a:t>Nobel </a:t>
            </a:r>
            <a:r>
              <a:rPr lang="pl-PL" dirty="0" err="1"/>
              <a:t>National</a:t>
            </a:r>
            <a:r>
              <a:rPr lang="pl-PL" dirty="0"/>
              <a:t> Natural Park 25.3ha</a:t>
            </a:r>
          </a:p>
          <a:p>
            <a:r>
              <a:rPr lang="pl-PL" dirty="0"/>
              <a:t>Narew </a:t>
            </a:r>
            <a:r>
              <a:rPr lang="pl-PL" dirty="0" err="1"/>
              <a:t>National</a:t>
            </a:r>
            <a:r>
              <a:rPr lang="pl-PL" dirty="0"/>
              <a:t> Park 7 350ha</a:t>
            </a:r>
          </a:p>
          <a:p>
            <a:r>
              <a:rPr lang="pl-PL" dirty="0"/>
              <a:t>Magurski </a:t>
            </a:r>
            <a:r>
              <a:rPr lang="pl-PL" dirty="0" err="1"/>
              <a:t>National</a:t>
            </a:r>
            <a:r>
              <a:rPr lang="pl-PL" dirty="0"/>
              <a:t> Park</a:t>
            </a:r>
          </a:p>
          <a:p>
            <a:r>
              <a:rPr lang="pl-PL" dirty="0" err="1"/>
              <a:t>Uzhanskyi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Natural Park</a:t>
            </a:r>
          </a:p>
          <a:p>
            <a:r>
              <a:rPr lang="pl-PL" dirty="0"/>
              <a:t>Zakaznyk </a:t>
            </a:r>
            <a:r>
              <a:rPr lang="pl-PL" dirty="0" err="1"/>
              <a:t>Verkhobuzkyi</a:t>
            </a:r>
            <a:r>
              <a:rPr lang="pl-PL" dirty="0"/>
              <a:t> Nature </a:t>
            </a:r>
            <a:r>
              <a:rPr lang="pl-PL" dirty="0" err="1"/>
              <a:t>Reserve</a:t>
            </a:r>
            <a:endParaRPr lang="pl-PL" dirty="0"/>
          </a:p>
          <a:p>
            <a:r>
              <a:rPr lang="pl-PL" dirty="0"/>
              <a:t>Tadani Nature </a:t>
            </a:r>
            <a:r>
              <a:rPr lang="pl-PL" dirty="0" err="1"/>
              <a:t>Reserve</a:t>
            </a:r>
            <a:endParaRPr lang="pl-PL" dirty="0"/>
          </a:p>
          <a:p>
            <a:r>
              <a:rPr lang="pl-PL" dirty="0" err="1"/>
              <a:t>Fedorivka</a:t>
            </a:r>
            <a:r>
              <a:rPr lang="pl-PL" dirty="0"/>
              <a:t> </a:t>
            </a:r>
            <a:r>
              <a:rPr lang="pl-PL" dirty="0" err="1"/>
              <a:t>Landscape</a:t>
            </a:r>
            <a:r>
              <a:rPr lang="pl-PL" dirty="0"/>
              <a:t> </a:t>
            </a:r>
            <a:r>
              <a:rPr lang="pl-PL" dirty="0" err="1"/>
              <a:t>Reserve</a:t>
            </a:r>
            <a:r>
              <a:rPr lang="pl-PL" dirty="0"/>
              <a:t> </a:t>
            </a:r>
          </a:p>
          <a:p>
            <a:r>
              <a:rPr lang="pl-PL" dirty="0"/>
              <a:t>PLH140011 Bug River </a:t>
            </a:r>
            <a:r>
              <a:rPr lang="pl-PL" dirty="0" err="1"/>
              <a:t>Refuge</a:t>
            </a:r>
            <a:r>
              <a:rPr lang="pl-PL" dirty="0"/>
              <a:t>,</a:t>
            </a:r>
          </a:p>
          <a:p>
            <a:r>
              <a:rPr lang="pl-PL" dirty="0"/>
              <a:t>PLB140001 Lower Bug Valley, </a:t>
            </a:r>
          </a:p>
          <a:p>
            <a:r>
              <a:rPr lang="pl-PL" dirty="0"/>
              <a:t>PLH060032 Bug Valley of Polesie, </a:t>
            </a:r>
          </a:p>
          <a:p>
            <a:r>
              <a:rPr lang="pl-PL" dirty="0"/>
              <a:t>PLB060003 Middle Bug Valley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21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Nadwieprzański </a:t>
            </a:r>
            <a:r>
              <a:rPr lang="pl-PL" dirty="0" err="1"/>
              <a:t>Landscape</a:t>
            </a:r>
            <a:r>
              <a:rPr lang="pl-PL" dirty="0"/>
              <a:t> Park</a:t>
            </a:r>
          </a:p>
          <a:p>
            <a:r>
              <a:rPr lang="pl-PL" dirty="0"/>
              <a:t>Świnka River </a:t>
            </a:r>
            <a:r>
              <a:rPr lang="pl-PL" dirty="0" err="1"/>
              <a:t>valley</a:t>
            </a:r>
            <a:endParaRPr lang="pl-PL" dirty="0"/>
          </a:p>
          <a:p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Reserve</a:t>
            </a:r>
            <a:r>
              <a:rPr lang="pl-PL" dirty="0"/>
              <a:t> "</a:t>
            </a:r>
            <a:r>
              <a:rPr lang="pl-PL" dirty="0" err="1"/>
              <a:t>Castles</a:t>
            </a:r>
            <a:r>
              <a:rPr lang="pl-PL" dirty="0"/>
              <a:t> of </a:t>
            </a:r>
            <a:r>
              <a:rPr lang="pl-PL" dirty="0" err="1"/>
              <a:t>Ternopil</a:t>
            </a:r>
            <a:r>
              <a:rPr lang="pl-PL" dirty="0"/>
              <a:t>" 8ha</a:t>
            </a:r>
          </a:p>
          <a:p>
            <a:r>
              <a:rPr lang="pl-PL" dirty="0"/>
              <a:t>Nobel </a:t>
            </a:r>
            <a:r>
              <a:rPr lang="pl-PL" dirty="0" err="1"/>
              <a:t>National</a:t>
            </a:r>
            <a:r>
              <a:rPr lang="pl-PL" dirty="0"/>
              <a:t> Natural Park </a:t>
            </a:r>
          </a:p>
          <a:p>
            <a:r>
              <a:rPr lang="pl-PL" dirty="0"/>
              <a:t>Narew </a:t>
            </a:r>
            <a:r>
              <a:rPr lang="pl-PL" dirty="0" err="1"/>
              <a:t>National</a:t>
            </a:r>
            <a:r>
              <a:rPr lang="pl-PL" dirty="0"/>
              <a:t> Park </a:t>
            </a:r>
          </a:p>
          <a:p>
            <a:r>
              <a:rPr lang="pl-PL" dirty="0"/>
              <a:t>Magurski </a:t>
            </a:r>
            <a:r>
              <a:rPr lang="pl-PL" dirty="0" err="1"/>
              <a:t>National</a:t>
            </a:r>
            <a:r>
              <a:rPr lang="pl-PL" dirty="0"/>
              <a:t> Park</a:t>
            </a:r>
          </a:p>
          <a:p>
            <a:r>
              <a:rPr lang="pl-PL" dirty="0" err="1"/>
              <a:t>Uzhanskyi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Natural Park</a:t>
            </a:r>
          </a:p>
          <a:p>
            <a:r>
              <a:rPr lang="pl-PL" dirty="0"/>
              <a:t>Zakaznyk </a:t>
            </a:r>
            <a:r>
              <a:rPr lang="pl-PL" dirty="0" err="1"/>
              <a:t>Verkhobuzkyi</a:t>
            </a:r>
            <a:r>
              <a:rPr lang="pl-PL" dirty="0"/>
              <a:t> Nature </a:t>
            </a:r>
            <a:r>
              <a:rPr lang="pl-PL" dirty="0" err="1"/>
              <a:t>Reserve</a:t>
            </a:r>
            <a:endParaRPr lang="pl-PL" dirty="0"/>
          </a:p>
          <a:p>
            <a:r>
              <a:rPr lang="pl-PL" dirty="0"/>
              <a:t>Tadani Nature </a:t>
            </a:r>
            <a:r>
              <a:rPr lang="pl-PL" dirty="0" err="1"/>
              <a:t>Reserve</a:t>
            </a:r>
            <a:endParaRPr lang="pl-PL" dirty="0"/>
          </a:p>
          <a:p>
            <a:r>
              <a:rPr lang="pl-PL" dirty="0" err="1"/>
              <a:t>Fedorivka</a:t>
            </a:r>
            <a:r>
              <a:rPr lang="pl-PL" dirty="0"/>
              <a:t> </a:t>
            </a:r>
            <a:r>
              <a:rPr lang="pl-PL" dirty="0" err="1"/>
              <a:t>Landscape</a:t>
            </a:r>
            <a:r>
              <a:rPr lang="pl-PL" dirty="0"/>
              <a:t> </a:t>
            </a:r>
            <a:r>
              <a:rPr lang="pl-PL" dirty="0" err="1"/>
              <a:t>Reserve</a:t>
            </a:r>
            <a:r>
              <a:rPr lang="pl-PL" dirty="0"/>
              <a:t> </a:t>
            </a:r>
          </a:p>
          <a:p>
            <a:r>
              <a:rPr lang="pl-PL" dirty="0"/>
              <a:t>PLH140011 Bug River </a:t>
            </a:r>
            <a:r>
              <a:rPr lang="pl-PL" dirty="0" err="1"/>
              <a:t>Refuge</a:t>
            </a:r>
            <a:r>
              <a:rPr lang="pl-PL" dirty="0"/>
              <a:t>,</a:t>
            </a:r>
          </a:p>
          <a:p>
            <a:r>
              <a:rPr lang="pl-PL" dirty="0"/>
              <a:t>PLB140001 Lower Bug Valley, </a:t>
            </a:r>
          </a:p>
          <a:p>
            <a:r>
              <a:rPr lang="pl-PL" dirty="0"/>
              <a:t>PLH060032 Bug Valley of Polesie, </a:t>
            </a:r>
          </a:p>
          <a:p>
            <a:r>
              <a:rPr lang="pl-PL" dirty="0"/>
              <a:t>PLB060003 Middle Bug Valley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07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</a:t>
            </a:r>
          </a:p>
          <a:p>
            <a:pPr algn="l"/>
            <a:endParaRPr lang="pl-PL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wybudowania: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km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kanalizacji w</a:t>
            </a:r>
            <a:r>
              <a:rPr lang="en-GB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wsi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Pulmo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(UA);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5,86 km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kanalizacji w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Tarnopol</a:t>
            </a:r>
            <a:r>
              <a:rPr lang="en-GB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(UA);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3,832 km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kanalizacji w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Lipinie Nowej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Zawodzie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1,291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 kanalizacji grawitacyjnej w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Lipinie Nowej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Zawodzie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(PL)</a:t>
            </a:r>
            <a:r>
              <a:rPr lang="en-GB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przebudowy: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km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kanalizacji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Szack</a:t>
            </a:r>
            <a:r>
              <a:rPr lang="en-GB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UA);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3,476 km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kanalizacji w mieście 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</a:t>
            </a:r>
            <a:r>
              <a:rPr lang="en-GB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sz="1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lawa </a:t>
            </a: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(UA);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dirty="0"/>
              <a:t>Sieci wodociągowej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przebudowy: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4,476 km w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Swaliawie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wybudowania:</a:t>
            </a:r>
            <a:endParaRPr lang="en-GB" sz="12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km w Pulmo (UA)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Dla: &gt;50 000 u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ytkowników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UP2FireSafety</a:t>
            </a:r>
            <a:endParaRPr lang="uk-UA" sz="1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Utworzenie wspólnego Systemu Informacji Geograficznej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pojazdów specjalnych (w tym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wozów strażackich)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Modernizacja istniejącej infrastruktury i wyposażenia dla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jednostek ratowniczych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&lt;600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uczestników treningów specjalnych</a:t>
            </a: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RCO81. Participations in joint actions across borders: 86 participants of 2 conferences; 500 participants of the</a:t>
            </a:r>
          </a:p>
          <a:p>
            <a:pPr algn="l"/>
            <a:r>
              <a:rPr lang="pl-PL" sz="1800" b="0" i="0" u="none" strike="noStrike" baseline="0" dirty="0" err="1">
                <a:latin typeface="DejaVuSans"/>
              </a:rPr>
              <a:t>trainings</a:t>
            </a:r>
            <a:endParaRPr lang="pl-PL" sz="1800" b="0" i="0" u="none" strike="noStrike" baseline="0" dirty="0">
              <a:latin typeface="DejaVuSans"/>
            </a:endParaRP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RCO116. Jointly developed solutions: 2 solutions will be developed: Joint Instruction and GIS system for joint</a:t>
            </a:r>
          </a:p>
          <a:p>
            <a:pPr algn="l"/>
            <a:r>
              <a:rPr lang="pl-PL" sz="1800" b="0" i="0" u="none" strike="noStrike" baseline="0" dirty="0">
                <a:latin typeface="DejaVuSans"/>
              </a:rPr>
              <a:t>monitoring</a:t>
            </a: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PLRO041. Number of units of rescue services equipped with rescue and disaster recovery equipment - 5 units</a:t>
            </a: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PLRO042. Number of purchased fire trucks equipped with rescue and disaster recovery equipment - 8 items</a:t>
            </a: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PLRO150. Number of participants of the trainings for the institutions - 500 participants</a:t>
            </a:r>
          </a:p>
          <a:p>
            <a:pPr algn="l"/>
            <a:r>
              <a:rPr lang="en-US" sz="1800" b="0" i="0" u="none" strike="noStrike" baseline="0" dirty="0">
                <a:latin typeface="DejaVuSans"/>
              </a:rPr>
              <a:t>RCR36. Population benefiting from wildfire protection measures - 5 760 965 people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52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7B89-0524-55DF-873E-D080A277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7CE2514-66EB-5DFE-31E7-793F4A2FB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283092-02EC-971E-71B8-E7066AC7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A4872B-A8B8-D41E-4734-F3C2FDE3E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14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E45E-858F-2989-8149-C8980EE19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D74D6D-2ACE-E80C-B25E-B9B352E8E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86F94C1-B73D-2DF5-278B-389C1522D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47A8E8-D0F5-9BD6-E04E-CD86FE77A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69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E45E-858F-2989-8149-C8980EE19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D74D6D-2ACE-E80C-B25E-B9B352E8E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86F94C1-B73D-2DF5-278B-389C1522D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47A8E8-D0F5-9BD6-E04E-CD86FE77A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26260-9CD5-AD4C-AE79-1821C810CD4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212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90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89EE-E7B7-4CA9-B866-CCE49E235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3DBF4-13F4-BC13-132F-204886403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8810A-E59E-DBD0-1266-1FEFC7AE5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766D4-A993-5704-707A-AFFE3467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5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BE9D-5BF7-9E75-9D3C-8FC68AA6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52887-FF6A-E504-E942-C580B8A4B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4DD2D-1ABD-A8B9-1AB0-4538879B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BD08-7429-B5A8-EF6E-0FC053E5E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12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FAA9F-014C-06CB-B937-4966E50A6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A7936-5592-72A5-1ECF-C416FA51C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58E30-057D-F996-00DF-17AA44D9E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9AAD-3AFA-CCB0-3F1A-525D7ECE9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9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5A2A-DD74-0065-127D-1104A858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18FCB-8982-1C92-94D8-DB3A6C1CD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E513A-252B-E377-C763-1179BEBC8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0490-6233-C237-63B0-28DA1933A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91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4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7500-47C9-C268-3543-C3A3A431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D1B45-37DE-DD73-620F-8FA70E1E1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70D8B-D665-B5E7-CEA7-4305416E1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38FD6-ED8C-4B1E-4704-5D8FF63D0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48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0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FBA3-0E21-7757-83D1-57F891EB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D6980-89B8-50D3-6511-96B24629D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4A037-1AC4-E8BA-0ED5-C74A7954B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Modernizacja i doposażenie jednostek ratowniczych: 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ClimSafe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RESPONSE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C-b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ireProtection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SafetySolutions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Fire&amp;Waterproof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ClimaResilent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FABRICS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ClimResc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FirePrev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Odporność społeczności miejskich i wiejskich na zmiany klimatu: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UP2FireSafety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WaterGardens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FireFighters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HydroGuard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zagrożeń mikrobiologicznych i chemicznych w wodach: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AquaGuard 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WaterWatch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F2875-D2A9-7BEE-0C77-F4DD6CEF6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9E23-0DD6-4E60-81A2-26A69A31441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29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C465-FC45-6708-4844-EB447014F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57EDB-A825-785A-670C-25E46206B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672D-9C9F-0977-F335-3785972F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6970A-FD5E-1E33-17BD-033D92EF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2ACCE-E12B-8411-44ED-CD3D1DA1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8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B9D4-92A5-4E33-0B94-8B383FCB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BEBE1-2F90-90A8-6BF7-355A97FE7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DB85-1FEA-9BCD-8944-EE316089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DBD3-E822-F295-88F2-77CE21A2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0398-BF13-2FE7-B53E-CA956BEE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98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F4014-44CB-DB8B-D99B-5E4EB850D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E1EFB-8269-EB56-C97F-5FB5E61D2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14CE-7880-7D5D-1E5E-DFD8ABD2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2C46-AFC3-56C3-E204-1BBC8124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CC73-E4DB-5DBA-7202-7B3AE1EF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0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27DB1-0414-BA60-6363-CE13D815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845685-A456-37A9-2CF6-30343EF24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33791F-934F-D2A8-37CC-FC51E89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FBA787-5C86-27EA-578F-1BC6DC04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2A4432-C94F-943A-992C-D257BAD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6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E1815-4DE4-C37E-B70D-9F991321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118942-0623-FDA6-E65A-2A0EF4DD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F6DD7D-D885-EC57-7894-202EC06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AD3C20-85DC-6535-8C5C-6129A7C4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104E42-9C1E-C570-EC84-72788548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333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EFA38F-0D0D-0D27-B74E-CFA12792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6EA87-AA74-A7E2-7364-2E3506BF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AF0EC9-4E5D-CD29-5A80-F5693C54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2CA371-FE55-3D65-25E1-23B1BA92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FEC711-A45E-068F-425B-3F184762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07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F7C35-1A9F-8CC5-9B79-7309ED97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2CE610-05EA-ABF2-8195-BE7EB9E7B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36704-FB64-7B1D-35EE-B3826969A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076DD7-803A-9EF0-8AC0-65AA61DB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3D7FC6-ADB5-3E0F-D131-F3C5DA8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955FD4-EC01-518A-02DE-2EF7E049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68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56764-704A-E776-3103-8C661AAE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D97231-E88B-A34D-5D31-FA7A3BACE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7D43CE-A4A3-269E-856F-E8525B7C6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B6F613-B4B6-111F-5ECD-418CF396D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4771444-5D65-84C6-5CA7-4053CF950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59A3115-260F-ED41-E638-538FD0F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FB8553-63B0-25FF-F831-6D789F7B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D99114A-EA0D-2966-BDA9-926D2C68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916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0D596-6DDE-97C0-D4F2-BE782662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71B530-E353-A2BA-6CB0-C56DDA50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B0D03D6-93DE-D8F2-C86F-BCB06BD6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FBC93A-B517-B066-3DA0-5C0835B2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5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1E225E-56E0-2F86-6740-00698416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4A0EE2-FE71-ADF0-425C-FAF3F411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9D2405-DFCD-B0FD-2D09-726E835D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231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53686-5AC1-5F6A-CB20-BFB51BB9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D035D3-265A-2592-FE19-6C65E298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001E4A-D4F4-3E99-0B4D-C7566E2C5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20519E-679C-58B9-DE2F-FEA1356F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04B6F5-7A3E-CCEE-408C-B59CABF1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DEEB9D-3FC8-3FC5-0E6E-9AB200F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20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8A89-F8E9-D27E-D4CF-CD4A6133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7312-770D-2566-D9B5-8ACCB875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13EF-EB08-1FFD-416C-1BCE21AD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5DDF-8E65-73FB-28C7-E25AF34F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A508-A540-2237-35BC-73E40373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155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08F0C-5BA9-E016-27E3-88DE3654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AE47D5B-A9BE-0753-020C-E00CB2E14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EEEB7E-3E5C-3D4C-5DEF-E52851045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0B577B-14FF-368F-2CAD-F73EA6F9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77570A-11B7-2982-2DA7-1E3492D0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A64A23-08E9-ED78-2C30-5D2DFC2E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77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79EB3-534B-2CDB-7E33-DE76B228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7E03B4-47E4-D80F-62A9-D744D8593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2BC27-0188-681B-A934-F437999A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9E7216-BCD7-6B54-CC7E-F85D3136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96A0B-3205-1DDC-D6E0-9FD6FAE3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349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C09080-5FE5-153F-5A82-6D9824CC5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8CA877-5000-FAAC-1CEC-15A02F234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5BCBD7-5E9C-AA7F-9CCD-15EFA31F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3B0615-F2D2-59F1-6F8E-9334BF75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057904-2185-24A3-5D5B-925C058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E2C-961C-70B7-C97B-11F46F53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7EAD5-45FA-E2BB-0C40-68189061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26CF1-13CF-0FBE-1ABF-01CADA55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4D13-2890-2DB5-0F53-1C680581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79D5-3323-FACA-8DAE-08291A66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3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ACDF-E9BA-1CF9-2F73-8D8F255B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A420-2280-226C-456D-3F050C30F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E7747-5ADF-F257-1525-A171D160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69596-CDE7-6868-9414-15643E0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543DA-B902-B32B-BBF8-BE612F74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A741C-95AA-B37A-05E3-41DEB91D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36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1A07-9FF0-39BD-1DF0-4FA9FC89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481E1-C609-88D7-BE07-018F46AC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8B934-AD14-A97F-83C3-797CCC149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72D3-7581-9712-605D-6A2A16326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A407D-590C-C0AE-E5E5-9CD6605FA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413E3-C49A-DA46-6450-CB313347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3D409-377D-3442-F2E4-243BF099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53FF5-EB7E-0438-F3D1-EAC7EEC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8703-BB3C-4354-9268-FEBCD6EA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50B8A-6C65-C228-D8F3-95352D1C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63B99-53E1-1086-3EBE-D5B1EB4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C9CAC-D145-E47B-7AFF-FA428F43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24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A7EC8-469B-D1AD-38D0-8C9CC53E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EE591-5D9A-FA33-A8E8-AE1054F4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75DC-D6E9-11B1-507A-529953B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57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A34F-B130-E870-70E6-5677ED7E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DDC2-0166-5296-3487-9A4D588B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F8447-9A73-FF4C-D689-AB66DF2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85A70-4233-25B5-ACBA-DE14ABFE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5789-F22F-9E16-C522-81ADF64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2C32D-B921-23D0-EF22-AF50CEB8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B9B-A613-4B41-2523-AB9D39C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BC77B-8972-6683-931A-A1BF68E79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7FCE-B9B2-A8F3-AD73-45B29694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50F0D-5389-A25A-3986-5BD9813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25CF5-51BF-7BA6-6582-F87112EA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DDFA9-A623-25EF-04BD-5FAEBBD5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A8B44-83B7-29CB-20FF-F013F346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66F0-7AD4-D80E-A1BB-B4AA6D5E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B40BF-FFE8-0DF9-066A-159EDDCAE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F68DA-0C64-48A3-AD3F-51D013ADB8D2}" type="datetimeFigureOut">
              <a:rPr lang="pl-PL" smtClean="0"/>
              <a:t>23.05.2025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3EC6-CE20-DF1E-C081-FBD6B012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D171-D449-F3DD-3A43-7C133B3B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24D31-37CD-42CA-8675-7D73E8863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9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AA2DC80-FA4D-58C9-42B4-31309AF2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B13F41-06EA-863B-0B6E-526283AF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6CED97-FD05-3136-C997-EB73CE15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5/23/2025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CB9932-96B7-C415-7144-8365659E9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A5828-DF55-FBE5-4E1D-AC6E996BB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jp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jpg"/><Relationship Id="rId9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71E8C80D-7A7C-39D1-707B-479D359ED433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2035B3-CE5D-6E27-119A-30FDCD13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00A8A829-2C2D-068B-FFC0-FB61842AAA4C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691726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Priorytet: </a:t>
            </a:r>
            <a:r>
              <a:rPr lang="pl-PL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</a:p>
        </p:txBody>
      </p:sp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C854377B-D802-DC0E-F004-8FA71D806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id="{4201D0C1-0D0F-913D-70C3-BB8EE8A24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42" y="519893"/>
            <a:ext cx="4605446" cy="109281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DCA597-C4DD-F8F3-183D-4FE8B70A1A4B}"/>
              </a:ext>
            </a:extLst>
          </p:cNvPr>
          <p:cNvSpPr txBox="1"/>
          <p:nvPr/>
        </p:nvSpPr>
        <p:spPr>
          <a:xfrm>
            <a:off x="7714201" y="5882993"/>
            <a:ext cx="350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Lublin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maja 2025 r.</a:t>
            </a:r>
          </a:p>
        </p:txBody>
      </p:sp>
      <p:pic>
        <p:nvPicPr>
          <p:cNvPr id="7" name="Obraz 6" descr="Obraz zawierający Grafika, projekt graficzny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4EB44E9-9281-41FE-4873-2F7B3E28A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0577"/>
            <a:ext cx="10023695" cy="1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5E8D-F021-1C9F-82E8-5F738960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4DC682B-DAC6-C984-2197-F4D19F5B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E46F83E3-E8C1-6483-1522-7518B40FC00D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edycje programu: partnerstwo</a:t>
            </a: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AB0D7C6F-F212-B709-F090-7262EE075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568" y="1191628"/>
            <a:ext cx="3341459" cy="960006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F36C9784-634F-DC4A-04C1-4FEA3B6F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457" y="2965241"/>
            <a:ext cx="2747644" cy="728135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B050"/>
                </a:solidFill>
                <a:latin typeface="Montserrat SemiBold" pitchFamily="2" charset="0"/>
              </a:rPr>
              <a:t>RESPONSE</a:t>
            </a:r>
            <a:endParaRPr lang="pl-PL" sz="2800" dirty="0">
              <a:solidFill>
                <a:srgbClr val="00B0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4A4E6-3B9D-D0DB-C64B-E93FC8064979}"/>
              </a:ext>
            </a:extLst>
          </p:cNvPr>
          <p:cNvSpPr txBox="1"/>
          <p:nvPr/>
        </p:nvSpPr>
        <p:spPr>
          <a:xfrm>
            <a:off x="799149" y="3036920"/>
            <a:ext cx="3004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 err="1">
                <a:solidFill>
                  <a:srgbClr val="00B050"/>
                </a:solidFill>
                <a:latin typeface="Montserrat SemiBold" pitchFamily="2" charset="0"/>
                <a:ea typeface="+mj-ea"/>
                <a:cs typeface="+mj-cs"/>
              </a:rPr>
              <a:t>Coordination</a:t>
            </a:r>
            <a:endParaRPr lang="pl-PL" sz="2800" b="1" dirty="0">
              <a:solidFill>
                <a:srgbClr val="00B050"/>
              </a:solidFill>
              <a:latin typeface="Montserrat SemiBold" pitchFamily="2" charset="0"/>
              <a:ea typeface="+mj-ea"/>
              <a:cs typeface="+mj-cs"/>
            </a:endParaRPr>
          </a:p>
        </p:txBody>
      </p:sp>
      <p:pic>
        <p:nvPicPr>
          <p:cNvPr id="25" name="Obraz 5">
            <a:extLst>
              <a:ext uri="{FF2B5EF4-FFF2-40B4-BE49-F238E27FC236}">
                <a16:creationId xmlns:a16="http://schemas.microsoft.com/office/drawing/2014/main" id="{3D4762C2-3A19-B30E-AE32-D5B43BC05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16" y="1440059"/>
            <a:ext cx="2509041" cy="595366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CD290E89-5B68-D0F8-C6FA-55D1C43A4CE9}"/>
              </a:ext>
            </a:extLst>
          </p:cNvPr>
          <p:cNvSpPr txBox="1">
            <a:spLocks/>
          </p:cNvSpPr>
          <p:nvPr/>
        </p:nvSpPr>
        <p:spPr>
          <a:xfrm>
            <a:off x="4201488" y="984667"/>
            <a:ext cx="4076700" cy="159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Miasto Siedlce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(PL)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Komenda PSP w Siedlcach (PL)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Państwow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Służb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Ratunkow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Obwodzie Wołyńskim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(UA)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ED32AC-0566-1B54-0EB0-A22A8497A527}"/>
              </a:ext>
            </a:extLst>
          </p:cNvPr>
          <p:cNvSpPr txBox="1"/>
          <p:nvPr/>
        </p:nvSpPr>
        <p:spPr>
          <a:xfrm>
            <a:off x="8990620" y="3632537"/>
            <a:ext cx="2129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Gmina Zbuczyn 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5C487-4D66-A526-5F66-1B0EB73A0AB3}"/>
              </a:ext>
            </a:extLst>
          </p:cNvPr>
          <p:cNvSpPr txBox="1"/>
          <p:nvPr/>
        </p:nvSpPr>
        <p:spPr>
          <a:xfrm>
            <a:off x="1026203" y="3625146"/>
            <a:ext cx="2129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Gmina </a:t>
            </a:r>
            <a:r>
              <a:rPr lang="en-GB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Korczew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A5A5F5-D226-CEF2-3C29-431F38D02C66}"/>
              </a:ext>
            </a:extLst>
          </p:cNvPr>
          <p:cNvSpPr txBox="1"/>
          <p:nvPr/>
        </p:nvSpPr>
        <p:spPr>
          <a:xfrm>
            <a:off x="653672" y="5162137"/>
            <a:ext cx="52729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Tworzenie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środków treningowych w PL i 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Odnowiona baza przygotowania sprzętu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Wspólne zawody sportowe i strażackie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Treningi dla strażaków w PL i 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 wozy strażackie dla PL i UA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250D01E1-6C83-C808-B211-2713D2954423}"/>
              </a:ext>
            </a:extLst>
          </p:cNvPr>
          <p:cNvSpPr txBox="1">
            <a:spLocks/>
          </p:cNvSpPr>
          <p:nvPr/>
        </p:nvSpPr>
        <p:spPr>
          <a:xfrm>
            <a:off x="8806068" y="3995257"/>
            <a:ext cx="2716335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i="0" dirty="0">
                <a:solidFill>
                  <a:srgbClr val="15429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2 134 156 EUR</a:t>
            </a:r>
            <a:endParaRPr lang="pl-PL" sz="2400" b="1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735526A-902F-8739-05B5-AF5059657CE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4382" y="2890210"/>
            <a:ext cx="4280359" cy="2119451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CBF19DC-8D26-A644-5EDA-D5A700C13E28}"/>
              </a:ext>
            </a:extLst>
          </p:cNvPr>
          <p:cNvSpPr txBox="1"/>
          <p:nvPr/>
        </p:nvSpPr>
        <p:spPr>
          <a:xfrm>
            <a:off x="6502400" y="5162137"/>
            <a:ext cx="5464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 centralny system alarmowy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 specjalistyczny sprzęt ratowniczy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Treningi dla strażaków w PL i 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 wozy strażackie, cysterna, aparatura reagowania i pojazdy transportowe dla PL i 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ytuł 1">
            <a:extLst>
              <a:ext uri="{FF2B5EF4-FFF2-40B4-BE49-F238E27FC236}">
                <a16:creationId xmlns:a16="http://schemas.microsoft.com/office/drawing/2014/main" id="{697CF3AA-CC76-4729-0237-E60CBA4C3505}"/>
              </a:ext>
            </a:extLst>
          </p:cNvPr>
          <p:cNvSpPr txBox="1">
            <a:spLocks/>
          </p:cNvSpPr>
          <p:nvPr/>
        </p:nvSpPr>
        <p:spPr>
          <a:xfrm>
            <a:off x="732694" y="3969375"/>
            <a:ext cx="2716335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1542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pl-PL" sz="2400" b="1" i="0" dirty="0">
                <a:solidFill>
                  <a:srgbClr val="15429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838 209 EUR</a:t>
            </a:r>
            <a:endParaRPr lang="pl-PL" sz="2400" b="1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88B9A3-CF8D-259D-B722-AC393DA64A7D}"/>
              </a:ext>
            </a:extLst>
          </p:cNvPr>
          <p:cNvSpPr txBox="1"/>
          <p:nvPr/>
        </p:nvSpPr>
        <p:spPr>
          <a:xfrm>
            <a:off x="1433523" y="2467248"/>
            <a:ext cx="961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Wspólne działania w podregionie siedlecko-ostrołęckim i obwodzie wołyńskim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46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47609-C597-38AE-8D86-F83B5FA2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7DC2665-0566-1189-869C-68C5D5E3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7509741-499D-4C0E-28F7-6ACB70FF18AE}"/>
              </a:ext>
            </a:extLst>
          </p:cNvPr>
          <p:cNvSpPr txBox="1"/>
          <p:nvPr/>
        </p:nvSpPr>
        <p:spPr>
          <a:xfrm>
            <a:off x="6159454" y="1531129"/>
            <a:ext cx="5697550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cele szczegółowe:</a:t>
            </a:r>
          </a:p>
          <a:p>
            <a:pPr>
              <a:spcBef>
                <a:spcPts val="1000"/>
              </a:spcBef>
            </a:pPr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1.1. ODPORNOŚĆ NA ZMIANY KLIMATU I KLĘSKI ŻYWIOŁOWE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1.2. ZRÓWNOWAŻONA GOSPODARKA WODNA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1.3. OCHRONA PRZYRODY I BIORÓŻNORODNOŚĆ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1.4. GOSPODARKA O OBIEGU ZAMKNIĘTYM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1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63B143-F24E-8745-3B96-8AF4657AD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77" y="1734005"/>
            <a:ext cx="855987" cy="61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1D2B95-40A5-42AA-1AFE-B474C90D9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4" y="2525156"/>
            <a:ext cx="2868039" cy="2751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EBBA7D-071C-3B51-3BC3-6974B1B16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5390548"/>
            <a:ext cx="510676" cy="801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3A1E9-247F-207E-B07C-D2652E47F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3541095"/>
            <a:ext cx="847525" cy="801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A53B5C-F51A-CB9A-A94A-50BE43BE6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69" y="1610876"/>
            <a:ext cx="784156" cy="7841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477782-154C-6BF7-1EDE-EB94E978E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41" y="5634884"/>
            <a:ext cx="1117563" cy="65314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365655-3D6C-6F0A-0B17-96FFEE4E1B39}"/>
              </a:ext>
            </a:extLst>
          </p:cNvPr>
          <p:cNvSpPr txBox="1"/>
          <p:nvPr/>
        </p:nvSpPr>
        <p:spPr>
          <a:xfrm>
            <a:off x="1983364" y="3360489"/>
            <a:ext cx="39243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z 6 priorytetów</a:t>
            </a:r>
          </a:p>
        </p:txBody>
      </p:sp>
      <p:pic>
        <p:nvPicPr>
          <p:cNvPr id="7" name="Obraz 6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77DEE44A-A522-60B5-EA6E-988DA41C2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24B62E44-5DDE-E157-E098-2A614C14DC18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PL-UA 2021-2027</a:t>
            </a:r>
          </a:p>
        </p:txBody>
      </p:sp>
    </p:spTree>
    <p:extLst>
      <p:ext uri="{BB962C8B-B14F-4D97-AF65-F5344CB8AC3E}">
        <p14:creationId xmlns:p14="http://schemas.microsoft.com/office/powerpoint/2010/main" val="5913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2F2B-A53A-C20B-DB78-3D6DEBBD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160064-E576-ACD1-82EB-DAC24301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C577FB6-85E2-06C5-63F3-E0FA2D347102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5B24BF94-85A2-FA60-4DD5-66AA51F5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54CDC06-1D70-A933-1774-3F3D3D8BA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38500"/>
              </p:ext>
            </p:extLst>
          </p:nvPr>
        </p:nvGraphicFramePr>
        <p:xfrm>
          <a:off x="2003394" y="1612454"/>
          <a:ext cx="5230800" cy="447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82149A-C23C-1892-14BA-7015B8B16016}"/>
              </a:ext>
            </a:extLst>
          </p:cNvPr>
          <p:cNvSpPr/>
          <p:nvPr/>
        </p:nvSpPr>
        <p:spPr>
          <a:xfrm>
            <a:off x="483236" y="2975327"/>
            <a:ext cx="1846605" cy="180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1.1.</a:t>
            </a:r>
          </a:p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Odporność na zmiany klimatu i klęski żyw.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E0B66-1E0E-3E2E-E915-18DFFF091CAB}"/>
              </a:ext>
            </a:extLst>
          </p:cNvPr>
          <p:cNvSpPr txBox="1"/>
          <p:nvPr/>
        </p:nvSpPr>
        <p:spPr>
          <a:xfrm>
            <a:off x="7230998" y="2191469"/>
            <a:ext cx="178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AquaGuard </a:t>
            </a:r>
          </a:p>
          <a:p>
            <a:r>
              <a:rPr lang="pl-PL" sz="2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WaterWatch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84AD9-3FCC-2FC1-616F-7CBE09894712}"/>
              </a:ext>
            </a:extLst>
          </p:cNvPr>
          <p:cNvSpPr txBox="1"/>
          <p:nvPr/>
        </p:nvSpPr>
        <p:spPr>
          <a:xfrm>
            <a:off x="7230999" y="4530984"/>
            <a:ext cx="2170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ClimSafe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ClimaResilent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SafetySolutions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FirePrev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11FBC-B7B4-07DD-0A86-40F74E511AB3}"/>
              </a:ext>
            </a:extLst>
          </p:cNvPr>
          <p:cNvSpPr txBox="1"/>
          <p:nvPr/>
        </p:nvSpPr>
        <p:spPr>
          <a:xfrm>
            <a:off x="9543184" y="4619820"/>
            <a:ext cx="23702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Fire&amp;Waterproof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C-b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ireProtection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FABRICS</a:t>
            </a: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ClimResc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FireProtection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5D9EA-F244-931A-7A80-589A79CD14D5}"/>
              </a:ext>
            </a:extLst>
          </p:cNvPr>
          <p:cNvSpPr txBox="1"/>
          <p:nvPr/>
        </p:nvSpPr>
        <p:spPr>
          <a:xfrm>
            <a:off x="9543184" y="3525824"/>
            <a:ext cx="1955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FireFighters</a:t>
            </a:r>
          </a:p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C2CF52-D7F6-7A92-9B0E-3A5EB65A41DF}"/>
              </a:ext>
            </a:extLst>
          </p:cNvPr>
          <p:cNvSpPr txBox="1"/>
          <p:nvPr/>
        </p:nvSpPr>
        <p:spPr>
          <a:xfrm>
            <a:off x="7230999" y="3525824"/>
            <a:ext cx="1955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UP2FireSafety</a:t>
            </a:r>
          </a:p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WaterGardens</a:t>
            </a:r>
          </a:p>
        </p:txBody>
      </p:sp>
    </p:spTree>
    <p:extLst>
      <p:ext uri="{BB962C8B-B14F-4D97-AF65-F5344CB8AC3E}">
        <p14:creationId xmlns:p14="http://schemas.microsoft.com/office/powerpoint/2010/main" val="24516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E80CD-AB61-8F34-BBF8-6C3EB1D2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A98595D-1006-8DB1-10B8-825A9EE7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F0DDCAD7-A9A6-E2DA-B3D6-7E4ED9950CD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2136BCD1-E533-A39A-519E-BE6B3D90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8FB011-3A76-BDDE-8CE4-20B01E46E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653840"/>
              </p:ext>
            </p:extLst>
          </p:nvPr>
        </p:nvGraphicFramePr>
        <p:xfrm>
          <a:off x="2000342" y="1612900"/>
          <a:ext cx="5231218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E0F434-638E-E79D-7D87-D6926A032B6C}"/>
              </a:ext>
            </a:extLst>
          </p:cNvPr>
          <p:cNvSpPr/>
          <p:nvPr/>
        </p:nvSpPr>
        <p:spPr>
          <a:xfrm>
            <a:off x="522445" y="2975763"/>
            <a:ext cx="1794869" cy="1809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1.2. Zrównoważona gospodarka wodna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555092-7F4E-ECDA-E676-B2D4DF593338}"/>
              </a:ext>
            </a:extLst>
          </p:cNvPr>
          <p:cNvSpPr txBox="1"/>
          <p:nvPr/>
        </p:nvSpPr>
        <p:spPr>
          <a:xfrm>
            <a:off x="7353157" y="4390068"/>
            <a:ext cx="20200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EcoReserve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SewageLink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EcoSolutions</a:t>
            </a:r>
          </a:p>
          <a:p>
            <a:r>
              <a:rPr lang="pl-PL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CleanBugRiver</a:t>
            </a:r>
            <a:endParaRPr lang="pl-PL" sz="20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WaterProtect</a:t>
            </a:r>
            <a:endParaRPr lang="pl-PL" sz="20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Interreg4Water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87F3EC-AEE3-5CED-724D-007554D73F48}"/>
              </a:ext>
            </a:extLst>
          </p:cNvPr>
          <p:cNvSpPr txBox="1"/>
          <p:nvPr/>
        </p:nvSpPr>
        <p:spPr>
          <a:xfrm>
            <a:off x="9586109" y="4579559"/>
            <a:ext cx="19763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Water4Life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EcoLinks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RiverCare</a:t>
            </a:r>
          </a:p>
          <a:p>
            <a:r>
              <a:rPr lang="pl-PL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CleanUP</a:t>
            </a:r>
            <a:endParaRPr lang="pl-PL" sz="20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SafeSewerage</a:t>
            </a:r>
            <a:endParaRPr lang="pl-PL" sz="2000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4138A1-6313-5AF0-1983-22343B8C26E2}"/>
              </a:ext>
            </a:extLst>
          </p:cNvPr>
          <p:cNvSpPr txBox="1"/>
          <p:nvPr/>
        </p:nvSpPr>
        <p:spPr>
          <a:xfrm>
            <a:off x="7353156" y="1960100"/>
            <a:ext cx="2020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CleanWater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GoodWater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5E6E46-6EDA-22E6-9C7C-03DAF44B094F}"/>
              </a:ext>
            </a:extLst>
          </p:cNvPr>
          <p:cNvSpPr txBox="1"/>
          <p:nvPr/>
        </p:nvSpPr>
        <p:spPr>
          <a:xfrm>
            <a:off x="7353156" y="3439238"/>
            <a:ext cx="1464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IFSynergy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5248003-39AB-737E-E081-E26E490042E2}"/>
              </a:ext>
            </a:extLst>
          </p:cNvPr>
          <p:cNvSpPr txBox="1"/>
          <p:nvPr/>
        </p:nvSpPr>
        <p:spPr>
          <a:xfrm>
            <a:off x="9586109" y="3530052"/>
            <a:ext cx="1455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AquaForce</a:t>
            </a:r>
          </a:p>
          <a:p>
            <a:r>
              <a:rPr lang="pl-PL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WaterWise</a:t>
            </a:r>
          </a:p>
        </p:txBody>
      </p:sp>
    </p:spTree>
    <p:extLst>
      <p:ext uri="{BB962C8B-B14F-4D97-AF65-F5344CB8AC3E}">
        <p14:creationId xmlns:p14="http://schemas.microsoft.com/office/powerpoint/2010/main" val="43352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376DC-54DE-04E0-963F-2B16C3D28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869A67F-F3E8-60A9-DB12-12A021AD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37D995F2-5407-C411-40A0-7BA37E2AB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95D1F9-51F3-6149-EA30-44A9A2FD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848949"/>
              </p:ext>
            </p:extLst>
          </p:nvPr>
        </p:nvGraphicFramePr>
        <p:xfrm>
          <a:off x="1996998" y="1612592"/>
          <a:ext cx="5230800" cy="447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E35C47-10E8-8EDA-F96C-F029D964628C}"/>
              </a:ext>
            </a:extLst>
          </p:cNvPr>
          <p:cNvSpPr/>
          <p:nvPr/>
        </p:nvSpPr>
        <p:spPr>
          <a:xfrm>
            <a:off x="539036" y="2940957"/>
            <a:ext cx="1767226" cy="1814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1.3.</a:t>
            </a:r>
          </a:p>
          <a:p>
            <a:pPr algn="ctr"/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Ochrona przyrody i</a:t>
            </a:r>
            <a:endParaRPr lang="pl-PL" sz="2000" i="0" u="none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bior</a:t>
            </a:r>
            <a:r>
              <a:rPr lang="pl-PL" sz="2000" i="0" u="none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óżno</a:t>
            </a:r>
            <a:r>
              <a:rPr lang="pl-PL" sz="200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 algn="ctr"/>
            <a:r>
              <a:rPr lang="pl-PL" sz="2000" i="0" u="none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rodnoś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ć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F52BA-EB86-2D4B-C1BD-0814F45E7172}"/>
              </a:ext>
            </a:extLst>
          </p:cNvPr>
          <p:cNvSpPr txBox="1"/>
          <p:nvPr/>
        </p:nvSpPr>
        <p:spPr>
          <a:xfrm>
            <a:off x="7365984" y="4621466"/>
            <a:ext cx="2256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EcoParks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Youth4EcoEdu</a:t>
            </a:r>
          </a:p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BIODIVERSITY</a:t>
            </a:r>
          </a:p>
          <a:p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1D54A-1490-E727-F821-CB36C0A15204}"/>
              </a:ext>
            </a:extLst>
          </p:cNvPr>
          <p:cNvSpPr txBox="1"/>
          <p:nvPr/>
        </p:nvSpPr>
        <p:spPr>
          <a:xfrm>
            <a:off x="7365984" y="2163378"/>
            <a:ext cx="2258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CleanBug</a:t>
            </a:r>
          </a:p>
          <a:p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CitiesOfGreen</a:t>
            </a:r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9751B-B78F-37B5-6D11-BE882DD7718E}"/>
              </a:ext>
            </a:extLst>
          </p:cNvPr>
          <p:cNvSpPr txBox="1"/>
          <p:nvPr/>
        </p:nvSpPr>
        <p:spPr>
          <a:xfrm>
            <a:off x="7365984" y="3494249"/>
            <a:ext cx="2007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ParksMatter</a:t>
            </a:r>
          </a:p>
          <a:p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BioGreen</a:t>
            </a:r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F711760-AD92-45A3-7AB8-E1B5AE84879B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F9084A1-60E4-E95C-468F-1435929C6AEA}"/>
              </a:ext>
            </a:extLst>
          </p:cNvPr>
          <p:cNvSpPr txBox="1"/>
          <p:nvPr/>
        </p:nvSpPr>
        <p:spPr>
          <a:xfrm>
            <a:off x="9622165" y="2199956"/>
            <a:ext cx="2258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CBBC</a:t>
            </a:r>
          </a:p>
          <a:p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ZeroHeracleum</a:t>
            </a:r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2771946-C139-D151-C87C-4409F09BC71C}"/>
              </a:ext>
            </a:extLst>
          </p:cNvPr>
          <p:cNvSpPr txBox="1"/>
          <p:nvPr/>
        </p:nvSpPr>
        <p:spPr>
          <a:xfrm>
            <a:off x="9622165" y="3429000"/>
            <a:ext cx="2007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GreenAction</a:t>
            </a:r>
            <a:endParaRPr lang="pl-PL" sz="20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WildInCity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2978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7EE-4943-70F6-1655-4E19087C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73F877C-1DEB-D38C-F452-8F57C333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FC9A308A-16D6-D4AD-668D-BD0532A5145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  <p:pic>
        <p:nvPicPr>
          <p:cNvPr id="3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DFC4D28-7C41-E262-F2AB-813658E92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7E7E55-C68B-38C2-C147-0F69ADABC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01236"/>
              </p:ext>
            </p:extLst>
          </p:nvPr>
        </p:nvGraphicFramePr>
        <p:xfrm>
          <a:off x="838200" y="2189408"/>
          <a:ext cx="10559603" cy="429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6CEE398-7572-4676-0A66-17D81B1AD0CF}"/>
              </a:ext>
            </a:extLst>
          </p:cNvPr>
          <p:cNvSpPr txBox="1"/>
          <p:nvPr/>
        </p:nvSpPr>
        <p:spPr>
          <a:xfrm>
            <a:off x="838200" y="1435320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cap="al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PLANOWANE Rezultaty</a:t>
            </a:r>
          </a:p>
        </p:txBody>
      </p:sp>
    </p:spTree>
    <p:extLst>
      <p:ext uri="{BB962C8B-B14F-4D97-AF65-F5344CB8AC3E}">
        <p14:creationId xmlns:p14="http://schemas.microsoft.com/office/powerpoint/2010/main" val="168021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2DF9-A1F2-9C7D-4071-B69B6D51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FC3ED5-D905-AB1D-56B9-E8126957A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6EE18D3-06E1-F9D5-EB37-D3B4998B9CE1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B1643-BE09-F88E-9FF5-AA346AE9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85" y="929182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E792578D-62C0-C262-8BBE-E04D05641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11" name="Picture 10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16AD5DD1-47F5-77DD-D7AE-A09F9827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24" y="4574089"/>
            <a:ext cx="360096" cy="360096"/>
          </a:xfrm>
          <a:prstGeom prst="rect">
            <a:avLst/>
          </a:prstGeom>
        </p:spPr>
      </p:pic>
      <p:pic>
        <p:nvPicPr>
          <p:cNvPr id="12" name="Picture 11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84AFF5DE-385F-1B79-65DC-9FFAA1C75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30" y="1891708"/>
            <a:ext cx="360096" cy="360096"/>
          </a:xfrm>
          <a:prstGeom prst="rect">
            <a:avLst/>
          </a:prstGeom>
        </p:spPr>
      </p:pic>
      <p:pic>
        <p:nvPicPr>
          <p:cNvPr id="13" name="Picture 12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A6EBF4C5-7AD2-6A3B-1675-6308E2A21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89" y="3438929"/>
            <a:ext cx="360096" cy="360096"/>
          </a:xfrm>
          <a:prstGeom prst="rect">
            <a:avLst/>
          </a:prstGeom>
        </p:spPr>
      </p:pic>
      <p:pic>
        <p:nvPicPr>
          <p:cNvPr id="14" name="Picture 13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B9B365C0-02D5-EC2C-27A0-C37D47D53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16" y="3386220"/>
            <a:ext cx="360096" cy="360096"/>
          </a:xfrm>
          <a:prstGeom prst="rect">
            <a:avLst/>
          </a:prstGeom>
        </p:spPr>
      </p:pic>
      <p:pic>
        <p:nvPicPr>
          <p:cNvPr id="15" name="Picture 14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09BD5DF0-21C6-EA63-969B-BD175ECEB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76" y="2584727"/>
            <a:ext cx="360096" cy="360096"/>
          </a:xfrm>
          <a:prstGeom prst="rect">
            <a:avLst/>
          </a:prstGeom>
        </p:spPr>
      </p:pic>
      <p:pic>
        <p:nvPicPr>
          <p:cNvPr id="3" name="Picture 2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2168293A-D5EF-BFAE-1BA3-983957F5D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01" y="5078545"/>
            <a:ext cx="360096" cy="360096"/>
          </a:xfrm>
          <a:prstGeom prst="rect">
            <a:avLst/>
          </a:prstGeom>
        </p:spPr>
      </p:pic>
      <p:pic>
        <p:nvPicPr>
          <p:cNvPr id="7" name="Picture 6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EFDFB120-D678-A46F-CCDF-21E28476C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5460902"/>
            <a:ext cx="360096" cy="360096"/>
          </a:xfrm>
          <a:prstGeom prst="rect">
            <a:avLst/>
          </a:prstGeom>
        </p:spPr>
      </p:pic>
      <p:pic>
        <p:nvPicPr>
          <p:cNvPr id="8" name="Picture 7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07B1B30B-5331-2BDB-17C9-537B29CCD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16" y="4429409"/>
            <a:ext cx="360096" cy="360096"/>
          </a:xfrm>
          <a:prstGeom prst="rect">
            <a:avLst/>
          </a:prstGeom>
        </p:spPr>
      </p:pic>
      <p:pic>
        <p:nvPicPr>
          <p:cNvPr id="9" name="Picture 8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83F7E56B-15A8-51FD-0AD8-EEA49220C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56" y="4249361"/>
            <a:ext cx="360096" cy="360096"/>
          </a:xfrm>
          <a:prstGeom prst="rect">
            <a:avLst/>
          </a:prstGeom>
        </p:spPr>
      </p:pic>
      <p:pic>
        <p:nvPicPr>
          <p:cNvPr id="10" name="Picture 9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C27A48C0-DD10-5188-E595-7F91EF9A2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42" y="3839171"/>
            <a:ext cx="360096" cy="360096"/>
          </a:xfrm>
          <a:prstGeom prst="rect">
            <a:avLst/>
          </a:prstGeom>
        </p:spPr>
      </p:pic>
      <p:pic>
        <p:nvPicPr>
          <p:cNvPr id="17" name="Picture 16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20C6EF17-B4E4-E1C0-014D-3B649D471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38" y="2290215"/>
            <a:ext cx="360096" cy="360096"/>
          </a:xfrm>
          <a:prstGeom prst="rect">
            <a:avLst/>
          </a:prstGeom>
        </p:spPr>
      </p:pic>
      <p:pic>
        <p:nvPicPr>
          <p:cNvPr id="18" name="Picture 17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6872C627-8DD1-CF15-2839-B55D72FE9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2874087"/>
            <a:ext cx="360096" cy="360096"/>
          </a:xfrm>
          <a:prstGeom prst="rect">
            <a:avLst/>
          </a:prstGeom>
        </p:spPr>
      </p:pic>
      <p:pic>
        <p:nvPicPr>
          <p:cNvPr id="20" name="Picture 19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D1B1E1AF-C9CF-52EA-D731-B2E0246C4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86" y="2485703"/>
            <a:ext cx="360096" cy="360096"/>
          </a:xfrm>
          <a:prstGeom prst="rect">
            <a:avLst/>
          </a:prstGeom>
        </p:spPr>
      </p:pic>
      <p:pic>
        <p:nvPicPr>
          <p:cNvPr id="21" name="Picture 20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B8E52185-2339-23D8-CC8E-178A2DEBD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90" y="2297935"/>
            <a:ext cx="360096" cy="360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FC300F-3806-9679-019C-9A9846A07107}"/>
              </a:ext>
            </a:extLst>
          </p:cNvPr>
          <p:cNvSpPr txBox="1"/>
          <p:nvPr/>
        </p:nvSpPr>
        <p:spPr>
          <a:xfrm>
            <a:off x="836994" y="1822187"/>
            <a:ext cx="6096000" cy="461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Nadwieprzański Park Krajobrazowy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Dolina rzeki Świnka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Narwiański Park Narodowy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Magurski Park Narodowy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Rezerwat Narodowy „Zamki Tarnopola”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Narodowy Park Przyrodniczy Nobel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Użański Narodowy Park Przyrodniczy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Rezerwat Przyrody Zakaznyk Werchobużski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Rezerwat Przyrody Tadani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Rezerwat Krajobrazowy Fedor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Natura 2000 Doliny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rzeki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 (4)</a:t>
            </a:r>
          </a:p>
        </p:txBody>
      </p:sp>
      <p:sp>
        <p:nvSpPr>
          <p:cNvPr id="19" name="TextBox 65">
            <a:extLst>
              <a:ext uri="{FF2B5EF4-FFF2-40B4-BE49-F238E27FC236}">
                <a16:creationId xmlns:a16="http://schemas.microsoft.com/office/drawing/2014/main" id="{D1400A46-9604-75A6-3D66-02D250EA98A4}"/>
              </a:ext>
            </a:extLst>
          </p:cNvPr>
          <p:cNvSpPr txBox="1"/>
          <p:nvPr/>
        </p:nvSpPr>
        <p:spPr>
          <a:xfrm>
            <a:off x="836162" y="1029696"/>
            <a:ext cx="9773383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chronione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objęte działaniami w projektach: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7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842E-F1CB-D7FC-4326-A9FCA7B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EBFD12-7BF7-ACD0-CDAF-948C39BC8FAB}"/>
              </a:ext>
            </a:extLst>
          </p:cNvPr>
          <p:cNvSpPr txBox="1"/>
          <p:nvPr/>
        </p:nvSpPr>
        <p:spPr>
          <a:xfrm>
            <a:off x="420719" y="2203965"/>
            <a:ext cx="5862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Kanalizacja: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17,7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 </a:t>
            </a:r>
            <a:r>
              <a:rPr lang="pl-PL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nowej </a:t>
            </a:r>
          </a:p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7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,5 km </a:t>
            </a:r>
            <a:r>
              <a:rPr lang="pl-PL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przebudowanej</a:t>
            </a: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ieci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wodociągowe: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km 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 </a:t>
            </a:r>
          </a:p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4,5 km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zmodernizowanych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D9F4135-504B-1B68-81BA-278F7DDA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2CD1BA-B0E7-5769-589B-77D012AEEE31}"/>
              </a:ext>
            </a:extLst>
          </p:cNvPr>
          <p:cNvSpPr txBox="1"/>
          <p:nvPr/>
        </p:nvSpPr>
        <p:spPr>
          <a:xfrm>
            <a:off x="447887" y="1028776"/>
            <a:ext cx="2181013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32065060-788D-659E-CFFB-AC08EE502E19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Duże Projekty Infrastrukturalne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C0284-70C2-B1E8-15F2-71800C150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11" y="1073685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96A0F1BD-20AD-712E-5A90-8BBC380E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12" name="Picture 11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7BB74C0C-6F51-07EA-1065-DEE268519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44" y="5897326"/>
            <a:ext cx="360096" cy="360096"/>
          </a:xfrm>
          <a:prstGeom prst="rect">
            <a:avLst/>
          </a:prstGeom>
        </p:spPr>
      </p:pic>
      <p:pic>
        <p:nvPicPr>
          <p:cNvPr id="13" name="Picture 12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6CF7BE38-B994-F4F0-B819-B473FA121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89" y="4635000"/>
            <a:ext cx="360096" cy="360096"/>
          </a:xfrm>
          <a:prstGeom prst="rect">
            <a:avLst/>
          </a:prstGeom>
        </p:spPr>
      </p:pic>
      <p:pic>
        <p:nvPicPr>
          <p:cNvPr id="14" name="Picture 13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D6400662-69A7-5064-A42E-BCCC42F39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78" y="4810489"/>
            <a:ext cx="360096" cy="360096"/>
          </a:xfrm>
          <a:prstGeom prst="rect">
            <a:avLst/>
          </a:prstGeom>
        </p:spPr>
      </p:pic>
      <p:pic>
        <p:nvPicPr>
          <p:cNvPr id="18" name="Picture 17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0383590D-DD23-9DE8-D4A8-4A566A35B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00" y="4780632"/>
            <a:ext cx="360096" cy="360096"/>
          </a:xfrm>
          <a:prstGeom prst="rect">
            <a:avLst/>
          </a:prstGeom>
        </p:spPr>
      </p:pic>
      <p:pic>
        <p:nvPicPr>
          <p:cNvPr id="20" name="Picture 19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0C9DA633-3242-60CC-019B-84F9BF4D6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80" y="5446015"/>
            <a:ext cx="360096" cy="360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CBB22F-9E86-3855-CA4C-7417FA9B783E}"/>
              </a:ext>
            </a:extLst>
          </p:cNvPr>
          <p:cNvSpPr txBox="1"/>
          <p:nvPr/>
        </p:nvSpPr>
        <p:spPr>
          <a:xfrm>
            <a:off x="420719" y="4379664"/>
            <a:ext cx="7181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Bezpieczeństwo ekologiczne - Utworzenie ukraińsko-polskiej sieci zarządzania pożarami lasów w regionie karpackim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37563-6DEC-755D-D785-0A822EE3B5C2}"/>
              </a:ext>
            </a:extLst>
          </p:cNvPr>
          <p:cNvSpPr txBox="1"/>
          <p:nvPr/>
        </p:nvSpPr>
        <p:spPr>
          <a:xfrm>
            <a:off x="420719" y="3803725"/>
            <a:ext cx="237552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UP2FireSafety</a:t>
            </a:r>
            <a:endParaRPr lang="uk-UA" sz="24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6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27881A1C-AD8C-4106-02E5-556A70243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34" y="3770119"/>
            <a:ext cx="360096" cy="360096"/>
          </a:xfrm>
          <a:prstGeom prst="rect">
            <a:avLst/>
          </a:prstGeom>
        </p:spPr>
      </p:pic>
      <p:pic>
        <p:nvPicPr>
          <p:cNvPr id="30" name="Picture 29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BBC9246C-48AF-9C17-541B-C82E9E99F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23" y="4732303"/>
            <a:ext cx="408425" cy="408425"/>
          </a:xfrm>
          <a:prstGeom prst="rect">
            <a:avLst/>
          </a:prstGeom>
        </p:spPr>
      </p:pic>
      <p:pic>
        <p:nvPicPr>
          <p:cNvPr id="32" name="Picture 31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DB840BB8-A68D-6B8E-99C2-43E65B95A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50" y="3623677"/>
            <a:ext cx="360096" cy="360096"/>
          </a:xfrm>
          <a:prstGeom prst="rect">
            <a:avLst/>
          </a:prstGeom>
        </p:spPr>
      </p:pic>
      <p:pic>
        <p:nvPicPr>
          <p:cNvPr id="33" name="Picture 32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37056B40-F5F6-502B-4D82-17B259AD0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79" y="3205810"/>
            <a:ext cx="360096" cy="360096"/>
          </a:xfrm>
          <a:prstGeom prst="rect">
            <a:avLst/>
          </a:prstGeom>
        </p:spPr>
      </p:pic>
      <p:pic>
        <p:nvPicPr>
          <p:cNvPr id="34" name="Picture 33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3048C521-69F4-612E-ED75-0064471C4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7" y="3289656"/>
            <a:ext cx="360096" cy="360096"/>
          </a:xfrm>
          <a:prstGeom prst="rect">
            <a:avLst/>
          </a:prstGeom>
        </p:spPr>
      </p:pic>
      <p:pic>
        <p:nvPicPr>
          <p:cNvPr id="35" name="Picture 34" descr="A blue pin with a black background&#10;&#10;AI-generated content may be incorrect.">
            <a:extLst>
              <a:ext uri="{FF2B5EF4-FFF2-40B4-BE49-F238E27FC236}">
                <a16:creationId xmlns:a16="http://schemas.microsoft.com/office/drawing/2014/main" id="{727539E8-C915-9FDE-047F-B6CEA6955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55" y="5693113"/>
            <a:ext cx="408425" cy="4084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7FC380D-4046-5DC4-479F-578C37DDA7F3}"/>
              </a:ext>
            </a:extLst>
          </p:cNvPr>
          <p:cNvSpPr txBox="1"/>
          <p:nvPr/>
        </p:nvSpPr>
        <p:spPr>
          <a:xfrm>
            <a:off x="447887" y="1570908"/>
            <a:ext cx="614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Zrównoważone zarządzanie wodą: sposób na ożywienie zachodniej Ukrainy i wschodniej Polski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649AD7-E1E7-7AD2-FC5D-21ADF7B462A3}"/>
              </a:ext>
            </a:extLst>
          </p:cNvPr>
          <p:cNvSpPr txBox="1"/>
          <p:nvPr/>
        </p:nvSpPr>
        <p:spPr>
          <a:xfrm>
            <a:off x="385742" y="5083904"/>
            <a:ext cx="7181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Utworzenie wspólnego Systemu Informacji Geograficznej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pojazdów specjalnych (w tym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wozów strażackich)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Modernizacja istniejącej infrastruktury i wyposażenia dla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jednostek ratowniczych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uczestników treningów specjalnych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3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338D-DAA8-BA60-7939-2CDC7162C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DFF947-661B-0CB3-B143-6662CE4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E55518C-C448-0113-CCB7-2598BB53BDB7}"/>
              </a:ext>
            </a:extLst>
          </p:cNvPr>
          <p:cNvSpPr txBox="1"/>
          <p:nvPr/>
        </p:nvSpPr>
        <p:spPr>
          <a:xfrm>
            <a:off x="640080" y="2622044"/>
            <a:ext cx="3656934" cy="21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 PROJEKTÓW</a:t>
            </a:r>
            <a:endParaRPr lang="pl-PL" sz="20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</a:t>
            </a:r>
            <a:r>
              <a:rPr lang="pl-PL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l-u</a:t>
            </a:r>
            <a:r>
              <a:rPr lang="en-US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.eu</a:t>
            </a:r>
            <a:endParaRPr lang="pl-PL" sz="3200" b="1" u="sng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Projekty</a:t>
            </a:r>
            <a:endParaRPr lang="pl-PL" sz="3200" dirty="0">
              <a:solidFill>
                <a:schemeClr val="tx2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28105C14-907D-304F-E7BC-5BC64F9E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D65A2-2B64-F581-F83B-A6C16FFF0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54" y="1254555"/>
            <a:ext cx="7007581" cy="54639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87284A-F8BE-8B84-B4F3-8E0D94309ABB}"/>
              </a:ext>
            </a:extLst>
          </p:cNvPr>
          <p:cNvSpPr/>
          <p:nvPr/>
        </p:nvSpPr>
        <p:spPr>
          <a:xfrm>
            <a:off x="5020335" y="6133959"/>
            <a:ext cx="6294403" cy="429492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1D330F8-A0A2-F007-FC86-D46DF2921D6C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2021-2027</a:t>
            </a:r>
          </a:p>
        </p:txBody>
      </p:sp>
    </p:spTree>
    <p:extLst>
      <p:ext uri="{BB962C8B-B14F-4D97-AF65-F5344CB8AC3E}">
        <p14:creationId xmlns:p14="http://schemas.microsoft.com/office/powerpoint/2010/main" val="172756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D9AA0-F62B-DAB2-8F10-EF5CFDEC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58C23BAA-DD80-1C83-7CE0-85F33C210A62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644A81-6A5B-779A-CB6D-06B54C31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AA2E9939-2504-3C2C-6B30-96493A2E562B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1032974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  <a:r>
              <a:rPr lang="pl-PL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co jeszcze przed nami?</a:t>
            </a:r>
          </a:p>
        </p:txBody>
      </p:sp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A60C4DC3-703E-34CE-F539-4DE4ED9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4" name="Obraz 3" descr="Obraz zawierający Grafika, projekt graficzny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ABFE68D-C361-4357-8569-F9ACB5301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90577"/>
            <a:ext cx="10023695" cy="1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CA2D-2813-BF21-69BC-B726EE40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C9EB20B-BD0E-63F8-420A-0BA15C0A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D7B0A4D2-2035-8E52-1DF0-1604ED95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9BC3E1F-58E2-6682-00F4-5D00F4B0FC08}"/>
              </a:ext>
            </a:extLst>
          </p:cNvPr>
          <p:cNvSpPr txBox="1"/>
          <p:nvPr/>
        </p:nvSpPr>
        <p:spPr>
          <a:xfrm>
            <a:off x="838199" y="1918993"/>
            <a:ext cx="107609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2200" dirty="0">
              <a:latin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495D3E9-9B81-19AA-E0F5-C8D017A31E96}"/>
              </a:ext>
            </a:extLst>
          </p:cNvPr>
          <p:cNvSpPr txBox="1"/>
          <p:nvPr/>
        </p:nvSpPr>
        <p:spPr>
          <a:xfrm>
            <a:off x="4941586" y="294549"/>
            <a:ext cx="4039576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13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5EA42497-6348-A0A6-8A7E-153506E0DBD1}"/>
              </a:ext>
            </a:extLst>
          </p:cNvPr>
          <p:cNvSpPr txBox="1">
            <a:spLocks/>
          </p:cNvSpPr>
          <p:nvPr/>
        </p:nvSpPr>
        <p:spPr>
          <a:xfrm>
            <a:off x="838199" y="2700865"/>
            <a:ext cx="10911215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Dlaczego p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riorytetem jest </a:t>
            </a:r>
            <a:r>
              <a:rPr lang="pl-PL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</a:p>
        </p:txBody>
      </p:sp>
    </p:spTree>
    <p:extLst>
      <p:ext uri="{BB962C8B-B14F-4D97-AF65-F5344CB8AC3E}">
        <p14:creationId xmlns:p14="http://schemas.microsoft.com/office/powerpoint/2010/main" val="283195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32B2A82B-B207-7DD0-8078-616622E2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F99729-6ADF-8428-F181-1A243AE733BB}"/>
              </a:ext>
            </a:extLst>
          </p:cNvPr>
          <p:cNvSpPr txBox="1"/>
          <p:nvPr/>
        </p:nvSpPr>
        <p:spPr>
          <a:xfrm>
            <a:off x="624812" y="1414526"/>
            <a:ext cx="3984766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1.4: Promowanie przejścia do gospodarki o obiegu zamkniętym      i zasobooszczędnej</a:t>
            </a:r>
          </a:p>
          <a:p>
            <a:endParaRPr lang="pl-PL" sz="18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Budżet: 5.1 mln €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Tarnopolska Agencja Rozwoju Regionalnego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projekt</a:t>
            </a:r>
          </a:p>
          <a:p>
            <a:pPr algn="l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Grant: 20 000 – 90 000 EUR </a:t>
            </a:r>
          </a:p>
          <a:p>
            <a:pPr algn="l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trwania: do 12 mies.</a:t>
            </a:r>
          </a:p>
          <a:p>
            <a:pPr lvl="0"/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projektów: 2026</a:t>
            </a:r>
          </a:p>
          <a:p>
            <a:pPr lvl="0"/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80CB24D-F44A-0735-4CE7-4C6B3D0C46E4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małych projektów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5A6A0FF-AAC7-0026-FEC5-0B9EB35F1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739805"/>
              </p:ext>
            </p:extLst>
          </p:nvPr>
        </p:nvGraphicFramePr>
        <p:xfrm>
          <a:off x="4723253" y="1629420"/>
          <a:ext cx="7057451" cy="473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0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09BD-3FBE-EDD9-9A02-B8FCD258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BED18BAA-FB68-A37A-6635-4CC8DF1B48F7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168FCE-4C74-7D52-314B-176DEA35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EB13CBE4-B963-1996-45F7-771F219F1DA7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6917267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Priorytet: 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TURYSTYKA</a:t>
            </a:r>
            <a:endParaRPr lang="pl-PL" b="1" dirty="0">
              <a:solidFill>
                <a:schemeClr val="tx2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8F559BF0-03C5-3878-DF61-6CFE28F0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02D276A-3AFD-F499-6EBC-8A01D378A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71270"/>
            <a:ext cx="10023695" cy="1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F83C-45D0-EA3D-9298-6BFE03BA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5518581-7256-4DE4-F02F-B4561264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D5E1383-D4D4-BC39-6892-DDD8F1C19A04}"/>
              </a:ext>
            </a:extLst>
          </p:cNvPr>
          <p:cNvSpPr txBox="1"/>
          <p:nvPr/>
        </p:nvSpPr>
        <p:spPr>
          <a:xfrm>
            <a:off x="599982" y="1446898"/>
            <a:ext cx="2375524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TrainToNature</a:t>
            </a:r>
            <a:endParaRPr lang="uk-UA" sz="2400" b="1" dirty="0">
              <a:solidFill>
                <a:schemeClr val="tx2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A9B4018-221A-6856-01BC-B54A96C8F5C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TURYSTYKA</a:t>
            </a:r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Projekt Infrastrukturalny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67FD7-BAEC-8270-417A-D83BD862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42" y="1014831"/>
            <a:ext cx="4596258" cy="5634269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8BCA7A6-9EFF-DB42-E13D-72880118F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7AE459-F342-20EA-9D80-6BB3CF93C0D3}"/>
              </a:ext>
            </a:extLst>
          </p:cNvPr>
          <p:cNvSpPr txBox="1"/>
          <p:nvPr/>
        </p:nvSpPr>
        <p:spPr>
          <a:xfrm>
            <a:off x="599982" y="2129942"/>
            <a:ext cx="62854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Karpackie kolejki wąskotorowe – podróż śladami karpackich kolejek leśnych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</a:t>
            </a:r>
            <a:r>
              <a:rPr lang="pl-PL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4 306 250 EUR</a:t>
            </a:r>
          </a:p>
          <a:p>
            <a:pPr algn="l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UE: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3 875 625 EUR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uk-UA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Fundacja Bieszczadzkiej Kolejki Leśnej (PL)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 wiejska w Wygodzie (UA)</a:t>
            </a:r>
          </a:p>
          <a:p>
            <a:pPr algn="l"/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Wspólna zintegrowana oferta turystyczna Karpackich Kolejek Leśnych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Ulepszona infrastruktura stacji Bieszczadzkiej Kolejki Leśnej w Majdanie (PL) oraz trasy zabytkowej kolejki Wygoda (UA)</a:t>
            </a:r>
          </a:p>
          <a:p>
            <a:pPr algn="l"/>
            <a:endParaRPr lang="en-GB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DC8B07B1-53A7-6B25-0392-181F7375D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8" y="5282207"/>
            <a:ext cx="360096" cy="360096"/>
          </a:xfrm>
          <a:prstGeom prst="rect">
            <a:avLst/>
          </a:prstGeom>
        </p:spPr>
      </p:pic>
      <p:pic>
        <p:nvPicPr>
          <p:cNvPr id="8" name="Picture 7" descr="A red location pin with a black background&#10;&#10;AI-generated content may be incorrect.">
            <a:extLst>
              <a:ext uri="{FF2B5EF4-FFF2-40B4-BE49-F238E27FC236}">
                <a16:creationId xmlns:a16="http://schemas.microsoft.com/office/drawing/2014/main" id="{6562CCC0-6A09-1F55-5EEC-1B07C7FC1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04" y="5453800"/>
            <a:ext cx="360096" cy="3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09BD-3FBE-EDD9-9A02-B8FCD258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BED18BAA-FB68-A37A-6635-4CC8DF1B48F7}"/>
              </a:ext>
            </a:extLst>
          </p:cNvPr>
          <p:cNvSpPr/>
          <p:nvPr/>
        </p:nvSpPr>
        <p:spPr>
          <a:xfrm>
            <a:off x="1066800" y="4090577"/>
            <a:ext cx="10023695" cy="1244118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168FCE-4C74-7D52-314B-176DEA35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EB13CBE4-B963-1996-45F7-771F219F1DA7}"/>
              </a:ext>
            </a:extLst>
          </p:cNvPr>
          <p:cNvSpPr txBox="1">
            <a:spLocks/>
          </p:cNvSpPr>
          <p:nvPr/>
        </p:nvSpPr>
        <p:spPr>
          <a:xfrm>
            <a:off x="1006311" y="2400244"/>
            <a:ext cx="10084183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TURYSTYKA</a:t>
            </a:r>
            <a:r>
              <a:rPr lang="pl-PL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co jeszcze przed nami?</a:t>
            </a:r>
          </a:p>
        </p:txBody>
      </p:sp>
      <p:pic>
        <p:nvPicPr>
          <p:cNvPr id="6" name="Obraz 5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8F559BF0-03C5-3878-DF61-6CFE28F0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169" y="120966"/>
            <a:ext cx="5760720" cy="16550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9E1A7F3-175D-C093-BEEC-E5E703FF3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071270"/>
            <a:ext cx="10023695" cy="1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32B2A82B-B207-7DD0-8078-616622E22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DF99729-6ADF-8428-F181-1A243AE733BB}"/>
              </a:ext>
            </a:extLst>
          </p:cNvPr>
          <p:cNvSpPr txBox="1"/>
          <p:nvPr/>
        </p:nvSpPr>
        <p:spPr>
          <a:xfrm>
            <a:off x="551146" y="1533465"/>
            <a:ext cx="3920370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4.1: Budowanie wzajemnego zaufania,  w szczególności poprzez wspieranie działań ułatwiających kontakty międzyludzkie</a:t>
            </a:r>
          </a:p>
          <a:p>
            <a:pPr lvl="0"/>
            <a:endParaRPr lang="pl-PL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Operator: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Euroregion Karpacki</a:t>
            </a:r>
          </a:p>
          <a:p>
            <a:pPr algn="l">
              <a:spcBef>
                <a:spcPts val="1800"/>
              </a:spcBef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projekt</a:t>
            </a:r>
          </a:p>
          <a:p>
            <a:pPr algn="l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Grant: 20 000 – 90 000 EUR </a:t>
            </a:r>
          </a:p>
          <a:p>
            <a:pPr algn="l">
              <a:spcBef>
                <a:spcPts val="500"/>
              </a:spcBef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trwania: do 12 mies.</a:t>
            </a:r>
          </a:p>
          <a:p>
            <a:pPr lvl="0"/>
            <a:endParaRPr lang="pl-PL" sz="20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Nabór projektów: 2025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513EB1-FF3B-D112-04E0-CFBFDF423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51520"/>
              </p:ext>
            </p:extLst>
          </p:nvPr>
        </p:nvGraphicFramePr>
        <p:xfrm>
          <a:off x="4471516" y="1482132"/>
          <a:ext cx="7816517" cy="537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8447C8DA-32B3-9467-1BC8-9FA058629E3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WSPÓŁPRACA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małych projektów</a:t>
            </a:r>
          </a:p>
        </p:txBody>
      </p:sp>
    </p:spTree>
    <p:extLst>
      <p:ext uri="{BB962C8B-B14F-4D97-AF65-F5344CB8AC3E}">
        <p14:creationId xmlns:p14="http://schemas.microsoft.com/office/powerpoint/2010/main" val="23903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717C6E4D-431E-5E58-3984-4CC50F4B93A7}"/>
              </a:ext>
            </a:extLst>
          </p:cNvPr>
          <p:cNvSpPr txBox="1">
            <a:spLocks/>
          </p:cNvSpPr>
          <p:nvPr/>
        </p:nvSpPr>
        <p:spPr>
          <a:xfrm>
            <a:off x="805542" y="5916902"/>
            <a:ext cx="5715000" cy="68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003299"/>
                </a:solidFill>
                <a:latin typeface="Open Sans" panose="020B0606030504020204" pitchFamily="34" charset="0"/>
              </a:rPr>
              <a:t>W</a:t>
            </a:r>
            <a:r>
              <a:rPr lang="en-US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spólny Sekretariat </a:t>
            </a:r>
            <a:br>
              <a:rPr lang="pl-PL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dirty="0">
                <a:solidFill>
                  <a:srgbClr val="003299"/>
                </a:solidFill>
                <a:effectLst/>
                <a:latin typeface="Open Sans" panose="020B0606030504020204" pitchFamily="34" charset="0"/>
              </a:rPr>
              <a:t>Interreg NEXT Poland – Ukraine 2021-2027</a:t>
            </a:r>
          </a:p>
          <a:p>
            <a:endParaRPr lang="en-US" sz="1200" dirty="0">
              <a:solidFill>
                <a:srgbClr val="00329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867D4CD-B8BD-24FD-AD2C-827E397CE002}"/>
              </a:ext>
            </a:extLst>
          </p:cNvPr>
          <p:cNvSpPr txBox="1">
            <a:spLocks/>
          </p:cNvSpPr>
          <p:nvPr/>
        </p:nvSpPr>
        <p:spPr>
          <a:xfrm>
            <a:off x="9064028" y="5734017"/>
            <a:ext cx="3049851" cy="682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3299"/>
                </a:solidFill>
                <a:latin typeface="Open Sans" panose="020B0606030504020204" pitchFamily="34" charset="0"/>
              </a:rPr>
              <a:t>www.pl-ua.eu</a:t>
            </a:r>
            <a:endParaRPr lang="pl-PL" sz="2400" dirty="0">
              <a:solidFill>
                <a:srgbClr val="003299"/>
              </a:solidFill>
              <a:latin typeface="Montserrat SemiBold" pitchFamily="2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EF03F92-B340-E9B6-296E-5F7D6B3D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38" name="Prostokąt 37">
            <a:extLst>
              <a:ext uri="{FF2B5EF4-FFF2-40B4-BE49-F238E27FC236}">
                <a16:creationId xmlns:a16="http://schemas.microsoft.com/office/drawing/2014/main" id="{EB2EA877-D1AA-E321-7FAA-8000687A57E4}"/>
              </a:ext>
            </a:extLst>
          </p:cNvPr>
          <p:cNvSpPr/>
          <p:nvPr/>
        </p:nvSpPr>
        <p:spPr>
          <a:xfrm>
            <a:off x="865048" y="4378512"/>
            <a:ext cx="10424011" cy="1294446"/>
          </a:xfrm>
          <a:prstGeom prst="rect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ytuł 1">
            <a:extLst>
              <a:ext uri="{FF2B5EF4-FFF2-40B4-BE49-F238E27FC236}">
                <a16:creationId xmlns:a16="http://schemas.microsoft.com/office/drawing/2014/main" id="{E38C34DF-063B-C865-3234-1F7000DDABFE}"/>
              </a:ext>
            </a:extLst>
          </p:cNvPr>
          <p:cNvSpPr txBox="1">
            <a:spLocks/>
          </p:cNvSpPr>
          <p:nvPr/>
        </p:nvSpPr>
        <p:spPr>
          <a:xfrm>
            <a:off x="865048" y="1564581"/>
            <a:ext cx="4062089" cy="1574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Dziękujemy!</a:t>
            </a:r>
          </a:p>
          <a:p>
            <a:r>
              <a:rPr lang="az-Cyrl-AZ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Дякуємо</a:t>
            </a:r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 SemiBold" pitchFamily="2" charset="0"/>
              </a:rPr>
              <a:t>!  </a:t>
            </a:r>
          </a:p>
        </p:txBody>
      </p:sp>
      <p:pic>
        <p:nvPicPr>
          <p:cNvPr id="16" name="Obraz 4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228B6C7-5425-A8CE-5A19-3158D9ED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CA8494-7DDC-B07F-B0B9-C9C1C17A6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76" y="1564581"/>
            <a:ext cx="5065383" cy="25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E13F6-6C9A-2A0A-6C15-9B0AC651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9CFD692-0682-E73F-CA87-2FE488B3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E83C2B1-04FE-988F-690E-C30245AE0CB7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SOOŚ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97A85018-E4F6-0CC6-E22D-93676DCF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EDAC036-5762-FC34-78FE-22D36B1DF8B6}"/>
              </a:ext>
            </a:extLst>
          </p:cNvPr>
          <p:cNvSpPr txBox="1"/>
          <p:nvPr/>
        </p:nvSpPr>
        <p:spPr>
          <a:xfrm>
            <a:off x="838198" y="2446860"/>
            <a:ext cx="109237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„…pod względem walorów przyrodniczych i krajobrazowych </a:t>
            </a:r>
            <a:r>
              <a:rPr lang="pl-PL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 Programu należy do najcenniejszych regionów w krajach uczestniczących w Programie</a:t>
            </a:r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 dużym udziałem obszarów Natura 2000 i </a:t>
            </a:r>
            <a:r>
              <a:rPr lang="pl-PL" sz="3600" dirty="0" err="1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</a:t>
            </a:r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parkami narodowymi i krajobrazowymi oraz rezerwatami biosfery.” </a:t>
            </a:r>
          </a:p>
          <a:p>
            <a:endParaRPr lang="pl-PL" sz="3600" dirty="0">
              <a:solidFill>
                <a:schemeClr val="tx2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59708E-9779-C88B-8DDA-2CD38C0694F5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Prognoza oddziaływania na środowisko Programu PL-UA 2021-2027:</a:t>
            </a:r>
          </a:p>
        </p:txBody>
      </p:sp>
    </p:spTree>
    <p:extLst>
      <p:ext uri="{BB962C8B-B14F-4D97-AF65-F5344CB8AC3E}">
        <p14:creationId xmlns:p14="http://schemas.microsoft.com/office/powerpoint/2010/main" val="2221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DE2C1-4BF3-3D02-D4DE-D4D48D67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E270D96-EAB1-0C86-5A12-2D1AAB6D1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6CBEA42-B012-C5F7-2E73-37F2E110CF40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SOOŚ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E638EAEF-7519-6D0F-680A-93CBAD5A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6AB31E3-C7A2-DD70-9A93-BD702BE4161E}"/>
              </a:ext>
            </a:extLst>
          </p:cNvPr>
          <p:cNvSpPr txBox="1"/>
          <p:nvPr/>
        </p:nvSpPr>
        <p:spPr>
          <a:xfrm>
            <a:off x="838198" y="2827681"/>
            <a:ext cx="104853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Jakość środowiska naturalnego </a:t>
            </a:r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obszaru transgranicznego jest </a:t>
            </a:r>
            <a:r>
              <a:rPr lang="pl-PL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kluczowym aspektem wysokiej jakości życia mieszkańców</a:t>
            </a:r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decydując także o jego </a:t>
            </a:r>
            <a:r>
              <a:rPr lang="pl-PL" sz="36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atrakcyjności turystycznej</a:t>
            </a:r>
            <a:r>
              <a:rPr lang="pl-PL" sz="36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03839E-D5FA-2875-946D-DE5627BBE623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Prognoza oddziaływania na środowisko Programu PL-UA 2021-2027:</a:t>
            </a:r>
          </a:p>
        </p:txBody>
      </p:sp>
    </p:spTree>
    <p:extLst>
      <p:ext uri="{BB962C8B-B14F-4D97-AF65-F5344CB8AC3E}">
        <p14:creationId xmlns:p14="http://schemas.microsoft.com/office/powerpoint/2010/main" val="18544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2172-BA37-9B5B-77E3-081B87BC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F4D335B-4BA6-E3F8-0736-115AF627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9DC5ECD-26A2-DCD6-38D8-4E87123CC27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SOOŚ</a:t>
            </a:r>
            <a:endParaRPr lang="pl-PL" sz="1800" dirty="0">
              <a:solidFill>
                <a:srgbClr val="00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4501673-98CC-6F17-E438-751298A5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44" y="294549"/>
            <a:ext cx="3341459" cy="9600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6A57F35-E216-8C83-0E02-ABE818CD545E}"/>
              </a:ext>
            </a:extLst>
          </p:cNvPr>
          <p:cNvSpPr txBox="1"/>
          <p:nvPr/>
        </p:nvSpPr>
        <p:spPr>
          <a:xfrm>
            <a:off x="838198" y="2446860"/>
            <a:ext cx="112756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obszarze Programu:</a:t>
            </a:r>
          </a:p>
          <a:p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„…występują poważne problemy środowiska jak: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utrata, fragmentacja i zmiany siedlisk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degradacja walorów krajobrazowych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nasilające się wpływy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zjawisk pogodowych związanych ze zmianami klimatu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problemy związane z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gospodarką odpadami 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(…),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zanieczyszczenie wód 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powierzchniowych i zagrożenia dla wód podziemnych, problemy </a:t>
            </a:r>
            <a:r>
              <a:rPr lang="pl-PL" sz="32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gospodarki wodnej </a:t>
            </a:r>
            <a:r>
              <a:rPr lang="pl-PL" sz="32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(…).”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F7950F-EC5D-BABA-5F40-6AFB22F1C104}"/>
              </a:ext>
            </a:extLst>
          </p:cNvPr>
          <p:cNvSpPr txBox="1"/>
          <p:nvPr/>
        </p:nvSpPr>
        <p:spPr>
          <a:xfrm>
            <a:off x="838198" y="1621135"/>
            <a:ext cx="10515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Prognoza oddziaływania na środowisko Programu PL-UA 2021-2027:</a:t>
            </a:r>
          </a:p>
        </p:txBody>
      </p:sp>
    </p:spTree>
    <p:extLst>
      <p:ext uri="{BB962C8B-B14F-4D97-AF65-F5344CB8AC3E}">
        <p14:creationId xmlns:p14="http://schemas.microsoft.com/office/powerpoint/2010/main" val="233322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DDEA13-FA06-EB75-43A1-36D2F53F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01646B6A-A7A5-8060-6B2F-80E3021EA283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5086350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edycje Programu</a:t>
            </a:r>
          </a:p>
        </p:txBody>
      </p:sp>
      <p:pic>
        <p:nvPicPr>
          <p:cNvPr id="3" name="Obraz 62">
            <a:extLst>
              <a:ext uri="{FF2B5EF4-FFF2-40B4-BE49-F238E27FC236}">
                <a16:creationId xmlns:a16="http://schemas.microsoft.com/office/drawing/2014/main" id="{7FD7E7D7-B380-CEA7-5215-95C6A8BF1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48" y="2882287"/>
            <a:ext cx="2729040" cy="2707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596C55-F2F4-DE36-F6DF-C4AB3983B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53958"/>
              </p:ext>
            </p:extLst>
          </p:nvPr>
        </p:nvGraphicFramePr>
        <p:xfrm>
          <a:off x="563671" y="2237421"/>
          <a:ext cx="4459266" cy="560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266">
                  <a:extLst>
                    <a:ext uri="{9D8B030D-6E8A-4147-A177-3AD203B41FA5}">
                      <a16:colId xmlns:a16="http://schemas.microsoft.com/office/drawing/2014/main" val="2016283891"/>
                    </a:ext>
                  </a:extLst>
                </a:gridCol>
              </a:tblGrid>
              <a:tr h="66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</a:t>
                      </a:r>
                      <a:r>
                        <a:rPr lang="pl-PL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pl-PL" sz="40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mln €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26401"/>
                  </a:ext>
                </a:extLst>
              </a:tr>
              <a:tr h="16557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Ochrona środowiska </a:t>
                      </a:r>
                      <a:r>
                        <a:rPr lang="pl-P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ujęta w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dwóch celach tematycznych</a:t>
                      </a: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DZIEDZICTWO</a:t>
                      </a:r>
                      <a:r>
                        <a:rPr lang="pl-PL" sz="20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BEZPIECZEŃSTWO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projekty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 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partnerów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pl-PL" sz="21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DPI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21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78875"/>
                  </a:ext>
                </a:extLst>
              </a:tr>
              <a:tr h="530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r>
                        <a:rPr lang="ru-RU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regularnych</a:t>
                      </a: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r>
                        <a:rPr lang="en-GB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pl-PL" sz="2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813357"/>
                  </a:ext>
                </a:extLst>
              </a:tr>
              <a:tr h="610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mikroprojektów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1.0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57372"/>
                  </a:ext>
                </a:extLst>
              </a:tr>
              <a:tr h="460607"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60911"/>
                  </a:ext>
                </a:extLst>
              </a:tr>
              <a:tr h="530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7302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BD859-C132-E81C-36DB-E614573E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33033"/>
              </p:ext>
            </p:extLst>
          </p:nvPr>
        </p:nvGraphicFramePr>
        <p:xfrm>
          <a:off x="7485398" y="2237420"/>
          <a:ext cx="4459266" cy="559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266">
                  <a:extLst>
                    <a:ext uri="{9D8B030D-6E8A-4147-A177-3AD203B41FA5}">
                      <a16:colId xmlns:a16="http://schemas.microsoft.com/office/drawing/2014/main" val="2016283891"/>
                    </a:ext>
                  </a:extLst>
                </a:gridCol>
              </a:tblGrid>
              <a:tr h="71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99.5 </a:t>
                      </a:r>
                      <a:r>
                        <a:rPr lang="pl-P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mln €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26401"/>
                  </a:ext>
                </a:extLst>
              </a:tr>
              <a:tr h="1761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Odrębny Priorytet: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ŚRODOWISKO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 projektów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(+</a:t>
                      </a:r>
                      <a:r>
                        <a:rPr lang="pl-PL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FMP)</a:t>
                      </a:r>
                      <a:endParaRPr lang="pl-PL" sz="2400" b="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131 partnerów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(+</a:t>
                      </a:r>
                      <a:r>
                        <a:rPr lang="pl-PL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FMP)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DPI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12.5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78875"/>
                  </a:ext>
                </a:extLst>
              </a:tr>
              <a:tr h="524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 </a:t>
                      </a:r>
                      <a:r>
                        <a:rPr lang="en-GB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regularne</a:t>
                      </a: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80.4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pl-PL" sz="2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813357"/>
                  </a:ext>
                </a:extLst>
              </a:tr>
              <a:tr h="648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FMP </a:t>
                      </a:r>
                      <a:r>
                        <a:rPr lang="pl-PL" sz="2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5.1 mln </a:t>
                      </a:r>
                      <a:r>
                        <a:rPr lang="pl-PL" sz="2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pl-PL" sz="2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857372"/>
                  </a:ext>
                </a:extLst>
              </a:tr>
              <a:tr h="447749">
                <a:tc>
                  <a:txBody>
                    <a:bodyPr/>
                    <a:lstStyle/>
                    <a:p>
                      <a:pPr algn="ctr"/>
                      <a:endParaRPr lang="pl-PL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60911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730297"/>
                  </a:ext>
                </a:extLst>
              </a:tr>
            </a:tbl>
          </a:graphicData>
        </a:graphic>
      </p:graphicFrame>
      <p:pic>
        <p:nvPicPr>
          <p:cNvPr id="4" name="Obraz 6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806A85C4-524A-01BB-67AC-BBDA54329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708" y="1059362"/>
            <a:ext cx="3512842" cy="10092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CA19C23-BDB9-E3A0-BA3A-4E5440136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090" y="1257075"/>
            <a:ext cx="3068568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81C7-AF9E-A3EE-996E-DD832397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DE4593A-80F1-CAF0-950E-3DBF55A3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47400DEB-3E5D-3E49-B375-48BAC61ECB3F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2014-2020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03A893-B037-D755-81DD-3AEA9D4D9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934919"/>
              </p:ext>
            </p:extLst>
          </p:nvPr>
        </p:nvGraphicFramePr>
        <p:xfrm>
          <a:off x="838200" y="2058740"/>
          <a:ext cx="10455985" cy="451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4">
            <a:extLst>
              <a:ext uri="{FF2B5EF4-FFF2-40B4-BE49-F238E27FC236}">
                <a16:creationId xmlns:a16="http://schemas.microsoft.com/office/drawing/2014/main" id="{3421E013-24D1-07F0-B69F-933042740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342" y="453139"/>
            <a:ext cx="3068568" cy="7281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1E49BB0-1AC4-5166-D566-FCF59FAC51CF}"/>
              </a:ext>
            </a:extLst>
          </p:cNvPr>
          <p:cNvSpPr txBox="1"/>
          <p:nvPr/>
        </p:nvSpPr>
        <p:spPr>
          <a:xfrm>
            <a:off x="838200" y="1352456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cap="al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Rezultaty</a:t>
            </a:r>
          </a:p>
        </p:txBody>
      </p:sp>
    </p:spTree>
    <p:extLst>
      <p:ext uri="{BB962C8B-B14F-4D97-AF65-F5344CB8AC3E}">
        <p14:creationId xmlns:p14="http://schemas.microsoft.com/office/powerpoint/2010/main" val="38003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842E-F1CB-D7FC-4326-A9FCA7B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D9F4135-504B-1B68-81BA-278F7DDA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2CD1BA-B0E7-5769-589B-77D012AEEE31}"/>
              </a:ext>
            </a:extLst>
          </p:cNvPr>
          <p:cNvSpPr txBox="1"/>
          <p:nvPr/>
        </p:nvSpPr>
        <p:spPr>
          <a:xfrm>
            <a:off x="640080" y="2622044"/>
            <a:ext cx="3890355" cy="210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 PROJEKTÓW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www.pbu2020.eu</a:t>
            </a:r>
            <a:endParaRPr kumimoji="0" lang="pl-PL" sz="3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Projekty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8DB2D-FFB9-DC3B-AA47-6FDE5071B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8" y="1461234"/>
            <a:ext cx="7549674" cy="50132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A65BAD-3748-0F2F-9200-972C750A2735}"/>
              </a:ext>
            </a:extLst>
          </p:cNvPr>
          <p:cNvSpPr/>
          <p:nvPr/>
        </p:nvSpPr>
        <p:spPr>
          <a:xfrm>
            <a:off x="4869161" y="5818909"/>
            <a:ext cx="6830568" cy="429492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D80FAE8-3FA8-4095-E365-96D255F02231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2014-2020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6904287F-3D2B-68C8-6896-FADE7976D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342" y="453139"/>
            <a:ext cx="3068568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21B7-AF00-B4E9-7D2F-FE5D498BD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ABC8D00-2EB5-1C19-8E1E-22D06DFE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" y="0"/>
            <a:ext cx="322729" cy="685800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56F1E70F-EFF4-D6E6-4E4D-C86811175D59}"/>
              </a:ext>
            </a:extLst>
          </p:cNvPr>
          <p:cNvSpPr txBox="1">
            <a:spLocks/>
          </p:cNvSpPr>
          <p:nvPr/>
        </p:nvSpPr>
        <p:spPr>
          <a:xfrm>
            <a:off x="838200" y="528940"/>
            <a:ext cx="7524964" cy="72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 | </a:t>
            </a:r>
            <a:r>
              <a:rPr lang="pl-PL" sz="1800" dirty="0">
                <a:solidFill>
                  <a:srgbClr val="00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edycje programu: tematyka projektów</a:t>
            </a:r>
          </a:p>
        </p:txBody>
      </p:sp>
      <p:pic>
        <p:nvPicPr>
          <p:cNvPr id="5" name="Obraz 6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6A334D05-4C26-18E6-6F6E-0D951E3AC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708" y="1059362"/>
            <a:ext cx="3512842" cy="1009245"/>
          </a:xfrm>
          <a:prstGeom prst="rect">
            <a:avLst/>
          </a:prstGeom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id="{15CE79BF-E211-D84A-036C-D4DF8E914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90" y="1257075"/>
            <a:ext cx="3068568" cy="72813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E8EA44-623E-CD84-6B9E-45881759B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796096"/>
              </p:ext>
            </p:extLst>
          </p:nvPr>
        </p:nvGraphicFramePr>
        <p:xfrm>
          <a:off x="769684" y="2275991"/>
          <a:ext cx="5149259" cy="423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1634F9D-F8FC-930F-AF34-7E2253499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607245"/>
              </p:ext>
            </p:extLst>
          </p:nvPr>
        </p:nvGraphicFramePr>
        <p:xfrm>
          <a:off x="6650182" y="2264667"/>
          <a:ext cx="5271306" cy="423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5262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9303</TotalTime>
  <Words>1793</Words>
  <Application>Microsoft Office PowerPoint</Application>
  <PresentationFormat>Widescreen</PresentationFormat>
  <Paragraphs>418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DejaVuSans</vt:lpstr>
      <vt:lpstr>Montserrat SemiBold</vt:lpstr>
      <vt:lpstr>Open Sans</vt:lpstr>
      <vt:lpstr>Open Sans Light</vt:lpstr>
      <vt:lpstr>Wingdings</vt:lpstr>
      <vt:lpstr>Office Theme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Dmytro Stashkevych</dc:creator>
  <cp:lastModifiedBy>Dmytro Stashkevych</cp:lastModifiedBy>
  <cp:revision>14</cp:revision>
  <dcterms:created xsi:type="dcterms:W3CDTF">2025-04-24T07:26:13Z</dcterms:created>
  <dcterms:modified xsi:type="dcterms:W3CDTF">2025-05-23T11:51:54Z</dcterms:modified>
</cp:coreProperties>
</file>