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8" r:id="rId3"/>
    <p:sldId id="329" r:id="rId4"/>
    <p:sldId id="335" r:id="rId5"/>
    <p:sldId id="333" r:id="rId6"/>
    <p:sldId id="336" r:id="rId7"/>
    <p:sldId id="264" r:id="rId8"/>
    <p:sldId id="287" r:id="rId9"/>
    <p:sldId id="285" r:id="rId10"/>
    <p:sldId id="271" r:id="rId11"/>
    <p:sldId id="327" r:id="rId12"/>
    <p:sldId id="337" r:id="rId13"/>
    <p:sldId id="320" r:id="rId14"/>
    <p:sldId id="321" r:id="rId15"/>
    <p:sldId id="322" r:id="rId16"/>
    <p:sldId id="288" r:id="rId17"/>
    <p:sldId id="318" r:id="rId18"/>
    <p:sldId id="283" r:id="rId19"/>
    <p:sldId id="317" r:id="rId20"/>
    <p:sldId id="328" r:id="rId21"/>
    <p:sldId id="316" r:id="rId22"/>
    <p:sldId id="323" r:id="rId23"/>
    <p:sldId id="319" r:id="rId24"/>
    <p:sldId id="338" r:id="rId25"/>
    <p:sldId id="324" r:id="rId26"/>
    <p:sldId id="267" r:id="rId2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CEE130-2F2E-4C8D-9036-E46EEDC2C418}" v="567" dt="2025-05-23T11:38:04.6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940" autoAdjust="0"/>
  </p:normalViewPr>
  <p:slideViewPr>
    <p:cSldViewPr snapToGrid="0">
      <p:cViewPr>
        <p:scale>
          <a:sx n="66" d="100"/>
          <a:sy n="66" d="100"/>
        </p:scale>
        <p:origin x="2274" y="10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mytro Stashkevych" userId="b8b5e734-11ea-470b-afc5-4ab8eda55255" providerId="ADAL" clId="{EFCEE130-2F2E-4C8D-9036-E46EEDC2C418}"/>
    <pc:docChg chg="undo redo custSel addSld delSld modSld sldOrd">
      <pc:chgData name="Dmytro Stashkevych" userId="b8b5e734-11ea-470b-afc5-4ab8eda55255" providerId="ADAL" clId="{EFCEE130-2F2E-4C8D-9036-E46EEDC2C418}" dt="2025-05-23T11:40:47.953" v="2628" actId="1076"/>
      <pc:docMkLst>
        <pc:docMk/>
      </pc:docMkLst>
      <pc:sldChg chg="addSp delSp modSp mod">
        <pc:chgData name="Dmytro Stashkevych" userId="b8b5e734-11ea-470b-afc5-4ab8eda55255" providerId="ADAL" clId="{EFCEE130-2F2E-4C8D-9036-E46EEDC2C418}" dt="2025-05-23T11:14:42.414" v="2517" actId="207"/>
        <pc:sldMkLst>
          <pc:docMk/>
          <pc:sldMk cId="2864983785" sldId="258"/>
        </pc:sldMkLst>
        <pc:spChg chg="mod">
          <ac:chgData name="Dmytro Stashkevych" userId="b8b5e734-11ea-470b-afc5-4ab8eda55255" providerId="ADAL" clId="{EFCEE130-2F2E-4C8D-9036-E46EEDC2C418}" dt="2025-05-23T10:40:26.785" v="2186" actId="1076"/>
          <ac:spMkLst>
            <pc:docMk/>
            <pc:sldMk cId="2864983785" sldId="258"/>
            <ac:spMk id="4" creationId="{F3DCA597-C4DD-F8F3-183D-4FE8B70A1A4B}"/>
          </ac:spMkLst>
        </pc:spChg>
        <pc:spChg chg="del">
          <ac:chgData name="Dmytro Stashkevych" userId="b8b5e734-11ea-470b-afc5-4ab8eda55255" providerId="ADAL" clId="{EFCEE130-2F2E-4C8D-9036-E46EEDC2C418}" dt="2025-05-23T09:26:25.286" v="1437" actId="478"/>
          <ac:spMkLst>
            <pc:docMk/>
            <pc:sldMk cId="2864983785" sldId="258"/>
            <ac:spMk id="17" creationId="{71E8C80D-7A7C-39D1-707B-479D359ED433}"/>
          </ac:spMkLst>
        </pc:spChg>
        <pc:spChg chg="mod">
          <ac:chgData name="Dmytro Stashkevych" userId="b8b5e734-11ea-470b-afc5-4ab8eda55255" providerId="ADAL" clId="{EFCEE130-2F2E-4C8D-9036-E46EEDC2C418}" dt="2025-05-23T11:14:42.414" v="2517" actId="207"/>
          <ac:spMkLst>
            <pc:docMk/>
            <pc:sldMk cId="2864983785" sldId="258"/>
            <ac:spMk id="20" creationId="{00A8A829-2C2D-068B-FFC0-FB61842AAA4C}"/>
          </ac:spMkLst>
        </pc:spChg>
        <pc:grpChg chg="del">
          <ac:chgData name="Dmytro Stashkevych" userId="b8b5e734-11ea-470b-afc5-4ab8eda55255" providerId="ADAL" clId="{EFCEE130-2F2E-4C8D-9036-E46EEDC2C418}" dt="2025-05-23T09:26:23.459" v="1436" actId="478"/>
          <ac:grpSpMkLst>
            <pc:docMk/>
            <pc:sldMk cId="2864983785" sldId="258"/>
            <ac:grpSpMk id="22" creationId="{E2D915A5-7A5E-0BB1-FCCD-70E6C664790A}"/>
          </ac:grpSpMkLst>
        </pc:grpChg>
        <pc:picChg chg="add mod">
          <ac:chgData name="Dmytro Stashkevych" userId="b8b5e734-11ea-470b-afc5-4ab8eda55255" providerId="ADAL" clId="{EFCEE130-2F2E-4C8D-9036-E46EEDC2C418}" dt="2025-05-23T09:26:29.599" v="1438"/>
          <ac:picMkLst>
            <pc:docMk/>
            <pc:sldMk cId="2864983785" sldId="258"/>
            <ac:picMk id="2" creationId="{06548324-5451-C206-987A-756B24FEBD27}"/>
          </ac:picMkLst>
        </pc:picChg>
      </pc:sldChg>
      <pc:sldChg chg="addSp delSp modSp mod ord">
        <pc:chgData name="Dmytro Stashkevych" userId="b8b5e734-11ea-470b-afc5-4ab8eda55255" providerId="ADAL" clId="{EFCEE130-2F2E-4C8D-9036-E46EEDC2C418}" dt="2025-05-23T11:33:32.939" v="2527" actId="20577"/>
        <pc:sldMkLst>
          <pc:docMk/>
          <pc:sldMk cId="1321686268" sldId="264"/>
        </pc:sldMkLst>
        <pc:spChg chg="add mod">
          <ac:chgData name="Dmytro Stashkevych" userId="b8b5e734-11ea-470b-afc5-4ab8eda55255" providerId="ADAL" clId="{EFCEE130-2F2E-4C8D-9036-E46EEDC2C418}" dt="2025-05-23T11:07:50.480" v="2434" actId="20577"/>
          <ac:spMkLst>
            <pc:docMk/>
            <pc:sldMk cId="1321686268" sldId="264"/>
            <ac:spMk id="4" creationId="{9E9CBDFC-DC4D-22E9-AC17-BD0FC020BACE}"/>
          </ac:spMkLst>
        </pc:spChg>
        <pc:graphicFrameChg chg="mod modGraphic">
          <ac:chgData name="Dmytro Stashkevych" userId="b8b5e734-11ea-470b-afc5-4ab8eda55255" providerId="ADAL" clId="{EFCEE130-2F2E-4C8D-9036-E46EEDC2C418}" dt="2025-05-23T11:33:32.939" v="2527" actId="20577"/>
          <ac:graphicFrameMkLst>
            <pc:docMk/>
            <pc:sldMk cId="1321686268" sldId="264"/>
            <ac:graphicFrameMk id="12" creationId="{6F596C55-F2F4-DE36-F6DF-C4AB3983BF23}"/>
          </ac:graphicFrameMkLst>
        </pc:graphicFrameChg>
        <pc:graphicFrameChg chg="mod modGraphic">
          <ac:chgData name="Dmytro Stashkevych" userId="b8b5e734-11ea-470b-afc5-4ab8eda55255" providerId="ADAL" clId="{EFCEE130-2F2E-4C8D-9036-E46EEDC2C418}" dt="2025-05-23T11:33:31.503" v="2526" actId="20577"/>
          <ac:graphicFrameMkLst>
            <pc:docMk/>
            <pc:sldMk cId="1321686268" sldId="264"/>
            <ac:graphicFrameMk id="18" creationId="{480BD859-C132-E81C-36DB-E614573E53CA}"/>
          </ac:graphicFrameMkLst>
        </pc:graphicFrameChg>
        <pc:picChg chg="mod ord">
          <ac:chgData name="Dmytro Stashkevych" userId="b8b5e734-11ea-470b-afc5-4ab8eda55255" providerId="ADAL" clId="{EFCEE130-2F2E-4C8D-9036-E46EEDC2C418}" dt="2025-05-23T09:45:34.712" v="1636" actId="167"/>
          <ac:picMkLst>
            <pc:docMk/>
            <pc:sldMk cId="1321686268" sldId="264"/>
            <ac:picMk id="3" creationId="{7FD7E7D7-B380-CEA7-5215-95C6A8BF10F9}"/>
          </ac:picMkLst>
        </pc:picChg>
      </pc:sldChg>
      <pc:sldChg chg="addSp delSp modSp mod ord">
        <pc:chgData name="Dmytro Stashkevych" userId="b8b5e734-11ea-470b-afc5-4ab8eda55255" providerId="ADAL" clId="{EFCEE130-2F2E-4C8D-9036-E46EEDC2C418}" dt="2025-05-23T10:24:02.666" v="2017"/>
        <pc:sldMkLst>
          <pc:docMk/>
          <pc:sldMk cId="3340276357" sldId="267"/>
        </pc:sldMkLst>
        <pc:spChg chg="add mod">
          <ac:chgData name="Dmytro Stashkevych" userId="b8b5e734-11ea-470b-afc5-4ab8eda55255" providerId="ADAL" clId="{EFCEE130-2F2E-4C8D-9036-E46EEDC2C418}" dt="2025-05-23T10:23:49.067" v="2015"/>
          <ac:spMkLst>
            <pc:docMk/>
            <pc:sldMk cId="3340276357" sldId="267"/>
            <ac:spMk id="4" creationId="{279EE39E-9DF9-ED61-4604-F744B9105AD7}"/>
          </ac:spMkLst>
        </pc:spChg>
        <pc:spChg chg="mod">
          <ac:chgData name="Dmytro Stashkevych" userId="b8b5e734-11ea-470b-afc5-4ab8eda55255" providerId="ADAL" clId="{EFCEE130-2F2E-4C8D-9036-E46EEDC2C418}" dt="2025-05-21T08:35:55.038" v="1270" actId="20577"/>
          <ac:spMkLst>
            <pc:docMk/>
            <pc:sldMk cId="3340276357" sldId="267"/>
            <ac:spMk id="12" creationId="{717C6E4D-431E-5E58-3984-4CC50F4B93A7}"/>
          </ac:spMkLst>
        </pc:spChg>
        <pc:spChg chg="del mod">
          <ac:chgData name="Dmytro Stashkevych" userId="b8b5e734-11ea-470b-afc5-4ab8eda55255" providerId="ADAL" clId="{EFCEE130-2F2E-4C8D-9036-E46EEDC2C418}" dt="2025-05-23T10:23:40.814" v="2011" actId="478"/>
          <ac:spMkLst>
            <pc:docMk/>
            <pc:sldMk cId="3340276357" sldId="267"/>
            <ac:spMk id="56" creationId="{E38C34DF-063B-C865-3234-1F7000DDABFE}"/>
          </ac:spMkLst>
        </pc:spChg>
        <pc:picChg chg="add mod">
          <ac:chgData name="Dmytro Stashkevych" userId="b8b5e734-11ea-470b-afc5-4ab8eda55255" providerId="ADAL" clId="{EFCEE130-2F2E-4C8D-9036-E46EEDC2C418}" dt="2025-05-23T10:23:25.076" v="2010"/>
          <ac:picMkLst>
            <pc:docMk/>
            <pc:sldMk cId="3340276357" sldId="267"/>
            <ac:picMk id="2" creationId="{5FE3FCF1-DE5B-990B-385A-A3A4D59BC460}"/>
          </ac:picMkLst>
        </pc:picChg>
      </pc:sldChg>
      <pc:sldChg chg="addSp delSp modSp del mod">
        <pc:chgData name="Dmytro Stashkevych" userId="b8b5e734-11ea-470b-afc5-4ab8eda55255" providerId="ADAL" clId="{EFCEE130-2F2E-4C8D-9036-E46EEDC2C418}" dt="2025-05-23T10:24:39.542" v="2020" actId="47"/>
        <pc:sldMkLst>
          <pc:docMk/>
          <pc:sldMk cId="2120225583" sldId="269"/>
        </pc:sldMkLst>
        <pc:spChg chg="mod">
          <ac:chgData name="Dmytro Stashkevych" userId="b8b5e734-11ea-470b-afc5-4ab8eda55255" providerId="ADAL" clId="{EFCEE130-2F2E-4C8D-9036-E46EEDC2C418}" dt="2025-05-22T07:09:39.266" v="1396"/>
          <ac:spMkLst>
            <pc:docMk/>
            <pc:sldMk cId="2120225583" sldId="269"/>
            <ac:spMk id="5" creationId="{9D4CA944-E26D-CFFD-91A3-3DCCBEA64B04}"/>
          </ac:spMkLst>
        </pc:spChg>
      </pc:sldChg>
      <pc:sldChg chg="addSp delSp modSp del mod ord">
        <pc:chgData name="Dmytro Stashkevych" userId="b8b5e734-11ea-470b-afc5-4ab8eda55255" providerId="ADAL" clId="{EFCEE130-2F2E-4C8D-9036-E46EEDC2C418}" dt="2025-05-23T10:24:35.825" v="2019" actId="47"/>
        <pc:sldMkLst>
          <pc:docMk/>
          <pc:sldMk cId="59132404" sldId="270"/>
        </pc:sldMkLst>
      </pc:sldChg>
      <pc:sldChg chg="addSp delSp modSp mod ord">
        <pc:chgData name="Dmytro Stashkevych" userId="b8b5e734-11ea-470b-afc5-4ab8eda55255" providerId="ADAL" clId="{EFCEE130-2F2E-4C8D-9036-E46EEDC2C418}" dt="2025-05-23T11:08:18.562" v="2464" actId="20577"/>
        <pc:sldMkLst>
          <pc:docMk/>
          <pc:sldMk cId="2852629278" sldId="271"/>
        </pc:sldMkLst>
        <pc:spChg chg="add mod">
          <ac:chgData name="Dmytro Stashkevych" userId="b8b5e734-11ea-470b-afc5-4ab8eda55255" providerId="ADAL" clId="{EFCEE130-2F2E-4C8D-9036-E46EEDC2C418}" dt="2025-05-23T11:08:18.562" v="2464" actId="20577"/>
          <ac:spMkLst>
            <pc:docMk/>
            <pc:sldMk cId="2852629278" sldId="271"/>
            <ac:spMk id="4" creationId="{2C98D0B7-EA7D-7E2D-6F89-42671C416009}"/>
          </ac:spMkLst>
        </pc:spChg>
        <pc:graphicFrameChg chg="mod">
          <ac:chgData name="Dmytro Stashkevych" userId="b8b5e734-11ea-470b-afc5-4ab8eda55255" providerId="ADAL" clId="{EFCEE130-2F2E-4C8D-9036-E46EEDC2C418}" dt="2025-05-22T06:54:50.053" v="1356" actId="14100"/>
          <ac:graphicFrameMkLst>
            <pc:docMk/>
            <pc:sldMk cId="2852629278" sldId="271"/>
            <ac:graphicFrameMk id="3" creationId="{0AE8EA44-623E-CD84-6B9E-45881759B114}"/>
          </ac:graphicFrameMkLst>
        </pc:graphicFrameChg>
        <pc:graphicFrameChg chg="mod modGraphic">
          <ac:chgData name="Dmytro Stashkevych" userId="b8b5e734-11ea-470b-afc5-4ab8eda55255" providerId="ADAL" clId="{EFCEE130-2F2E-4C8D-9036-E46EEDC2C418}" dt="2025-05-23T11:00:31.598" v="2346"/>
          <ac:graphicFrameMkLst>
            <pc:docMk/>
            <pc:sldMk cId="2852629278" sldId="271"/>
            <ac:graphicFrameMk id="11" creationId="{31634F9D-F8FC-930F-AF34-7E2253499282}"/>
          </ac:graphicFrameMkLst>
        </pc:graphicFrameChg>
        <pc:picChg chg="mod">
          <ac:chgData name="Dmytro Stashkevych" userId="b8b5e734-11ea-470b-afc5-4ab8eda55255" providerId="ADAL" clId="{EFCEE130-2F2E-4C8D-9036-E46EEDC2C418}" dt="2025-05-23T09:55:19.001" v="1735" actId="1076"/>
          <ac:picMkLst>
            <pc:docMk/>
            <pc:sldMk cId="2852629278" sldId="271"/>
            <ac:picMk id="5" creationId="{6A334D05-4C26-18E6-6F6E-0D951E3AC2B8}"/>
          </ac:picMkLst>
        </pc:picChg>
        <pc:picChg chg="mod">
          <ac:chgData name="Dmytro Stashkevych" userId="b8b5e734-11ea-470b-afc5-4ab8eda55255" providerId="ADAL" clId="{EFCEE130-2F2E-4C8D-9036-E46EEDC2C418}" dt="2025-05-23T09:55:14.954" v="1734" actId="1076"/>
          <ac:picMkLst>
            <pc:docMk/>
            <pc:sldMk cId="2852629278" sldId="271"/>
            <ac:picMk id="6" creationId="{15CE79BF-E211-D84A-036C-D4DF8E914A3C}"/>
          </ac:picMkLst>
        </pc:picChg>
        <pc:picChg chg="mod">
          <ac:chgData name="Dmytro Stashkevych" userId="b8b5e734-11ea-470b-afc5-4ab8eda55255" providerId="ADAL" clId="{EFCEE130-2F2E-4C8D-9036-E46EEDC2C418}" dt="2025-05-22T06:54:55.499" v="1357" actId="1076"/>
          <ac:picMkLst>
            <pc:docMk/>
            <pc:sldMk cId="2852629278" sldId="271"/>
            <ac:picMk id="7" creationId="{A436066B-7107-EFF9-1A32-DF05D919B621}"/>
          </ac:picMkLst>
        </pc:picChg>
      </pc:sldChg>
      <pc:sldChg chg="addSp delSp modSp mod ord modNotesTx">
        <pc:chgData name="Dmytro Stashkevych" userId="b8b5e734-11ea-470b-afc5-4ab8eda55255" providerId="ADAL" clId="{EFCEE130-2F2E-4C8D-9036-E46EEDC2C418}" dt="2025-05-23T11:10:02.918" v="2485" actId="20577"/>
        <pc:sldMkLst>
          <pc:docMk/>
          <pc:sldMk cId="551739384" sldId="283"/>
        </pc:sldMkLst>
        <pc:spChg chg="add mod">
          <ac:chgData name="Dmytro Stashkevych" userId="b8b5e734-11ea-470b-afc5-4ab8eda55255" providerId="ADAL" clId="{EFCEE130-2F2E-4C8D-9036-E46EEDC2C418}" dt="2025-05-23T11:10:02.918" v="2485" actId="20577"/>
          <ac:spMkLst>
            <pc:docMk/>
            <pc:sldMk cId="551739384" sldId="283"/>
            <ac:spMk id="3" creationId="{89A94B23-3ABF-EBB7-DBD3-9D6DFC289DBE}"/>
          </ac:spMkLst>
        </pc:spChg>
        <pc:spChg chg="mod">
          <ac:chgData name="Dmytro Stashkevych" userId="b8b5e734-11ea-470b-afc5-4ab8eda55255" providerId="ADAL" clId="{EFCEE130-2F2E-4C8D-9036-E46EEDC2C418}" dt="2025-05-22T09:31:04.785" v="1420" actId="20577"/>
          <ac:spMkLst>
            <pc:docMk/>
            <pc:sldMk cId="551739384" sldId="283"/>
            <ac:spMk id="22" creationId="{6FEBFD12-7BF7-ACD0-CDAF-948C39BC8FAB}"/>
          </ac:spMkLst>
        </pc:spChg>
        <pc:spChg chg="mod">
          <ac:chgData name="Dmytro Stashkevych" userId="b8b5e734-11ea-470b-afc5-4ab8eda55255" providerId="ADAL" clId="{EFCEE130-2F2E-4C8D-9036-E46EEDC2C418}" dt="2025-05-21T08:08:44.386" v="858" actId="1076"/>
          <ac:spMkLst>
            <pc:docMk/>
            <pc:sldMk cId="551739384" sldId="283"/>
            <ac:spMk id="24" creationId="{A2CBB22F-9E86-3855-CA4C-7417FA9B783E}"/>
          </ac:spMkLst>
        </pc:spChg>
        <pc:spChg chg="mod">
          <ac:chgData name="Dmytro Stashkevych" userId="b8b5e734-11ea-470b-afc5-4ab8eda55255" providerId="ADAL" clId="{EFCEE130-2F2E-4C8D-9036-E46EEDC2C418}" dt="2025-05-21T08:11:25.909" v="933" actId="1076"/>
          <ac:spMkLst>
            <pc:docMk/>
            <pc:sldMk cId="551739384" sldId="283"/>
            <ac:spMk id="25" creationId="{DDA37563-6DEC-755D-D785-0A822EE3B5C2}"/>
          </ac:spMkLst>
        </pc:spChg>
        <pc:spChg chg="del mod">
          <ac:chgData name="Dmytro Stashkevych" userId="b8b5e734-11ea-470b-afc5-4ab8eda55255" providerId="ADAL" clId="{EFCEE130-2F2E-4C8D-9036-E46EEDC2C418}" dt="2025-05-23T10:30:02.635" v="2081" actId="478"/>
          <ac:spMkLst>
            <pc:docMk/>
            <pc:sldMk cId="551739384" sldId="283"/>
            <ac:spMk id="26" creationId="{512D96EF-2E88-4C02-58B1-2E70DC285F11}"/>
          </ac:spMkLst>
        </pc:spChg>
        <pc:spChg chg="mod">
          <ac:chgData name="Dmytro Stashkevych" userId="b8b5e734-11ea-470b-afc5-4ab8eda55255" providerId="ADAL" clId="{EFCEE130-2F2E-4C8D-9036-E46EEDC2C418}" dt="2025-05-21T08:11:05.868" v="932" actId="20577"/>
          <ac:spMkLst>
            <pc:docMk/>
            <pc:sldMk cId="551739384" sldId="283"/>
            <ac:spMk id="42" creationId="{29649AD7-E1E7-7AD2-FC5D-21ADF7B462A3}"/>
          </ac:spMkLst>
        </pc:spChg>
        <pc:spChg chg="mod">
          <ac:chgData name="Dmytro Stashkevych" userId="b8b5e734-11ea-470b-afc5-4ab8eda55255" providerId="ADAL" clId="{EFCEE130-2F2E-4C8D-9036-E46EEDC2C418}" dt="2025-05-21T08:01:31.537" v="717" actId="20577"/>
          <ac:spMkLst>
            <pc:docMk/>
            <pc:sldMk cId="551739384" sldId="283"/>
            <ac:spMk id="66" creationId="{452CD1BA-B0E7-5769-589B-77D012AEEE31}"/>
          </ac:spMkLst>
        </pc:spChg>
      </pc:sldChg>
      <pc:sldChg chg="addSp delSp modSp mod ord">
        <pc:chgData name="Dmytro Stashkevych" userId="b8b5e734-11ea-470b-afc5-4ab8eda55255" providerId="ADAL" clId="{EFCEE130-2F2E-4C8D-9036-E46EEDC2C418}" dt="2025-05-23T11:08:10.191" v="2454" actId="20577"/>
        <pc:sldMkLst>
          <pc:docMk/>
          <pc:sldMk cId="1595585051" sldId="285"/>
        </pc:sldMkLst>
        <pc:spChg chg="add mod">
          <ac:chgData name="Dmytro Stashkevych" userId="b8b5e734-11ea-470b-afc5-4ab8eda55255" providerId="ADAL" clId="{EFCEE130-2F2E-4C8D-9036-E46EEDC2C418}" dt="2025-05-23T11:08:10.191" v="2454" actId="20577"/>
          <ac:spMkLst>
            <pc:docMk/>
            <pc:sldMk cId="1595585051" sldId="285"/>
            <ac:spMk id="3" creationId="{164E3E0E-80B6-5A26-ADA1-E3C736CD1BF3}"/>
          </ac:spMkLst>
        </pc:spChg>
        <pc:spChg chg="mod">
          <ac:chgData name="Dmytro Stashkevych" userId="b8b5e734-11ea-470b-afc5-4ab8eda55255" providerId="ADAL" clId="{EFCEE130-2F2E-4C8D-9036-E46EEDC2C418}" dt="2025-05-23T11:00:02.991" v="2345" actId="20577"/>
          <ac:spMkLst>
            <pc:docMk/>
            <pc:sldMk cId="1595585051" sldId="285"/>
            <ac:spMk id="66" creationId="{452CD1BA-B0E7-5769-589B-77D012AEEE31}"/>
          </ac:spMkLst>
        </pc:spChg>
        <pc:picChg chg="add mod ord">
          <ac:chgData name="Dmytro Stashkevych" userId="b8b5e734-11ea-470b-afc5-4ab8eda55255" providerId="ADAL" clId="{EFCEE130-2F2E-4C8D-9036-E46EEDC2C418}" dt="2025-05-21T07:22:33.160" v="463" actId="1038"/>
          <ac:picMkLst>
            <pc:docMk/>
            <pc:sldMk cId="1595585051" sldId="285"/>
            <ac:picMk id="7" creationId="{73DD15A7-FAFF-9A4B-7E96-7C13BB93D36C}"/>
          </ac:picMkLst>
        </pc:picChg>
      </pc:sldChg>
      <pc:sldChg chg="addSp delSp modSp mod ord">
        <pc:chgData name="Dmytro Stashkevych" userId="b8b5e734-11ea-470b-afc5-4ab8eda55255" providerId="ADAL" clId="{EFCEE130-2F2E-4C8D-9036-E46EEDC2C418}" dt="2025-05-23T11:08:00.724" v="2444" actId="20577"/>
        <pc:sldMkLst>
          <pc:docMk/>
          <pc:sldMk cId="380036445" sldId="287"/>
        </pc:sldMkLst>
        <pc:spChg chg="del">
          <ac:chgData name="Dmytro Stashkevych" userId="b8b5e734-11ea-470b-afc5-4ab8eda55255" providerId="ADAL" clId="{EFCEE130-2F2E-4C8D-9036-E46EEDC2C418}" dt="2025-05-23T10:57:21.670" v="2308" actId="478"/>
          <ac:spMkLst>
            <pc:docMk/>
            <pc:sldMk cId="380036445" sldId="287"/>
            <ac:spMk id="5" creationId="{E096A52D-6034-5C9D-0E11-379AB27A21A1}"/>
          </ac:spMkLst>
        </pc:spChg>
        <pc:spChg chg="add mod">
          <ac:chgData name="Dmytro Stashkevych" userId="b8b5e734-11ea-470b-afc5-4ab8eda55255" providerId="ADAL" clId="{EFCEE130-2F2E-4C8D-9036-E46EEDC2C418}" dt="2025-05-23T11:08:00.724" v="2444" actId="20577"/>
          <ac:spMkLst>
            <pc:docMk/>
            <pc:sldMk cId="380036445" sldId="287"/>
            <ac:spMk id="6" creationId="{F943F10C-851F-D759-33DF-10DFF705FE95}"/>
          </ac:spMkLst>
        </pc:spChg>
        <pc:spChg chg="add mod">
          <ac:chgData name="Dmytro Stashkevych" userId="b8b5e734-11ea-470b-afc5-4ab8eda55255" providerId="ADAL" clId="{EFCEE130-2F2E-4C8D-9036-E46EEDC2C418}" dt="2025-05-23T10:58:42.985" v="2336" actId="1076"/>
          <ac:spMkLst>
            <pc:docMk/>
            <pc:sldMk cId="380036445" sldId="287"/>
            <ac:spMk id="7" creationId="{6718AEEE-B49A-49EB-8385-4199ECDEB311}"/>
          </ac:spMkLst>
        </pc:spChg>
        <pc:graphicFrameChg chg="mod modGraphic">
          <ac:chgData name="Dmytro Stashkevych" userId="b8b5e734-11ea-470b-afc5-4ab8eda55255" providerId="ADAL" clId="{EFCEE130-2F2E-4C8D-9036-E46EEDC2C418}" dt="2025-05-23T10:58:33.744" v="2335" actId="1076"/>
          <ac:graphicFrameMkLst>
            <pc:docMk/>
            <pc:sldMk cId="380036445" sldId="287"/>
            <ac:graphicFrameMk id="4" creationId="{BC03A893-B037-D755-81DD-3AEA9D4D97E5}"/>
          </ac:graphicFrameMkLst>
        </pc:graphicFrameChg>
      </pc:sldChg>
      <pc:sldChg chg="addSp delSp modSp mod ord modNotesTx">
        <pc:chgData name="Dmytro Stashkevych" userId="b8b5e734-11ea-470b-afc5-4ab8eda55255" providerId="ADAL" clId="{EFCEE130-2F2E-4C8D-9036-E46EEDC2C418}" dt="2025-05-23T11:34:58.990" v="2530" actId="1076"/>
        <pc:sldMkLst>
          <pc:docMk/>
          <pc:sldMk cId="1680217571" sldId="288"/>
        </pc:sldMkLst>
        <pc:spChg chg="add del mod">
          <ac:chgData name="Dmytro Stashkevych" userId="b8b5e734-11ea-470b-afc5-4ab8eda55255" providerId="ADAL" clId="{EFCEE130-2F2E-4C8D-9036-E46EEDC2C418}" dt="2025-05-23T10:19:40.415" v="1979" actId="478"/>
          <ac:spMkLst>
            <pc:docMk/>
            <pc:sldMk cId="1680217571" sldId="288"/>
            <ac:spMk id="5" creationId="{B83ADF01-E8BC-810B-1093-1CE63BC1D6FD}"/>
          </ac:spMkLst>
        </pc:spChg>
        <pc:spChg chg="add mod">
          <ac:chgData name="Dmytro Stashkevych" userId="b8b5e734-11ea-470b-afc5-4ab8eda55255" providerId="ADAL" clId="{EFCEE130-2F2E-4C8D-9036-E46EEDC2C418}" dt="2025-05-23T11:07:08.311" v="2394" actId="20577"/>
          <ac:spMkLst>
            <pc:docMk/>
            <pc:sldMk cId="1680217571" sldId="288"/>
            <ac:spMk id="6" creationId="{A09D06EE-D191-6514-8487-C18CF0BCF0F9}"/>
          </ac:spMkLst>
        </pc:spChg>
        <pc:spChg chg="add mod">
          <ac:chgData name="Dmytro Stashkevych" userId="b8b5e734-11ea-470b-afc5-4ab8eda55255" providerId="ADAL" clId="{EFCEE130-2F2E-4C8D-9036-E46EEDC2C418}" dt="2025-05-23T11:34:58.990" v="2530" actId="1076"/>
          <ac:spMkLst>
            <pc:docMk/>
            <pc:sldMk cId="1680217571" sldId="288"/>
            <ac:spMk id="8" creationId="{D1F4CF4D-231A-1165-2311-6CFD4C0CE343}"/>
          </ac:spMkLst>
        </pc:spChg>
        <pc:graphicFrameChg chg="mod modGraphic">
          <ac:chgData name="Dmytro Stashkevych" userId="b8b5e734-11ea-470b-afc5-4ab8eda55255" providerId="ADAL" clId="{EFCEE130-2F2E-4C8D-9036-E46EEDC2C418}" dt="2025-05-23T10:19:07.378" v="1954" actId="113"/>
          <ac:graphicFrameMkLst>
            <pc:docMk/>
            <pc:sldMk cId="1680217571" sldId="288"/>
            <ac:graphicFrameMk id="4" creationId="{667E7E55-C68B-38C2-C147-0F69ADABC60E}"/>
          </ac:graphicFrameMkLst>
        </pc:graphicFrameChg>
      </pc:sldChg>
      <pc:sldChg chg="addSp delSp modSp mod ord">
        <pc:chgData name="Dmytro Stashkevych" userId="b8b5e734-11ea-470b-afc5-4ab8eda55255" providerId="ADAL" clId="{EFCEE130-2F2E-4C8D-9036-E46EEDC2C418}" dt="2025-05-23T11:40:47.953" v="2628" actId="1076"/>
        <pc:sldMkLst>
          <pc:docMk/>
          <pc:sldMk cId="58050261" sldId="316"/>
        </pc:sldMkLst>
        <pc:spChg chg="add mod">
          <ac:chgData name="Dmytro Stashkevych" userId="b8b5e734-11ea-470b-afc5-4ab8eda55255" providerId="ADAL" clId="{EFCEE130-2F2E-4C8D-9036-E46EEDC2C418}" dt="2025-05-23T11:11:20.843" v="2505" actId="20577"/>
          <ac:spMkLst>
            <pc:docMk/>
            <pc:sldMk cId="58050261" sldId="316"/>
            <ac:spMk id="6" creationId="{13980572-E157-ADC2-E721-85BB0E5ADDFA}"/>
          </ac:spMkLst>
        </pc:spChg>
        <pc:spChg chg="mod">
          <ac:chgData name="Dmytro Stashkevych" userId="b8b5e734-11ea-470b-afc5-4ab8eda55255" providerId="ADAL" clId="{EFCEE130-2F2E-4C8D-9036-E46EEDC2C418}" dt="2025-05-23T11:40:47.953" v="2628" actId="1076"/>
          <ac:spMkLst>
            <pc:docMk/>
            <pc:sldMk cId="58050261" sldId="316"/>
            <ac:spMk id="9" creationId="{0DF99729-6ADF-8428-F181-1A243AE733BB}"/>
          </ac:spMkLst>
        </pc:spChg>
        <pc:graphicFrameChg chg="mod">
          <ac:chgData name="Dmytro Stashkevych" userId="b8b5e734-11ea-470b-afc5-4ab8eda55255" providerId="ADAL" clId="{EFCEE130-2F2E-4C8D-9036-E46EEDC2C418}" dt="2025-05-21T08:30:13.265" v="1196"/>
          <ac:graphicFrameMkLst>
            <pc:docMk/>
            <pc:sldMk cId="58050261" sldId="316"/>
            <ac:graphicFrameMk id="12" creationId="{65A6A0FF-AAC7-0026-FEC5-0B9EB35F1B0E}"/>
          </ac:graphicFrameMkLst>
        </pc:graphicFrameChg>
      </pc:sldChg>
      <pc:sldChg chg="addSp delSp modSp mod ord">
        <pc:chgData name="Dmytro Stashkevych" userId="b8b5e734-11ea-470b-afc5-4ab8eda55255" providerId="ADAL" clId="{EFCEE130-2F2E-4C8D-9036-E46EEDC2C418}" dt="2025-05-23T11:10:14.205" v="2495" actId="20577"/>
        <pc:sldMkLst>
          <pc:docMk/>
          <pc:sldMk cId="1727561153" sldId="317"/>
        </pc:sldMkLst>
        <pc:spChg chg="mod">
          <ac:chgData name="Dmytro Stashkevych" userId="b8b5e734-11ea-470b-afc5-4ab8eda55255" providerId="ADAL" clId="{EFCEE130-2F2E-4C8D-9036-E46EEDC2C418}" dt="2025-05-23T11:10:14.205" v="2495" actId="20577"/>
          <ac:spMkLst>
            <pc:docMk/>
            <pc:sldMk cId="1727561153" sldId="317"/>
            <ac:spMk id="6" creationId="{C1D330F8-A0A2-F007-FC86-D46DF2921D6C}"/>
          </ac:spMkLst>
        </pc:spChg>
        <pc:spChg chg="mod">
          <ac:chgData name="Dmytro Stashkevych" userId="b8b5e734-11ea-470b-afc5-4ab8eda55255" providerId="ADAL" clId="{EFCEE130-2F2E-4C8D-9036-E46EEDC2C418}" dt="2025-05-23T10:30:58.726" v="2093" actId="20577"/>
          <ac:spMkLst>
            <pc:docMk/>
            <pc:sldMk cId="1727561153" sldId="317"/>
            <ac:spMk id="66" creationId="{FE55518C-C448-0113-CCB7-2598BB53BDB7}"/>
          </ac:spMkLst>
        </pc:spChg>
        <pc:picChg chg="add mod ord">
          <ac:chgData name="Dmytro Stashkevych" userId="b8b5e734-11ea-470b-afc5-4ab8eda55255" providerId="ADAL" clId="{EFCEE130-2F2E-4C8D-9036-E46EEDC2C418}" dt="2025-05-21T07:27:27.414" v="510" actId="1038"/>
          <ac:picMkLst>
            <pc:docMk/>
            <pc:sldMk cId="1727561153" sldId="317"/>
            <ac:picMk id="12" creationId="{C8060D52-2D68-7A3C-EBFC-F60CE77E78CE}"/>
          </ac:picMkLst>
        </pc:picChg>
      </pc:sldChg>
      <pc:sldChg chg="addSp delSp modSp mod ord modNotesTx">
        <pc:chgData name="Dmytro Stashkevych" userId="b8b5e734-11ea-470b-afc5-4ab8eda55255" providerId="ADAL" clId="{EFCEE130-2F2E-4C8D-9036-E46EEDC2C418}" dt="2025-05-23T11:06:56.115" v="2384" actId="20577"/>
        <pc:sldMkLst>
          <pc:docMk/>
          <pc:sldMk cId="1246077553" sldId="318"/>
        </pc:sldMkLst>
        <pc:spChg chg="add mod">
          <ac:chgData name="Dmytro Stashkevych" userId="b8b5e734-11ea-470b-afc5-4ab8eda55255" providerId="ADAL" clId="{EFCEE130-2F2E-4C8D-9036-E46EEDC2C418}" dt="2025-05-23T11:06:56.115" v="2384" actId="20577"/>
          <ac:spMkLst>
            <pc:docMk/>
            <pc:sldMk cId="1246077553" sldId="318"/>
            <ac:spMk id="19" creationId="{DA20DF8E-1C3E-5903-A39F-A5F209184B36}"/>
          </ac:spMkLst>
        </pc:spChg>
        <pc:spChg chg="mod">
          <ac:chgData name="Dmytro Stashkevych" userId="b8b5e734-11ea-470b-afc5-4ab8eda55255" providerId="ADAL" clId="{EFCEE130-2F2E-4C8D-9036-E46EEDC2C418}" dt="2025-05-23T11:06:44.443" v="2374" actId="1076"/>
          <ac:spMkLst>
            <pc:docMk/>
            <pc:sldMk cId="1246077553" sldId="318"/>
            <ac:spMk id="24" creationId="{7CFC300F-3806-9679-019C-9A9846A07107}"/>
          </ac:spMkLst>
        </pc:spChg>
        <pc:spChg chg="mod ord">
          <ac:chgData name="Dmytro Stashkevych" userId="b8b5e734-11ea-470b-afc5-4ab8eda55255" providerId="ADAL" clId="{EFCEE130-2F2E-4C8D-9036-E46EEDC2C418}" dt="2025-05-23T11:06:39.017" v="2373" actId="1076"/>
          <ac:spMkLst>
            <pc:docMk/>
            <pc:sldMk cId="1246077553" sldId="318"/>
            <ac:spMk id="66" creationId="{D1400A46-9604-75A6-3D66-02D250EA98A4}"/>
          </ac:spMkLst>
        </pc:spChg>
        <pc:picChg chg="del">
          <ac:chgData name="Dmytro Stashkevych" userId="b8b5e734-11ea-470b-afc5-4ab8eda55255" providerId="ADAL" clId="{EFCEE130-2F2E-4C8D-9036-E46EEDC2C418}" dt="2025-05-22T07:01:10.777" v="1385" actId="478"/>
          <ac:picMkLst>
            <pc:docMk/>
            <pc:sldMk cId="1246077553" sldId="318"/>
            <ac:picMk id="16" creationId="{B0A66803-1030-437D-BB75-050010B91980}"/>
          </ac:picMkLst>
        </pc:picChg>
      </pc:sldChg>
      <pc:sldChg chg="addSp delSp modSp mod ord">
        <pc:chgData name="Dmytro Stashkevych" userId="b8b5e734-11ea-470b-afc5-4ab8eda55255" providerId="ADAL" clId="{EFCEE130-2F2E-4C8D-9036-E46EEDC2C418}" dt="2025-05-23T11:36:28.725" v="2595" actId="20577"/>
        <pc:sldMkLst>
          <pc:docMk/>
          <pc:sldMk cId="1088686786" sldId="319"/>
        </pc:sldMkLst>
        <pc:spChg chg="del mod">
          <ac:chgData name="Dmytro Stashkevych" userId="b8b5e734-11ea-470b-afc5-4ab8eda55255" providerId="ADAL" clId="{EFCEE130-2F2E-4C8D-9036-E46EEDC2C418}" dt="2025-05-23T10:34:56.426" v="2123" actId="478"/>
          <ac:spMkLst>
            <pc:docMk/>
            <pc:sldMk cId="1088686786" sldId="319"/>
            <ac:spMk id="3" creationId="{D71A9D85-36D5-C09A-CAEE-A242886C86BA}"/>
          </ac:spMkLst>
        </pc:spChg>
        <pc:spChg chg="mod">
          <ac:chgData name="Dmytro Stashkevych" userId="b8b5e734-11ea-470b-afc5-4ab8eda55255" providerId="ADAL" clId="{EFCEE130-2F2E-4C8D-9036-E46EEDC2C418}" dt="2025-05-23T11:36:28.725" v="2595" actId="20577"/>
          <ac:spMkLst>
            <pc:docMk/>
            <pc:sldMk cId="1088686786" sldId="319"/>
            <ac:spMk id="6" creationId="{1A9B4018-221A-6856-01BC-B54A96C8F5C3}"/>
          </ac:spMkLst>
        </pc:spChg>
        <pc:spChg chg="add mod">
          <ac:chgData name="Dmytro Stashkevych" userId="b8b5e734-11ea-470b-afc5-4ab8eda55255" providerId="ADAL" clId="{EFCEE130-2F2E-4C8D-9036-E46EEDC2C418}" dt="2025-05-23T10:34:35.995" v="2115" actId="1076"/>
          <ac:spMkLst>
            <pc:docMk/>
            <pc:sldMk cId="1088686786" sldId="319"/>
            <ac:spMk id="9" creationId="{9F3F3F93-7D48-FB2F-4CA8-6158635F2F17}"/>
          </ac:spMkLst>
        </pc:spChg>
        <pc:spChg chg="mod">
          <ac:chgData name="Dmytro Stashkevych" userId="b8b5e734-11ea-470b-afc5-4ab8eda55255" providerId="ADAL" clId="{EFCEE130-2F2E-4C8D-9036-E46EEDC2C418}" dt="2025-05-23T10:34:49.149" v="2122" actId="20577"/>
          <ac:spMkLst>
            <pc:docMk/>
            <pc:sldMk cId="1088686786" sldId="319"/>
            <ac:spMk id="22" creationId="{F57AE459-F342-20EA-9D80-6BB3CF93C0D3}"/>
          </ac:spMkLst>
        </pc:spChg>
      </pc:sldChg>
      <pc:sldChg chg="addSp delSp modSp mod ord modNotesTx">
        <pc:chgData name="Dmytro Stashkevych" userId="b8b5e734-11ea-470b-afc5-4ab8eda55255" providerId="ADAL" clId="{EFCEE130-2F2E-4C8D-9036-E46EEDC2C418}" dt="2025-05-23T11:07:29.790" v="2424" actId="20577"/>
        <pc:sldMkLst>
          <pc:docMk/>
          <pc:sldMk cId="2451611554" sldId="320"/>
        </pc:sldMkLst>
        <pc:spChg chg="add mod">
          <ac:chgData name="Dmytro Stashkevych" userId="b8b5e734-11ea-470b-afc5-4ab8eda55255" providerId="ADAL" clId="{EFCEE130-2F2E-4C8D-9036-E46EEDC2C418}" dt="2025-05-23T10:04:54.536" v="1799" actId="14100"/>
          <ac:spMkLst>
            <pc:docMk/>
            <pc:sldMk cId="2451611554" sldId="320"/>
            <ac:spMk id="3" creationId="{F5DD9780-0BEF-9E31-B7DF-03C2D9AE1032}"/>
          </ac:spMkLst>
        </pc:spChg>
        <pc:spChg chg="add mod">
          <ac:chgData name="Dmytro Stashkevych" userId="b8b5e734-11ea-470b-afc5-4ab8eda55255" providerId="ADAL" clId="{EFCEE130-2F2E-4C8D-9036-E46EEDC2C418}" dt="2025-05-23T10:09:31.359" v="1824" actId="1076"/>
          <ac:spMkLst>
            <pc:docMk/>
            <pc:sldMk cId="2451611554" sldId="320"/>
            <ac:spMk id="5" creationId="{51777270-55F7-268D-3160-2F5105CEF29D}"/>
          </ac:spMkLst>
        </pc:spChg>
        <pc:spChg chg="mod">
          <ac:chgData name="Dmytro Stashkevych" userId="b8b5e734-11ea-470b-afc5-4ab8eda55255" providerId="ADAL" clId="{EFCEE130-2F2E-4C8D-9036-E46EEDC2C418}" dt="2025-05-23T11:07:29.790" v="2424" actId="20577"/>
          <ac:spMkLst>
            <pc:docMk/>
            <pc:sldMk cId="2451611554" sldId="320"/>
            <ac:spMk id="6" creationId="{CC577FB6-85E2-06C5-63F3-E0FA2D347102}"/>
          </ac:spMkLst>
        </pc:spChg>
        <pc:spChg chg="add del mod">
          <ac:chgData name="Dmytro Stashkevych" userId="b8b5e734-11ea-470b-afc5-4ab8eda55255" providerId="ADAL" clId="{EFCEE130-2F2E-4C8D-9036-E46EEDC2C418}" dt="2025-05-23T10:04:21.775" v="1795" actId="478"/>
          <ac:spMkLst>
            <pc:docMk/>
            <pc:sldMk cId="2451611554" sldId="320"/>
            <ac:spMk id="7" creationId="{09EAB4BA-AFD7-A9CF-94C1-2052686B712A}"/>
          </ac:spMkLst>
        </pc:spChg>
        <pc:spChg chg="add del mod">
          <ac:chgData name="Dmytro Stashkevych" userId="b8b5e734-11ea-470b-afc5-4ab8eda55255" providerId="ADAL" clId="{EFCEE130-2F2E-4C8D-9036-E46EEDC2C418}" dt="2025-05-23T10:04:20.302" v="1794" actId="478"/>
          <ac:spMkLst>
            <pc:docMk/>
            <pc:sldMk cId="2451611554" sldId="320"/>
            <ac:spMk id="8" creationId="{0AE6C014-A924-1982-E93E-E858990754DB}"/>
          </ac:spMkLst>
        </pc:spChg>
        <pc:spChg chg="add del mod">
          <ac:chgData name="Dmytro Stashkevych" userId="b8b5e734-11ea-470b-afc5-4ab8eda55255" providerId="ADAL" clId="{EFCEE130-2F2E-4C8D-9036-E46EEDC2C418}" dt="2025-05-23T10:04:18.913" v="1793" actId="478"/>
          <ac:spMkLst>
            <pc:docMk/>
            <pc:sldMk cId="2451611554" sldId="320"/>
            <ac:spMk id="10" creationId="{1DD6CB36-4B69-DEDC-1516-C22252D74046}"/>
          </ac:spMkLst>
        </pc:spChg>
        <pc:spChg chg="add mod">
          <ac:chgData name="Dmytro Stashkevych" userId="b8b5e734-11ea-470b-afc5-4ab8eda55255" providerId="ADAL" clId="{EFCEE130-2F2E-4C8D-9036-E46EEDC2C418}" dt="2025-05-23T10:05:07.126" v="1803" actId="1076"/>
          <ac:spMkLst>
            <pc:docMk/>
            <pc:sldMk cId="2451611554" sldId="320"/>
            <ac:spMk id="11" creationId="{53A7F644-DED5-6B41-4137-EB9DDBA6DBAE}"/>
          </ac:spMkLst>
        </pc:spChg>
        <pc:spChg chg="add mod">
          <ac:chgData name="Dmytro Stashkevych" userId="b8b5e734-11ea-470b-afc5-4ab8eda55255" providerId="ADAL" clId="{EFCEE130-2F2E-4C8D-9036-E46EEDC2C418}" dt="2025-05-23T10:05:02.292" v="1802" actId="14100"/>
          <ac:spMkLst>
            <pc:docMk/>
            <pc:sldMk cId="2451611554" sldId="320"/>
            <ac:spMk id="12" creationId="{37EF5A17-9116-30C2-EE5F-A37D1496D7E9}"/>
          </ac:spMkLst>
        </pc:spChg>
        <pc:spChg chg="add mod">
          <ac:chgData name="Dmytro Stashkevych" userId="b8b5e734-11ea-470b-afc5-4ab8eda55255" providerId="ADAL" clId="{EFCEE130-2F2E-4C8D-9036-E46EEDC2C418}" dt="2025-05-23T10:09:28.899" v="1823" actId="1076"/>
          <ac:spMkLst>
            <pc:docMk/>
            <pc:sldMk cId="2451611554" sldId="320"/>
            <ac:spMk id="13" creationId="{EE9F8901-3934-C8AA-D0BE-D2879871E74D}"/>
          </ac:spMkLst>
        </pc:spChg>
        <pc:spChg chg="mod">
          <ac:chgData name="Dmytro Stashkevych" userId="b8b5e734-11ea-470b-afc5-4ab8eda55255" providerId="ADAL" clId="{EFCEE130-2F2E-4C8D-9036-E46EEDC2C418}" dt="2025-05-23T11:02:52.877" v="2353" actId="1076"/>
          <ac:spMkLst>
            <pc:docMk/>
            <pc:sldMk cId="2451611554" sldId="320"/>
            <ac:spMk id="18" creationId="{1D82149A-C23C-1892-14BA-7015B8B16016}"/>
          </ac:spMkLst>
        </pc:spChg>
        <pc:graphicFrameChg chg="mod">
          <ac:chgData name="Dmytro Stashkevych" userId="b8b5e734-11ea-470b-afc5-4ab8eda55255" providerId="ADAL" clId="{EFCEE130-2F2E-4C8D-9036-E46EEDC2C418}" dt="2025-05-23T10:08:47.731" v="1817"/>
          <ac:graphicFrameMkLst>
            <pc:docMk/>
            <pc:sldMk cId="2451611554" sldId="320"/>
            <ac:graphicFrameMk id="9" creationId="{B54CDC06-1D70-A933-1774-3F3D3D8BA9F1}"/>
          </ac:graphicFrameMkLst>
        </pc:graphicFrameChg>
      </pc:sldChg>
      <pc:sldChg chg="addSp delSp modSp mod ord modNotesTx">
        <pc:chgData name="Dmytro Stashkevych" userId="b8b5e734-11ea-470b-afc5-4ab8eda55255" providerId="ADAL" clId="{EFCEE130-2F2E-4C8D-9036-E46EEDC2C418}" dt="2025-05-23T11:07:25.038" v="2414" actId="20577"/>
        <pc:sldMkLst>
          <pc:docMk/>
          <pc:sldMk cId="433524835" sldId="321"/>
        </pc:sldMkLst>
        <pc:spChg chg="mod">
          <ac:chgData name="Dmytro Stashkevych" userId="b8b5e734-11ea-470b-afc5-4ab8eda55255" providerId="ADAL" clId="{EFCEE130-2F2E-4C8D-9036-E46EEDC2C418}" dt="2025-05-23T11:02:47.799" v="2352" actId="1076"/>
          <ac:spMkLst>
            <pc:docMk/>
            <pc:sldMk cId="433524835" sldId="321"/>
            <ac:spMk id="5" creationId="{1CE0F434-638E-E79D-7D87-D6926A032B6C}"/>
          </ac:spMkLst>
        </pc:spChg>
        <pc:spChg chg="add mod">
          <ac:chgData name="Dmytro Stashkevych" userId="b8b5e734-11ea-470b-afc5-4ab8eda55255" providerId="ADAL" clId="{EFCEE130-2F2E-4C8D-9036-E46EEDC2C418}" dt="2025-05-23T11:03:33.897" v="2357"/>
          <ac:spMkLst>
            <pc:docMk/>
            <pc:sldMk cId="433524835" sldId="321"/>
            <ac:spMk id="6" creationId="{7CF65155-8430-26CE-1924-6905BD60AC11}"/>
          </ac:spMkLst>
        </pc:spChg>
        <pc:spChg chg="add mod">
          <ac:chgData name="Dmytro Stashkevych" userId="b8b5e734-11ea-470b-afc5-4ab8eda55255" providerId="ADAL" clId="{EFCEE130-2F2E-4C8D-9036-E46EEDC2C418}" dt="2025-05-23T11:07:25.038" v="2414" actId="20577"/>
          <ac:spMkLst>
            <pc:docMk/>
            <pc:sldMk cId="433524835" sldId="321"/>
            <ac:spMk id="7" creationId="{017CE296-1B49-E47C-6A37-A058ACEDF1F3}"/>
          </ac:spMkLst>
        </pc:spChg>
        <pc:spChg chg="add del mod">
          <ac:chgData name="Dmytro Stashkevych" userId="b8b5e734-11ea-470b-afc5-4ab8eda55255" providerId="ADAL" clId="{EFCEE130-2F2E-4C8D-9036-E46EEDC2C418}" dt="2025-05-23T11:03:23.267" v="2354" actId="478"/>
          <ac:spMkLst>
            <pc:docMk/>
            <pc:sldMk cId="433524835" sldId="321"/>
            <ac:spMk id="8" creationId="{0F44E1A6-C88E-97AA-7708-7BB9B3ED9A3E}"/>
          </ac:spMkLst>
        </pc:spChg>
        <pc:spChg chg="add del mod">
          <ac:chgData name="Dmytro Stashkevych" userId="b8b5e734-11ea-470b-afc5-4ab8eda55255" providerId="ADAL" clId="{EFCEE130-2F2E-4C8D-9036-E46EEDC2C418}" dt="2025-05-23T11:03:25.770" v="2355" actId="478"/>
          <ac:spMkLst>
            <pc:docMk/>
            <pc:sldMk cId="433524835" sldId="321"/>
            <ac:spMk id="9" creationId="{42C49114-7774-02AF-9BE4-1248CC140CCE}"/>
          </ac:spMkLst>
        </pc:spChg>
        <pc:spChg chg="add del mod">
          <ac:chgData name="Dmytro Stashkevych" userId="b8b5e734-11ea-470b-afc5-4ab8eda55255" providerId="ADAL" clId="{EFCEE130-2F2E-4C8D-9036-E46EEDC2C418}" dt="2025-05-23T11:03:28.665" v="2356" actId="478"/>
          <ac:spMkLst>
            <pc:docMk/>
            <pc:sldMk cId="433524835" sldId="321"/>
            <ac:spMk id="10" creationId="{20151048-36FE-B9FC-4F94-F49AA1966170}"/>
          </ac:spMkLst>
        </pc:spChg>
        <pc:spChg chg="add mod">
          <ac:chgData name="Dmytro Stashkevych" userId="b8b5e734-11ea-470b-afc5-4ab8eda55255" providerId="ADAL" clId="{EFCEE130-2F2E-4C8D-9036-E46EEDC2C418}" dt="2025-05-21T07:34:54.617" v="595"/>
          <ac:spMkLst>
            <pc:docMk/>
            <pc:sldMk cId="433524835" sldId="321"/>
            <ac:spMk id="11" creationId="{7EBB9821-7178-CF20-866F-98CC95EA0EEE}"/>
          </ac:spMkLst>
        </pc:spChg>
        <pc:spChg chg="add mod">
          <ac:chgData name="Dmytro Stashkevych" userId="b8b5e734-11ea-470b-afc5-4ab8eda55255" providerId="ADAL" clId="{EFCEE130-2F2E-4C8D-9036-E46EEDC2C418}" dt="2025-05-21T07:34:54.617" v="595"/>
          <ac:spMkLst>
            <pc:docMk/>
            <pc:sldMk cId="433524835" sldId="321"/>
            <ac:spMk id="12" creationId="{0DA4C623-3004-2FDC-0CD0-958093532708}"/>
          </ac:spMkLst>
        </pc:spChg>
        <pc:spChg chg="add mod">
          <ac:chgData name="Dmytro Stashkevych" userId="b8b5e734-11ea-470b-afc5-4ab8eda55255" providerId="ADAL" clId="{EFCEE130-2F2E-4C8D-9036-E46EEDC2C418}" dt="2025-05-21T07:34:54.617" v="595"/>
          <ac:spMkLst>
            <pc:docMk/>
            <pc:sldMk cId="433524835" sldId="321"/>
            <ac:spMk id="13" creationId="{29F22AF3-263A-EC56-EF63-A488F40E5250}"/>
          </ac:spMkLst>
        </pc:spChg>
        <pc:spChg chg="add mod">
          <ac:chgData name="Dmytro Stashkevych" userId="b8b5e734-11ea-470b-afc5-4ab8eda55255" providerId="ADAL" clId="{EFCEE130-2F2E-4C8D-9036-E46EEDC2C418}" dt="2025-05-23T11:03:38.281" v="2358"/>
          <ac:spMkLst>
            <pc:docMk/>
            <pc:sldMk cId="433524835" sldId="321"/>
            <ac:spMk id="14" creationId="{17C4E2AB-017F-FC15-6075-E4908FB29195}"/>
          </ac:spMkLst>
        </pc:spChg>
        <pc:graphicFrameChg chg="mod">
          <ac:chgData name="Dmytro Stashkevych" userId="b8b5e734-11ea-470b-afc5-4ab8eda55255" providerId="ADAL" clId="{EFCEE130-2F2E-4C8D-9036-E46EEDC2C418}" dt="2025-05-23T10:13:16.902" v="1881" actId="20577"/>
          <ac:graphicFrameMkLst>
            <pc:docMk/>
            <pc:sldMk cId="433524835" sldId="321"/>
            <ac:graphicFrameMk id="3" creationId="{118FB011-3A76-BDDE-8CE4-20B01E46E0A4}"/>
          </ac:graphicFrameMkLst>
        </pc:graphicFrameChg>
      </pc:sldChg>
      <pc:sldChg chg="addSp delSp modSp mod ord modNotesTx">
        <pc:chgData name="Dmytro Stashkevych" userId="b8b5e734-11ea-470b-afc5-4ab8eda55255" providerId="ADAL" clId="{EFCEE130-2F2E-4C8D-9036-E46EEDC2C418}" dt="2025-05-23T11:07:20.491" v="2404" actId="20577"/>
        <pc:sldMkLst>
          <pc:docMk/>
          <pc:sldMk cId="929780186" sldId="322"/>
        </pc:sldMkLst>
        <pc:spChg chg="mod">
          <ac:chgData name="Dmytro Stashkevych" userId="b8b5e734-11ea-470b-afc5-4ab8eda55255" providerId="ADAL" clId="{EFCEE130-2F2E-4C8D-9036-E46EEDC2C418}" dt="2025-05-23T10:16:54.430" v="1928" actId="20577"/>
          <ac:spMkLst>
            <pc:docMk/>
            <pc:sldMk cId="929780186" sldId="322"/>
            <ac:spMk id="5" creationId="{C7E35C47-10E8-8EDA-F96C-F029D964628C}"/>
          </ac:spMkLst>
        </pc:spChg>
        <pc:spChg chg="add mod">
          <ac:chgData name="Dmytro Stashkevych" userId="b8b5e734-11ea-470b-afc5-4ab8eda55255" providerId="ADAL" clId="{EFCEE130-2F2E-4C8D-9036-E46EEDC2C418}" dt="2025-05-23T10:15:12.544" v="1900" actId="1076"/>
          <ac:spMkLst>
            <pc:docMk/>
            <pc:sldMk cId="929780186" sldId="322"/>
            <ac:spMk id="6" creationId="{F0739299-C22D-1AA1-6607-BADF4EF1F1DE}"/>
          </ac:spMkLst>
        </pc:spChg>
        <pc:spChg chg="add mod">
          <ac:chgData name="Dmytro Stashkevych" userId="b8b5e734-11ea-470b-afc5-4ab8eda55255" providerId="ADAL" clId="{EFCEE130-2F2E-4C8D-9036-E46EEDC2C418}" dt="2025-05-23T10:14:49.837" v="1893" actId="1076"/>
          <ac:spMkLst>
            <pc:docMk/>
            <pc:sldMk cId="929780186" sldId="322"/>
            <ac:spMk id="8" creationId="{4F00A07B-A8F4-C4C9-33F0-4DBB02B5D2BF}"/>
          </ac:spMkLst>
        </pc:spChg>
        <pc:spChg chg="add mod">
          <ac:chgData name="Dmytro Stashkevych" userId="b8b5e734-11ea-470b-afc5-4ab8eda55255" providerId="ADAL" clId="{EFCEE130-2F2E-4C8D-9036-E46EEDC2C418}" dt="2025-05-23T10:14:52.326" v="1894" actId="1076"/>
          <ac:spMkLst>
            <pc:docMk/>
            <pc:sldMk cId="929780186" sldId="322"/>
            <ac:spMk id="9" creationId="{C5C56420-D6C3-1633-5B84-AFC394717773}"/>
          </ac:spMkLst>
        </pc:spChg>
        <pc:spChg chg="add mod">
          <ac:chgData name="Dmytro Stashkevych" userId="b8b5e734-11ea-470b-afc5-4ab8eda55255" providerId="ADAL" clId="{EFCEE130-2F2E-4C8D-9036-E46EEDC2C418}" dt="2025-05-23T10:15:15.816" v="1901" actId="1076"/>
          <ac:spMkLst>
            <pc:docMk/>
            <pc:sldMk cId="929780186" sldId="322"/>
            <ac:spMk id="10" creationId="{C04BD719-469E-7DB1-8A95-C728917E6EF3}"/>
          </ac:spMkLst>
        </pc:spChg>
        <pc:spChg chg="add mod">
          <ac:chgData name="Dmytro Stashkevych" userId="b8b5e734-11ea-470b-afc5-4ab8eda55255" providerId="ADAL" clId="{EFCEE130-2F2E-4C8D-9036-E46EEDC2C418}" dt="2025-05-23T11:07:20.491" v="2404" actId="20577"/>
          <ac:spMkLst>
            <pc:docMk/>
            <pc:sldMk cId="929780186" sldId="322"/>
            <ac:spMk id="12" creationId="{A872D782-BCA7-31DD-23C1-07F59F906320}"/>
          </ac:spMkLst>
        </pc:spChg>
        <pc:spChg chg="add mod">
          <ac:chgData name="Dmytro Stashkevych" userId="b8b5e734-11ea-470b-afc5-4ab8eda55255" providerId="ADAL" clId="{EFCEE130-2F2E-4C8D-9036-E46EEDC2C418}" dt="2025-05-23T10:15:18.239" v="1902" actId="1076"/>
          <ac:spMkLst>
            <pc:docMk/>
            <pc:sldMk cId="929780186" sldId="322"/>
            <ac:spMk id="13" creationId="{39CC4B75-A3E8-46E4-E607-DB9D7153B338}"/>
          </ac:spMkLst>
        </pc:spChg>
        <pc:graphicFrameChg chg="mod">
          <ac:chgData name="Dmytro Stashkevych" userId="b8b5e734-11ea-470b-afc5-4ab8eda55255" providerId="ADAL" clId="{EFCEE130-2F2E-4C8D-9036-E46EEDC2C418}" dt="2025-05-23T10:14:16.525" v="1886" actId="255"/>
          <ac:graphicFrameMkLst>
            <pc:docMk/>
            <pc:sldMk cId="929780186" sldId="322"/>
            <ac:graphicFrameMk id="3" creationId="{2B95D1F9-51F3-6149-EA30-44A9A2FD42AC}"/>
          </ac:graphicFrameMkLst>
        </pc:graphicFrameChg>
      </pc:sldChg>
      <pc:sldChg chg="addSp delSp modSp mod ord">
        <pc:chgData name="Dmytro Stashkevych" userId="b8b5e734-11ea-470b-afc5-4ab8eda55255" providerId="ADAL" clId="{EFCEE130-2F2E-4C8D-9036-E46EEDC2C418}" dt="2025-05-23T10:33:21.344" v="2110" actId="20577"/>
        <pc:sldMkLst>
          <pc:docMk/>
          <pc:sldMk cId="1511809135" sldId="323"/>
        </pc:sldMkLst>
        <pc:spChg chg="add del mod">
          <ac:chgData name="Dmytro Stashkevych" userId="b8b5e734-11ea-470b-afc5-4ab8eda55255" providerId="ADAL" clId="{EFCEE130-2F2E-4C8D-9036-E46EEDC2C418}" dt="2025-05-23T10:33:03.285" v="2105" actId="478"/>
          <ac:spMkLst>
            <pc:docMk/>
            <pc:sldMk cId="1511809135" sldId="323"/>
            <ac:spMk id="4" creationId="{627F54C9-A1EF-23A0-8B5B-CD5209531CE9}"/>
          </ac:spMkLst>
        </pc:spChg>
        <pc:spChg chg="del">
          <ac:chgData name="Dmytro Stashkevych" userId="b8b5e734-11ea-470b-afc5-4ab8eda55255" providerId="ADAL" clId="{EFCEE130-2F2E-4C8D-9036-E46EEDC2C418}" dt="2025-05-23T10:33:00.058" v="2104" actId="478"/>
          <ac:spMkLst>
            <pc:docMk/>
            <pc:sldMk cId="1511809135" sldId="323"/>
            <ac:spMk id="17" creationId="{BED18BAA-FB68-A37A-6635-4CC8DF1B48F7}"/>
          </ac:spMkLst>
        </pc:spChg>
        <pc:spChg chg="mod">
          <ac:chgData name="Dmytro Stashkevych" userId="b8b5e734-11ea-470b-afc5-4ab8eda55255" providerId="ADAL" clId="{EFCEE130-2F2E-4C8D-9036-E46EEDC2C418}" dt="2025-05-23T10:33:21.344" v="2110" actId="20577"/>
          <ac:spMkLst>
            <pc:docMk/>
            <pc:sldMk cId="1511809135" sldId="323"/>
            <ac:spMk id="20" creationId="{EB13CBE4-B963-1996-45F7-771F219F1DA7}"/>
          </ac:spMkLst>
        </pc:spChg>
        <pc:grpChg chg="del">
          <ac:chgData name="Dmytro Stashkevych" userId="b8b5e734-11ea-470b-afc5-4ab8eda55255" providerId="ADAL" clId="{EFCEE130-2F2E-4C8D-9036-E46EEDC2C418}" dt="2025-05-23T10:32:57.900" v="2103" actId="478"/>
          <ac:grpSpMkLst>
            <pc:docMk/>
            <pc:sldMk cId="1511809135" sldId="323"/>
            <ac:grpSpMk id="22" creationId="{AA3455EB-A2EC-7A23-6ECD-2287A631E063}"/>
          </ac:grpSpMkLst>
        </pc:grpChg>
        <pc:picChg chg="add mod">
          <ac:chgData name="Dmytro Stashkevych" userId="b8b5e734-11ea-470b-afc5-4ab8eda55255" providerId="ADAL" clId="{EFCEE130-2F2E-4C8D-9036-E46EEDC2C418}" dt="2025-05-23T10:33:07.022" v="2106"/>
          <ac:picMkLst>
            <pc:docMk/>
            <pc:sldMk cId="1511809135" sldId="323"/>
            <ac:picMk id="2" creationId="{A999B377-E506-2DD9-4812-B7F0914C2D73}"/>
          </ac:picMkLst>
        </pc:picChg>
      </pc:sldChg>
      <pc:sldChg chg="modSp mod ord">
        <pc:chgData name="Dmytro Stashkevych" userId="b8b5e734-11ea-470b-afc5-4ab8eda55255" providerId="ADAL" clId="{EFCEE130-2F2E-4C8D-9036-E46EEDC2C418}" dt="2025-05-23T11:38:11.603" v="2605" actId="255"/>
        <pc:sldMkLst>
          <pc:docMk/>
          <pc:sldMk cId="239030010" sldId="324"/>
        </pc:sldMkLst>
        <pc:spChg chg="mod">
          <ac:chgData name="Dmytro Stashkevych" userId="b8b5e734-11ea-470b-afc5-4ab8eda55255" providerId="ADAL" clId="{EFCEE130-2F2E-4C8D-9036-E46EEDC2C418}" dt="2025-05-21T08:35:03.842" v="1253" actId="20577"/>
          <ac:spMkLst>
            <pc:docMk/>
            <pc:sldMk cId="239030010" sldId="324"/>
            <ac:spMk id="7" creationId="{8447C8DA-32B3-9467-1BC8-9FA058629E37}"/>
          </ac:spMkLst>
        </pc:spChg>
        <pc:spChg chg="mod">
          <ac:chgData name="Dmytro Stashkevych" userId="b8b5e734-11ea-470b-afc5-4ab8eda55255" providerId="ADAL" clId="{EFCEE130-2F2E-4C8D-9036-E46EEDC2C418}" dt="2025-05-23T11:38:11.603" v="2605" actId="255"/>
          <ac:spMkLst>
            <pc:docMk/>
            <pc:sldMk cId="239030010" sldId="324"/>
            <ac:spMk id="9" creationId="{0DF99729-6ADF-8428-F181-1A243AE733BB}"/>
          </ac:spMkLst>
        </pc:spChg>
        <pc:graphicFrameChg chg="mod">
          <ac:chgData name="Dmytro Stashkevych" userId="b8b5e734-11ea-470b-afc5-4ab8eda55255" providerId="ADAL" clId="{EFCEE130-2F2E-4C8D-9036-E46EEDC2C418}" dt="2025-05-23T10:38:51.029" v="2177" actId="13926"/>
          <ac:graphicFrameMkLst>
            <pc:docMk/>
            <pc:sldMk cId="239030010" sldId="324"/>
            <ac:graphicFrameMk id="10" creationId="{AB513EB1-FF3B-D112-04E0-CFBFDF423368}"/>
          </ac:graphicFrameMkLst>
        </pc:graphicFrameChg>
      </pc:sldChg>
      <pc:sldChg chg="modSp del mod ord">
        <pc:chgData name="Dmytro Stashkevych" userId="b8b5e734-11ea-470b-afc5-4ab8eda55255" providerId="ADAL" clId="{EFCEE130-2F2E-4C8D-9036-E46EEDC2C418}" dt="2025-05-23T10:24:20.659" v="2018" actId="47"/>
        <pc:sldMkLst>
          <pc:docMk/>
          <pc:sldMk cId="875142643" sldId="325"/>
        </pc:sldMkLst>
      </pc:sldChg>
      <pc:sldChg chg="addSp delSp modSp mod ord">
        <pc:chgData name="Dmytro Stashkevych" userId="b8b5e734-11ea-470b-afc5-4ab8eda55255" providerId="ADAL" clId="{EFCEE130-2F2E-4C8D-9036-E46EEDC2C418}" dt="2025-05-23T11:34:33.342" v="2529" actId="207"/>
        <pc:sldMkLst>
          <pc:docMk/>
          <pc:sldMk cId="177463818" sldId="327"/>
        </pc:sldMkLst>
        <pc:spChg chg="add mod">
          <ac:chgData name="Dmytro Stashkevych" userId="b8b5e734-11ea-470b-afc5-4ab8eda55255" providerId="ADAL" clId="{EFCEE130-2F2E-4C8D-9036-E46EEDC2C418}" dt="2025-05-23T11:08:25.928" v="2474" actId="20577"/>
          <ac:spMkLst>
            <pc:docMk/>
            <pc:sldMk cId="177463818" sldId="327"/>
            <ac:spMk id="3" creationId="{DC106501-D456-438E-E6E2-ACC89C925477}"/>
          </ac:spMkLst>
        </pc:spChg>
        <pc:spChg chg="mod">
          <ac:chgData name="Dmytro Stashkevych" userId="b8b5e734-11ea-470b-afc5-4ab8eda55255" providerId="ADAL" clId="{EFCEE130-2F2E-4C8D-9036-E46EEDC2C418}" dt="2025-05-23T11:34:33.342" v="2529" actId="207"/>
          <ac:spMkLst>
            <pc:docMk/>
            <pc:sldMk cId="177463818" sldId="327"/>
            <ac:spMk id="19" creationId="{F36C9784-634F-DC4A-04C1-4FEA3B6F9925}"/>
          </ac:spMkLst>
        </pc:spChg>
        <pc:spChg chg="mod">
          <ac:chgData name="Dmytro Stashkevych" userId="b8b5e734-11ea-470b-afc5-4ab8eda55255" providerId="ADAL" clId="{EFCEE130-2F2E-4C8D-9036-E46EEDC2C418}" dt="2025-05-23T11:34:27.410" v="2528" actId="207"/>
          <ac:spMkLst>
            <pc:docMk/>
            <pc:sldMk cId="177463818" sldId="327"/>
            <ac:spMk id="23" creationId="{3E64A4E6-3B9D-D0DB-C64B-E93FC8064979}"/>
          </ac:spMkLst>
        </pc:spChg>
        <pc:spChg chg="mod">
          <ac:chgData name="Dmytro Stashkevych" userId="b8b5e734-11ea-470b-afc5-4ab8eda55255" providerId="ADAL" clId="{EFCEE130-2F2E-4C8D-9036-E46EEDC2C418}" dt="2025-05-23T11:01:42.291" v="2350" actId="1076"/>
          <ac:spMkLst>
            <pc:docMk/>
            <pc:sldMk cId="177463818" sldId="327"/>
            <ac:spMk id="26" creationId="{CD290E89-5B68-D0F8-C6FA-55D1C43A4CE9}"/>
          </ac:spMkLst>
        </pc:spChg>
        <pc:spChg chg="mod">
          <ac:chgData name="Dmytro Stashkevych" userId="b8b5e734-11ea-470b-afc5-4ab8eda55255" providerId="ADAL" clId="{EFCEE130-2F2E-4C8D-9036-E46EEDC2C418}" dt="2025-05-21T08:15:36.942" v="983" actId="14100"/>
          <ac:spMkLst>
            <pc:docMk/>
            <pc:sldMk cId="177463818" sldId="327"/>
            <ac:spMk id="29" creationId="{61ED32AC-0566-1B54-0EB0-A22A8497A527}"/>
          </ac:spMkLst>
        </pc:spChg>
        <pc:spChg chg="mod">
          <ac:chgData name="Dmytro Stashkevych" userId="b8b5e734-11ea-470b-afc5-4ab8eda55255" providerId="ADAL" clId="{EFCEE130-2F2E-4C8D-9036-E46EEDC2C418}" dt="2025-05-21T08:15:25.810" v="969" actId="14100"/>
          <ac:spMkLst>
            <pc:docMk/>
            <pc:sldMk cId="177463818" sldId="327"/>
            <ac:spMk id="30" creationId="{EEB5C487-4D66-A526-5F66-1B0EB73A0AB3}"/>
          </ac:spMkLst>
        </pc:spChg>
        <pc:spChg chg="mod">
          <ac:chgData name="Dmytro Stashkevych" userId="b8b5e734-11ea-470b-afc5-4ab8eda55255" providerId="ADAL" clId="{EFCEE130-2F2E-4C8D-9036-E46EEDC2C418}" dt="2025-05-21T08:16:38.840" v="1006" actId="1076"/>
          <ac:spMkLst>
            <pc:docMk/>
            <pc:sldMk cId="177463818" sldId="327"/>
            <ac:spMk id="32" creationId="{DBA5A5F5-D226-CEF2-3C29-431F38D02C66}"/>
          </ac:spMkLst>
        </pc:spChg>
        <pc:spChg chg="mod">
          <ac:chgData name="Dmytro Stashkevych" userId="b8b5e734-11ea-470b-afc5-4ab8eda55255" providerId="ADAL" clId="{EFCEE130-2F2E-4C8D-9036-E46EEDC2C418}" dt="2025-05-23T09:56:06.184" v="1744" actId="1076"/>
          <ac:spMkLst>
            <pc:docMk/>
            <pc:sldMk cId="177463818" sldId="327"/>
            <ac:spMk id="41" creationId="{250D01E1-6C83-C808-B211-2713D2954423}"/>
          </ac:spMkLst>
        </pc:spChg>
        <pc:spChg chg="mod">
          <ac:chgData name="Dmytro Stashkevych" userId="b8b5e734-11ea-470b-afc5-4ab8eda55255" providerId="ADAL" clId="{EFCEE130-2F2E-4C8D-9036-E46EEDC2C418}" dt="2025-05-21T08:17:07.696" v="1011" actId="1076"/>
          <ac:spMkLst>
            <pc:docMk/>
            <pc:sldMk cId="177463818" sldId="327"/>
            <ac:spMk id="45" creationId="{8CBF19DC-8D26-A644-5EDA-D5A700C13E28}"/>
          </ac:spMkLst>
        </pc:spChg>
        <pc:spChg chg="mod">
          <ac:chgData name="Dmytro Stashkevych" userId="b8b5e734-11ea-470b-afc5-4ab8eda55255" providerId="ADAL" clId="{EFCEE130-2F2E-4C8D-9036-E46EEDC2C418}" dt="2025-05-23T09:56:11.301" v="1745" actId="1076"/>
          <ac:spMkLst>
            <pc:docMk/>
            <pc:sldMk cId="177463818" sldId="327"/>
            <ac:spMk id="46" creationId="{697CF3AA-CC76-4729-0237-E60CBA4C3505}"/>
          </ac:spMkLst>
        </pc:spChg>
        <pc:spChg chg="mod">
          <ac:chgData name="Dmytro Stashkevych" userId="b8b5e734-11ea-470b-afc5-4ab8eda55255" providerId="ADAL" clId="{EFCEE130-2F2E-4C8D-9036-E46EEDC2C418}" dt="2025-05-21T08:21:47.246" v="1143" actId="1076"/>
          <ac:spMkLst>
            <pc:docMk/>
            <pc:sldMk cId="177463818" sldId="327"/>
            <ac:spMk id="48" creationId="{3988B9A3-CF8D-259D-B722-AC393DA64A7D}"/>
          </ac:spMkLst>
        </pc:spChg>
        <pc:picChg chg="mod">
          <ac:chgData name="Dmytro Stashkevych" userId="b8b5e734-11ea-470b-afc5-4ab8eda55255" providerId="ADAL" clId="{EFCEE130-2F2E-4C8D-9036-E46EEDC2C418}" dt="2025-05-21T08:21:31.338" v="1141" actId="1076"/>
          <ac:picMkLst>
            <pc:docMk/>
            <pc:sldMk cId="177463818" sldId="327"/>
            <ac:picMk id="4" creationId="{AB0D7C6F-F212-B709-F090-7262EE0756EA}"/>
          </ac:picMkLst>
        </pc:picChg>
        <pc:picChg chg="mod">
          <ac:chgData name="Dmytro Stashkevych" userId="b8b5e734-11ea-470b-afc5-4ab8eda55255" providerId="ADAL" clId="{EFCEE130-2F2E-4C8D-9036-E46EEDC2C418}" dt="2025-05-21T08:20:55.315" v="1135" actId="1076"/>
          <ac:picMkLst>
            <pc:docMk/>
            <pc:sldMk cId="177463818" sldId="327"/>
            <ac:picMk id="25" creationId="{3D4762C2-3A19-B30E-AE32-D5B43BC05559}"/>
          </ac:picMkLst>
        </pc:picChg>
      </pc:sldChg>
      <pc:sldChg chg="modSp add">
        <pc:chgData name="Dmytro Stashkevych" userId="b8b5e734-11ea-470b-afc5-4ab8eda55255" providerId="ADAL" clId="{EFCEE130-2F2E-4C8D-9036-E46EEDC2C418}" dt="2025-05-23T10:31:38.252" v="2094"/>
        <pc:sldMkLst>
          <pc:docMk/>
          <pc:sldMk cId="4294361292" sldId="328"/>
        </pc:sldMkLst>
        <pc:spChg chg="mod">
          <ac:chgData name="Dmytro Stashkevych" userId="b8b5e734-11ea-470b-afc5-4ab8eda55255" providerId="ADAL" clId="{EFCEE130-2F2E-4C8D-9036-E46EEDC2C418}" dt="2025-05-23T10:31:38.252" v="2094"/>
          <ac:spMkLst>
            <pc:docMk/>
            <pc:sldMk cId="4294361292" sldId="328"/>
            <ac:spMk id="20" creationId="{AA2E9939-2504-3C2C-6B30-96493A2E562B}"/>
          </ac:spMkLst>
        </pc:spChg>
      </pc:sldChg>
      <pc:sldChg chg="modSp add mod">
        <pc:chgData name="Dmytro Stashkevych" userId="b8b5e734-11ea-470b-afc5-4ab8eda55255" providerId="ADAL" clId="{EFCEE130-2F2E-4C8D-9036-E46EEDC2C418}" dt="2025-05-23T09:28:52.160" v="1477" actId="1076"/>
        <pc:sldMkLst>
          <pc:docMk/>
          <pc:sldMk cId="2831954354" sldId="329"/>
        </pc:sldMkLst>
        <pc:spChg chg="mod">
          <ac:chgData name="Dmytro Stashkevych" userId="b8b5e734-11ea-470b-afc5-4ab8eda55255" providerId="ADAL" clId="{EFCEE130-2F2E-4C8D-9036-E46EEDC2C418}" dt="2025-05-23T09:28:52.160" v="1477" actId="1076"/>
          <ac:spMkLst>
            <pc:docMk/>
            <pc:sldMk cId="2831954354" sldId="329"/>
            <ac:spMk id="21" creationId="{5EA42497-6348-A0A6-8A7E-153506E0DBD1}"/>
          </ac:spMkLst>
        </pc:spChg>
      </pc:sldChg>
      <pc:sldChg chg="addSp delSp modSp add mod">
        <pc:chgData name="Dmytro Stashkevych" userId="b8b5e734-11ea-470b-afc5-4ab8eda55255" providerId="ADAL" clId="{EFCEE130-2F2E-4C8D-9036-E46EEDC2C418}" dt="2025-05-23T11:30:27.417" v="2519" actId="1076"/>
        <pc:sldMkLst>
          <pc:docMk/>
          <pc:sldMk cId="1854467247" sldId="333"/>
        </pc:sldMkLst>
        <pc:spChg chg="add mod">
          <ac:chgData name="Dmytro Stashkevych" userId="b8b5e734-11ea-470b-afc5-4ab8eda55255" providerId="ADAL" clId="{EFCEE130-2F2E-4C8D-9036-E46EEDC2C418}" dt="2025-05-23T09:33:25.179" v="1499"/>
          <ac:spMkLst>
            <pc:docMk/>
            <pc:sldMk cId="1854467247" sldId="333"/>
            <ac:spMk id="3" creationId="{1C9EDBA2-55E4-92E2-0AD0-530A796A1653}"/>
          </ac:spMkLst>
        </pc:spChg>
        <pc:spChg chg="add mod">
          <ac:chgData name="Dmytro Stashkevych" userId="b8b5e734-11ea-470b-afc5-4ab8eda55255" providerId="ADAL" clId="{EFCEE130-2F2E-4C8D-9036-E46EEDC2C418}" dt="2025-05-23T09:33:50.797" v="1503"/>
          <ac:spMkLst>
            <pc:docMk/>
            <pc:sldMk cId="1854467247" sldId="333"/>
            <ac:spMk id="5" creationId="{E2AB214B-54ED-9ACC-1B88-DEDAC37D6002}"/>
          </ac:spMkLst>
        </pc:spChg>
        <pc:spChg chg="del">
          <ac:chgData name="Dmytro Stashkevych" userId="b8b5e734-11ea-470b-afc5-4ab8eda55255" providerId="ADAL" clId="{EFCEE130-2F2E-4C8D-9036-E46EEDC2C418}" dt="2025-05-23T09:33:24.778" v="1498" actId="478"/>
          <ac:spMkLst>
            <pc:docMk/>
            <pc:sldMk cId="1854467247" sldId="333"/>
            <ac:spMk id="6" creationId="{66CBEA42-B012-C5F7-2E73-37F2E110CF40}"/>
          </ac:spMkLst>
        </pc:spChg>
        <pc:spChg chg="mod">
          <ac:chgData name="Dmytro Stashkevych" userId="b8b5e734-11ea-470b-afc5-4ab8eda55255" providerId="ADAL" clId="{EFCEE130-2F2E-4C8D-9036-E46EEDC2C418}" dt="2025-05-23T11:30:27.417" v="2519" actId="1076"/>
          <ac:spMkLst>
            <pc:docMk/>
            <pc:sldMk cId="1854467247" sldId="333"/>
            <ac:spMk id="7" creationId="{D6AB31E3-C7A2-DD70-9A93-BD702BE4161E}"/>
          </ac:spMkLst>
        </pc:spChg>
        <pc:spChg chg="del">
          <ac:chgData name="Dmytro Stashkevych" userId="b8b5e734-11ea-470b-afc5-4ab8eda55255" providerId="ADAL" clId="{EFCEE130-2F2E-4C8D-9036-E46EEDC2C418}" dt="2025-05-23T09:33:50.512" v="1502" actId="478"/>
          <ac:spMkLst>
            <pc:docMk/>
            <pc:sldMk cId="1854467247" sldId="333"/>
            <ac:spMk id="8" creationId="{3103839E-D5FA-2875-946D-DE5627BBE623}"/>
          </ac:spMkLst>
        </pc:spChg>
      </pc:sldChg>
      <pc:sldChg chg="modSp add mod">
        <pc:chgData name="Dmytro Stashkevych" userId="b8b5e734-11ea-470b-afc5-4ab8eda55255" providerId="ADAL" clId="{EFCEE130-2F2E-4C8D-9036-E46EEDC2C418}" dt="2025-05-23T10:46:35.615" v="2193" actId="113"/>
        <pc:sldMkLst>
          <pc:docMk/>
          <pc:sldMk cId="2221125599" sldId="335"/>
        </pc:sldMkLst>
        <pc:spChg chg="mod">
          <ac:chgData name="Dmytro Stashkevych" userId="b8b5e734-11ea-470b-afc5-4ab8eda55255" providerId="ADAL" clId="{EFCEE130-2F2E-4C8D-9036-E46EEDC2C418}" dt="2025-05-23T09:30:12.055" v="1480"/>
          <ac:spMkLst>
            <pc:docMk/>
            <pc:sldMk cId="2221125599" sldId="335"/>
            <ac:spMk id="3" creationId="{9C59708E-9779-C88B-8DDA-2CD38C0694F5}"/>
          </ac:spMkLst>
        </pc:spChg>
        <pc:spChg chg="mod">
          <ac:chgData name="Dmytro Stashkevych" userId="b8b5e734-11ea-470b-afc5-4ab8eda55255" providerId="ADAL" clId="{EFCEE130-2F2E-4C8D-9036-E46EEDC2C418}" dt="2025-05-23T09:33:16.431" v="1497" actId="113"/>
          <ac:spMkLst>
            <pc:docMk/>
            <pc:sldMk cId="2221125599" sldId="335"/>
            <ac:spMk id="6" creationId="{2E83C2B1-04FE-988F-690E-C30245AE0CB7}"/>
          </ac:spMkLst>
        </pc:spChg>
        <pc:spChg chg="mod">
          <ac:chgData name="Dmytro Stashkevych" userId="b8b5e734-11ea-470b-afc5-4ab8eda55255" providerId="ADAL" clId="{EFCEE130-2F2E-4C8D-9036-E46EEDC2C418}" dt="2025-05-23T10:46:35.615" v="2193" actId="113"/>
          <ac:spMkLst>
            <pc:docMk/>
            <pc:sldMk cId="2221125599" sldId="335"/>
            <ac:spMk id="7" creationId="{DEDAC036-5762-FC34-78FE-22D36B1DF8B6}"/>
          </ac:spMkLst>
        </pc:spChg>
      </pc:sldChg>
      <pc:sldChg chg="addSp delSp modSp add mod">
        <pc:chgData name="Dmytro Stashkevych" userId="b8b5e734-11ea-470b-afc5-4ab8eda55255" providerId="ADAL" clId="{EFCEE130-2F2E-4C8D-9036-E46EEDC2C418}" dt="2025-05-23T11:30:57.367" v="2522" actId="255"/>
        <pc:sldMkLst>
          <pc:docMk/>
          <pc:sldMk cId="2333225449" sldId="336"/>
        </pc:sldMkLst>
        <pc:spChg chg="del">
          <ac:chgData name="Dmytro Stashkevych" userId="b8b5e734-11ea-470b-afc5-4ab8eda55255" providerId="ADAL" clId="{EFCEE130-2F2E-4C8D-9036-E46EEDC2C418}" dt="2025-05-23T09:33:56.113" v="1504" actId="478"/>
          <ac:spMkLst>
            <pc:docMk/>
            <pc:sldMk cId="2333225449" sldId="336"/>
            <ac:spMk id="3" creationId="{07F7950F-EC5D-BABA-5F40-6AFB22F1C104}"/>
          </ac:spMkLst>
        </pc:spChg>
        <pc:spChg chg="add mod">
          <ac:chgData name="Dmytro Stashkevych" userId="b8b5e734-11ea-470b-afc5-4ab8eda55255" providerId="ADAL" clId="{EFCEE130-2F2E-4C8D-9036-E46EEDC2C418}" dt="2025-05-23T09:33:30.526" v="1501"/>
          <ac:spMkLst>
            <pc:docMk/>
            <pc:sldMk cId="2333225449" sldId="336"/>
            <ac:spMk id="5" creationId="{47DDD663-22E8-5910-8BC0-E26E246ACAFB}"/>
          </ac:spMkLst>
        </pc:spChg>
        <pc:spChg chg="del">
          <ac:chgData name="Dmytro Stashkevych" userId="b8b5e734-11ea-470b-afc5-4ab8eda55255" providerId="ADAL" clId="{EFCEE130-2F2E-4C8D-9036-E46EEDC2C418}" dt="2025-05-23T09:33:30.241" v="1500" actId="478"/>
          <ac:spMkLst>
            <pc:docMk/>
            <pc:sldMk cId="2333225449" sldId="336"/>
            <ac:spMk id="6" creationId="{99DC5ECD-26A2-DCD6-38D8-4E87123CC273}"/>
          </ac:spMkLst>
        </pc:spChg>
        <pc:spChg chg="mod">
          <ac:chgData name="Dmytro Stashkevych" userId="b8b5e734-11ea-470b-afc5-4ab8eda55255" providerId="ADAL" clId="{EFCEE130-2F2E-4C8D-9036-E46EEDC2C418}" dt="2025-05-23T11:30:57.367" v="2522" actId="255"/>
          <ac:spMkLst>
            <pc:docMk/>
            <pc:sldMk cId="2333225449" sldId="336"/>
            <ac:spMk id="7" creationId="{46A57F35-E216-8C83-0E02-ABE818CD545E}"/>
          </ac:spMkLst>
        </pc:spChg>
        <pc:spChg chg="add mod">
          <ac:chgData name="Dmytro Stashkevych" userId="b8b5e734-11ea-470b-afc5-4ab8eda55255" providerId="ADAL" clId="{EFCEE130-2F2E-4C8D-9036-E46EEDC2C418}" dt="2025-05-23T09:33:56.382" v="1505"/>
          <ac:spMkLst>
            <pc:docMk/>
            <pc:sldMk cId="2333225449" sldId="336"/>
            <ac:spMk id="8" creationId="{CFACA352-1DD2-5280-3BCC-5C606E228ED6}"/>
          </ac:spMkLst>
        </pc:spChg>
      </pc:sldChg>
      <pc:sldChg chg="modSp add mod">
        <pc:chgData name="Dmytro Stashkevych" userId="b8b5e734-11ea-470b-afc5-4ab8eda55255" providerId="ADAL" clId="{EFCEE130-2F2E-4C8D-9036-E46EEDC2C418}" dt="2025-05-23T11:08:48.615" v="2475"/>
        <pc:sldMkLst>
          <pc:docMk/>
          <pc:sldMk cId="1341209541" sldId="337"/>
        </pc:sldMkLst>
        <pc:spChg chg="mod">
          <ac:chgData name="Dmytro Stashkevych" userId="b8b5e734-11ea-470b-afc5-4ab8eda55255" providerId="ADAL" clId="{EFCEE130-2F2E-4C8D-9036-E46EEDC2C418}" dt="2025-05-23T09:59:16.467" v="1750" actId="1076"/>
          <ac:spMkLst>
            <pc:docMk/>
            <pc:sldMk cId="1341209541" sldId="337"/>
            <ac:spMk id="5" creationId="{DD365655-3D6C-6F0A-0B17-96FFEE4E1B39}"/>
          </ac:spMkLst>
        </pc:spChg>
        <pc:spChg chg="mod">
          <ac:chgData name="Dmytro Stashkevych" userId="b8b5e734-11ea-470b-afc5-4ab8eda55255" providerId="ADAL" clId="{EFCEE130-2F2E-4C8D-9036-E46EEDC2C418}" dt="2025-05-23T11:02:06.386" v="2351" actId="20577"/>
          <ac:spMkLst>
            <pc:docMk/>
            <pc:sldMk cId="1341209541" sldId="337"/>
            <ac:spMk id="6" creationId="{C7509741-499D-4C0E-28F7-6ACB70FF18AE}"/>
          </ac:spMkLst>
        </pc:spChg>
        <pc:spChg chg="mod">
          <ac:chgData name="Dmytro Stashkevych" userId="b8b5e734-11ea-470b-afc5-4ab8eda55255" providerId="ADAL" clId="{EFCEE130-2F2E-4C8D-9036-E46EEDC2C418}" dt="2025-05-23T11:08:48.615" v="2475"/>
          <ac:spMkLst>
            <pc:docMk/>
            <pc:sldMk cId="1341209541" sldId="337"/>
            <ac:spMk id="8" creationId="{24B62E44-5DDE-E157-E098-2A614C14DC18}"/>
          </ac:spMkLst>
        </pc:spChg>
      </pc:sldChg>
      <pc:sldChg chg="add del">
        <pc:chgData name="Dmytro Stashkevych" userId="b8b5e734-11ea-470b-afc5-4ab8eda55255" providerId="ADAL" clId="{EFCEE130-2F2E-4C8D-9036-E46EEDC2C418}" dt="2025-05-23T10:22:09.774" v="2001"/>
        <pc:sldMkLst>
          <pc:docMk/>
          <pc:sldMk cId="74929537" sldId="338"/>
        </pc:sldMkLst>
      </pc:sldChg>
      <pc:sldChg chg="addSp delSp modSp add mod">
        <pc:chgData name="Dmytro Stashkevych" userId="b8b5e734-11ea-470b-afc5-4ab8eda55255" providerId="ADAL" clId="{EFCEE130-2F2E-4C8D-9036-E46EEDC2C418}" dt="2025-05-23T10:23:01.765" v="2009" actId="207"/>
        <pc:sldMkLst>
          <pc:docMk/>
          <pc:sldMk cId="1093775002" sldId="338"/>
        </pc:sldMkLst>
        <pc:spChg chg="add mod">
          <ac:chgData name="Dmytro Stashkevych" userId="b8b5e734-11ea-470b-afc5-4ab8eda55255" providerId="ADAL" clId="{EFCEE130-2F2E-4C8D-9036-E46EEDC2C418}" dt="2025-05-23T10:23:01.765" v="2009" actId="207"/>
          <ac:spMkLst>
            <pc:docMk/>
            <pc:sldMk cId="1093775002" sldId="338"/>
            <ac:spMk id="2" creationId="{E2146F51-B2B8-DB01-BC05-9665F842E24E}"/>
          </ac:spMkLst>
        </pc:spChg>
        <pc:spChg chg="del">
          <ac:chgData name="Dmytro Stashkevych" userId="b8b5e734-11ea-470b-afc5-4ab8eda55255" providerId="ADAL" clId="{EFCEE130-2F2E-4C8D-9036-E46EEDC2C418}" dt="2025-05-23T10:22:48.529" v="2007" actId="478"/>
          <ac:spMkLst>
            <pc:docMk/>
            <pc:sldMk cId="1093775002" sldId="338"/>
            <ac:spMk id="20" creationId="{EB13CBE4-B963-1996-45F7-771F219F1DA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46AF7-AE81-41C7-BDC5-BAE90A83AD5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8A99EE8-4D11-4943-8E7B-D0CAA053C986}">
      <dgm:prSet custT="1"/>
      <dgm:spPr/>
      <dgm:t>
        <a:bodyPr/>
        <a:lstStyle/>
        <a:p>
          <a:r>
            <a:rPr lang="ru-RU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11 </a:t>
          </a:r>
          <a:r>
            <a:rPr lang="ru-RU" sz="2000" b="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збудованих/реконструйованих </a:t>
          </a:r>
          <a:r>
            <a:rPr lang="ru-RU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пожежних депо/центрів підготовки рятувальників</a:t>
          </a:r>
          <a:endParaRPr lang="pl-PL" sz="2000" b="1" kern="1200" dirty="0">
            <a:solidFill>
              <a:srgbClr val="00B050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30477E9-DBAD-4099-89FA-3AEE3BC4EEF5}" type="parTrans" cxnId="{45451BAD-E383-4631-B748-84B489CE5A38}">
      <dgm:prSet/>
      <dgm:spPr/>
      <dgm:t>
        <a:bodyPr/>
        <a:lstStyle/>
        <a:p>
          <a:endParaRPr lang="pl-PL" sz="2000"/>
        </a:p>
      </dgm:t>
    </dgm:pt>
    <dgm:pt modelId="{2C5EFD2F-EB1A-4F94-BAC2-FD6A5BF9BD8F}" type="sibTrans" cxnId="{45451BAD-E383-4631-B748-84B489CE5A38}">
      <dgm:prSet/>
      <dgm:spPr/>
      <dgm:t>
        <a:bodyPr/>
        <a:lstStyle/>
        <a:p>
          <a:endParaRPr lang="pl-PL" sz="2000"/>
        </a:p>
      </dgm:t>
    </dgm:pt>
    <dgm:pt modelId="{E3A4BCFB-CABF-4BDB-A6F8-13278A678314}">
      <dgm:prSet custT="1"/>
      <dgm:spPr/>
      <dgm:t>
        <a:bodyPr/>
        <a:lstStyle/>
        <a:p>
          <a:r>
            <a:rPr lang="pl-PL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46</a:t>
          </a:r>
          <a:r>
            <a:rPr lang="pl-PL" sz="2000" b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придбаних </a:t>
          </a:r>
          <a:r>
            <a:rPr lang="ru-RU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рятувальних транспортних засобів</a:t>
          </a:r>
          <a:endParaRPr lang="pl-PL" sz="2000" b="1" dirty="0">
            <a:solidFill>
              <a:srgbClr val="00B050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2EFC17B-6312-43AE-B006-4D3829172340}" type="sibTrans" cxnId="{0139F1B8-58D0-4D65-8158-EE3B5CDF6628}">
      <dgm:prSet/>
      <dgm:spPr/>
      <dgm:t>
        <a:bodyPr/>
        <a:lstStyle/>
        <a:p>
          <a:endParaRPr lang="pl-PL"/>
        </a:p>
      </dgm:t>
    </dgm:pt>
    <dgm:pt modelId="{6A789972-7577-4E6A-A715-929647B9B9A4}" type="parTrans" cxnId="{0139F1B8-58D0-4D65-8158-EE3B5CDF6628}">
      <dgm:prSet/>
      <dgm:spPr/>
      <dgm:t>
        <a:bodyPr/>
        <a:lstStyle/>
        <a:p>
          <a:endParaRPr lang="pl-PL"/>
        </a:p>
      </dgm:t>
    </dgm:pt>
    <dgm:pt modelId="{91F42C7F-40A7-44FA-B33D-CD81F8C4CC7A}">
      <dgm:prSet custT="1"/>
      <dgm:spPr/>
      <dgm:t>
        <a:bodyPr/>
        <a:lstStyle/>
        <a:p>
          <a:r>
            <a:rPr lang="pl-PL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7</a:t>
          </a:r>
          <a:r>
            <a:rPr lang="pl-PL" sz="2000" b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uk-UA" sz="2000" b="0" dirty="0">
              <a:solidFill>
                <a:srgbClr val="156082">
                  <a:lumMod val="75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з</a:t>
          </a:r>
          <a:r>
            <a:rPr lang="ru-RU" sz="2000" b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будованих/модернізованих </a:t>
          </a:r>
          <a:r>
            <a:rPr lang="ru-RU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очисних споруд</a:t>
          </a:r>
          <a:endParaRPr lang="pl-PL" sz="2000" b="1" dirty="0">
            <a:solidFill>
              <a:srgbClr val="00B050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4971F39-14EB-4B5D-AE45-5286C1A5E90D}" type="sibTrans" cxnId="{2D7350F0-870A-43B3-905D-EEE7BD499E6B}">
      <dgm:prSet/>
      <dgm:spPr/>
      <dgm:t>
        <a:bodyPr/>
        <a:lstStyle/>
        <a:p>
          <a:endParaRPr lang="pl-PL"/>
        </a:p>
      </dgm:t>
    </dgm:pt>
    <dgm:pt modelId="{291A2170-39C5-469D-8C42-D1935FF9A9A4}" type="parTrans" cxnId="{2D7350F0-870A-43B3-905D-EEE7BD499E6B}">
      <dgm:prSet/>
      <dgm:spPr/>
      <dgm:t>
        <a:bodyPr/>
        <a:lstStyle/>
        <a:p>
          <a:endParaRPr lang="pl-PL"/>
        </a:p>
      </dgm:t>
    </dgm:pt>
    <dgm:pt modelId="{D33C3EAD-97DD-48B2-A33E-55F56483DEA0}">
      <dgm:prSet custT="1"/>
      <dgm:spPr/>
      <dgm:t>
        <a:bodyPr/>
        <a:lstStyle/>
        <a:p>
          <a:r>
            <a:rPr lang="pl-PL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130</a:t>
          </a:r>
          <a:r>
            <a:rPr lang="pl-PL" sz="20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км </a:t>
          </a:r>
          <a:r>
            <a:rPr lang="uk-UA" sz="2000" b="0" dirty="0">
              <a:solidFill>
                <a:srgbClr val="156082">
                  <a:lumMod val="75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з</a:t>
          </a:r>
          <a:r>
            <a:rPr lang="ru-RU" sz="2000" b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будованих/модернізованих </a:t>
          </a:r>
          <a:r>
            <a:rPr lang="ru-RU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каналізаційних мереж</a:t>
          </a:r>
          <a:endParaRPr lang="pl-PL" sz="2000" b="1" dirty="0">
            <a:solidFill>
              <a:srgbClr val="00B050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2745F15-0A74-4E36-9891-6D3584BC93AA}" type="sibTrans" cxnId="{3A16B081-3C3A-4BD8-B548-8FB223DA0C49}">
      <dgm:prSet/>
      <dgm:spPr/>
      <dgm:t>
        <a:bodyPr/>
        <a:lstStyle/>
        <a:p>
          <a:endParaRPr lang="pl-PL"/>
        </a:p>
      </dgm:t>
    </dgm:pt>
    <dgm:pt modelId="{CAFB84E1-E6FF-45A7-8B3E-0681A0901024}" type="parTrans" cxnId="{3A16B081-3C3A-4BD8-B548-8FB223DA0C49}">
      <dgm:prSet/>
      <dgm:spPr/>
      <dgm:t>
        <a:bodyPr/>
        <a:lstStyle/>
        <a:p>
          <a:endParaRPr lang="pl-PL"/>
        </a:p>
      </dgm:t>
    </dgm:pt>
    <dgm:pt modelId="{6E38D1A9-B54D-47C6-953F-1E3FC5B30086}">
      <dgm:prSet custT="1"/>
      <dgm:spPr/>
      <dgm:t>
        <a:bodyPr/>
        <a:lstStyle/>
        <a:p>
          <a:r>
            <a:rPr lang="pl-PL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5 </a:t>
          </a:r>
          <a:r>
            <a:rPr lang="ru-RU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річок </a:t>
          </a:r>
          <a:r>
            <a:rPr lang="ru-RU" sz="2000" b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та</a:t>
          </a:r>
          <a:r>
            <a:rPr lang="en-GB" sz="2000" b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pl-PL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 </a:t>
          </a:r>
          <a:r>
            <a:rPr lang="ru-RU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озера </a:t>
          </a:r>
          <a:r>
            <a:rPr lang="ru-RU" sz="2000" b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охоплені природоохоронними заходами</a:t>
          </a:r>
          <a:endParaRPr lang="pl-PL" sz="2000" b="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922BAD9-31BE-46FB-9736-144094601961}" type="sibTrans" cxnId="{F594A522-B61A-4470-800C-7F2BA92CC1AE}">
      <dgm:prSet/>
      <dgm:spPr/>
      <dgm:t>
        <a:bodyPr/>
        <a:lstStyle/>
        <a:p>
          <a:endParaRPr lang="pl-PL"/>
        </a:p>
      </dgm:t>
    </dgm:pt>
    <dgm:pt modelId="{4CB91F2B-1F58-4936-9AF2-04B4DA75CD4F}" type="parTrans" cxnId="{F594A522-B61A-4470-800C-7F2BA92CC1AE}">
      <dgm:prSet/>
      <dgm:spPr/>
      <dgm:t>
        <a:bodyPr/>
        <a:lstStyle/>
        <a:p>
          <a:endParaRPr lang="pl-PL"/>
        </a:p>
      </dgm:t>
    </dgm:pt>
    <dgm:pt modelId="{1F63C73A-0BC3-47F1-B57E-D4D5D3E50BC9}">
      <dgm:prSet custT="1"/>
      <dgm:spPr/>
      <dgm:t>
        <a:bodyPr/>
        <a:lstStyle/>
        <a:p>
          <a:r>
            <a:rPr lang="pl-PL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847 </a:t>
          </a:r>
          <a:r>
            <a:rPr lang="ru-RU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домогосподарств </a:t>
          </a:r>
          <a:r>
            <a:rPr lang="ru-RU" sz="2000" b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підключено до нових/удосконалених каналізаційних систем</a:t>
          </a:r>
          <a:endParaRPr lang="pl-PL" sz="2000" b="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C1230FA-A720-40D8-98FA-795C3D2CE0EB}" type="sibTrans" cxnId="{1D6CF6C8-A852-4309-9E7C-4F2E4BCE87BC}">
      <dgm:prSet/>
      <dgm:spPr/>
      <dgm:t>
        <a:bodyPr/>
        <a:lstStyle/>
        <a:p>
          <a:endParaRPr lang="pl-PL"/>
        </a:p>
      </dgm:t>
    </dgm:pt>
    <dgm:pt modelId="{82658C58-508A-4AC1-AF53-7290E3785A0C}" type="parTrans" cxnId="{1D6CF6C8-A852-4309-9E7C-4F2E4BCE87BC}">
      <dgm:prSet/>
      <dgm:spPr/>
      <dgm:t>
        <a:bodyPr/>
        <a:lstStyle/>
        <a:p>
          <a:endParaRPr lang="pl-PL"/>
        </a:p>
      </dgm:t>
    </dgm:pt>
    <dgm:pt modelId="{D578F24D-C050-4297-BEF9-8C7F50477A2E}">
      <dgm:prSet custT="1"/>
      <dgm:spPr/>
      <dgm:t>
        <a:bodyPr/>
        <a:lstStyle/>
        <a:p>
          <a:r>
            <a:rPr lang="pl-PL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34</a:t>
          </a:r>
          <a:r>
            <a:rPr lang="pl-PL" sz="2000" b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інформаційні кампанії </a:t>
          </a:r>
          <a:r>
            <a:rPr lang="ru-RU" sz="2000" b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щодо природної спадщини та низьковикидного транспорту</a:t>
          </a:r>
          <a:endParaRPr lang="pl-PL" sz="2000" b="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14ECEA8-A2B7-4F92-A2A4-39FAC155E28B}" type="sibTrans" cxnId="{B02A1B90-C8EF-4DE9-BA21-1889F2EA506F}">
      <dgm:prSet/>
      <dgm:spPr/>
      <dgm:t>
        <a:bodyPr/>
        <a:lstStyle/>
        <a:p>
          <a:endParaRPr lang="pl-PL"/>
        </a:p>
      </dgm:t>
    </dgm:pt>
    <dgm:pt modelId="{492EA4FD-E587-4DF9-942A-D293A0C07F72}" type="parTrans" cxnId="{B02A1B90-C8EF-4DE9-BA21-1889F2EA506F}">
      <dgm:prSet/>
      <dgm:spPr/>
      <dgm:t>
        <a:bodyPr/>
        <a:lstStyle/>
        <a:p>
          <a:endParaRPr lang="pl-PL"/>
        </a:p>
      </dgm:t>
    </dgm:pt>
    <dgm:pt modelId="{26E09DA7-FFA7-4189-93EA-D2749E6BC708}">
      <dgm:prSet custT="1"/>
      <dgm:spPr/>
      <dgm:t>
        <a:bodyPr/>
        <a:lstStyle/>
        <a:p>
          <a:r>
            <a:rPr lang="pl-PL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8</a:t>
          </a:r>
          <a:r>
            <a:rPr lang="pl-PL" sz="2000" b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розроблених політик/</a:t>
          </a:r>
          <a:r>
            <a:rPr lang="ru-RU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систем моніторингу/реагування </a:t>
          </a:r>
          <a:r>
            <a:rPr lang="ru-RU" sz="2000" b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на кризові ситуації</a:t>
          </a:r>
          <a:endParaRPr lang="pl-PL" sz="2000" b="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F902F79-5AE7-426F-9796-09F239D94C20}" type="sibTrans" cxnId="{38EBE06A-664B-4015-B375-6BFDB9EBDB26}">
      <dgm:prSet/>
      <dgm:spPr/>
      <dgm:t>
        <a:bodyPr/>
        <a:lstStyle/>
        <a:p>
          <a:endParaRPr lang="pl-PL"/>
        </a:p>
      </dgm:t>
    </dgm:pt>
    <dgm:pt modelId="{6876D3ED-34CA-4D6A-9BEB-92F2B9CF316D}" type="parTrans" cxnId="{38EBE06A-664B-4015-B375-6BFDB9EBDB26}">
      <dgm:prSet/>
      <dgm:spPr/>
      <dgm:t>
        <a:bodyPr/>
        <a:lstStyle/>
        <a:p>
          <a:endParaRPr lang="pl-PL"/>
        </a:p>
      </dgm:t>
    </dgm:pt>
    <dgm:pt modelId="{4554FEEA-0CCA-4D6F-BB5C-DD981619CCDA}">
      <dgm:prSet custT="1"/>
      <dgm:spPr/>
      <dgm:t>
        <a:bodyPr/>
        <a:lstStyle/>
        <a:p>
          <a:r>
            <a:rPr lang="pl-PL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&gt;2 000 </a:t>
          </a:r>
          <a:r>
            <a:rPr lang="ru-RU" sz="2000" b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одиниць </a:t>
          </a:r>
          <a:r>
            <a:rPr lang="ru-RU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нового обладнання </a:t>
          </a:r>
          <a:r>
            <a:rPr lang="ru-RU" sz="2000" b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для установ з безпеки та рятувальних служб</a:t>
          </a:r>
          <a:endParaRPr lang="pl-PL" sz="2000" b="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1A7571D-A39D-44E1-8AF8-0FD8CDC7941A}" type="sibTrans" cxnId="{C1EE4592-9C09-405F-A6A5-68CC37D8FA59}">
      <dgm:prSet/>
      <dgm:spPr/>
      <dgm:t>
        <a:bodyPr/>
        <a:lstStyle/>
        <a:p>
          <a:endParaRPr lang="pl-PL"/>
        </a:p>
      </dgm:t>
    </dgm:pt>
    <dgm:pt modelId="{AD38F475-9137-423A-8081-13A8FF284F60}" type="parTrans" cxnId="{C1EE4592-9C09-405F-A6A5-68CC37D8FA59}">
      <dgm:prSet/>
      <dgm:spPr/>
      <dgm:t>
        <a:bodyPr/>
        <a:lstStyle/>
        <a:p>
          <a:endParaRPr lang="pl-PL"/>
        </a:p>
      </dgm:t>
    </dgm:pt>
    <dgm:pt modelId="{FE4F7D3E-19D1-4052-88E7-6967241D9CD9}">
      <dgm:prSet custT="1"/>
      <dgm:spPr/>
      <dgm:t>
        <a:bodyPr/>
        <a:lstStyle/>
        <a:p>
          <a:r>
            <a:rPr lang="pl-PL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&gt;10 00</a:t>
          </a:r>
          <a:r>
            <a:rPr lang="ru-RU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0</a:t>
          </a:r>
          <a:r>
            <a:rPr lang="pl-PL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учасників заходів </a:t>
          </a:r>
          <a:r>
            <a:rPr lang="ru-RU" sz="2000" b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з безпеки та реагування на надзвичайні ситуації</a:t>
          </a:r>
          <a:endParaRPr lang="pl-PL" sz="2000" b="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60C72F7-8F45-4E63-9CE8-34E33149F6F1}" type="sibTrans" cxnId="{9EEB7E40-4E8D-4391-9D2C-50E7EE16E704}">
      <dgm:prSet/>
      <dgm:spPr/>
      <dgm:t>
        <a:bodyPr/>
        <a:lstStyle/>
        <a:p>
          <a:endParaRPr lang="pl-PL"/>
        </a:p>
      </dgm:t>
    </dgm:pt>
    <dgm:pt modelId="{539AF303-AC3D-4955-8617-35DD2AA62919}" type="parTrans" cxnId="{9EEB7E40-4E8D-4391-9D2C-50E7EE16E704}">
      <dgm:prSet/>
      <dgm:spPr/>
      <dgm:t>
        <a:bodyPr/>
        <a:lstStyle/>
        <a:p>
          <a:endParaRPr lang="pl-PL"/>
        </a:p>
      </dgm:t>
    </dgm:pt>
    <dgm:pt modelId="{F7A2E9ED-EABD-4083-B478-5B999513BBE2}" type="pres">
      <dgm:prSet presAssocID="{1A446AF7-AE81-41C7-BDC5-BAE90A83AD52}" presName="vert0" presStyleCnt="0">
        <dgm:presLayoutVars>
          <dgm:dir/>
          <dgm:animOne val="branch"/>
          <dgm:animLvl val="lvl"/>
        </dgm:presLayoutVars>
      </dgm:prSet>
      <dgm:spPr/>
    </dgm:pt>
    <dgm:pt modelId="{9F320618-5595-4E5A-A196-EAE7BECF4E27}" type="pres">
      <dgm:prSet presAssocID="{E8A99EE8-4D11-4943-8E7B-D0CAA053C986}" presName="thickLine" presStyleLbl="alignNode1" presStyleIdx="0" presStyleCnt="10"/>
      <dgm:spPr/>
    </dgm:pt>
    <dgm:pt modelId="{1ADC1494-F315-4CC5-81A8-5ECD09CC237B}" type="pres">
      <dgm:prSet presAssocID="{E8A99EE8-4D11-4943-8E7B-D0CAA053C986}" presName="horz1" presStyleCnt="0"/>
      <dgm:spPr/>
    </dgm:pt>
    <dgm:pt modelId="{A8F149D2-A389-4E2A-8FBC-90CDE7632CF8}" type="pres">
      <dgm:prSet presAssocID="{E8A99EE8-4D11-4943-8E7B-D0CAA053C986}" presName="tx1" presStyleLbl="revTx" presStyleIdx="0" presStyleCnt="10"/>
      <dgm:spPr/>
    </dgm:pt>
    <dgm:pt modelId="{BA48B90C-613D-4756-8144-89286B35A24D}" type="pres">
      <dgm:prSet presAssocID="{E8A99EE8-4D11-4943-8E7B-D0CAA053C986}" presName="vert1" presStyleCnt="0"/>
      <dgm:spPr/>
    </dgm:pt>
    <dgm:pt modelId="{CACF838D-F5E8-4975-92D9-080ECBE2E712}" type="pres">
      <dgm:prSet presAssocID="{E3A4BCFB-CABF-4BDB-A6F8-13278A678314}" presName="thickLine" presStyleLbl="alignNode1" presStyleIdx="1" presStyleCnt="10"/>
      <dgm:spPr/>
    </dgm:pt>
    <dgm:pt modelId="{C58AA2E0-BCD5-41DB-8822-C53B8666190F}" type="pres">
      <dgm:prSet presAssocID="{E3A4BCFB-CABF-4BDB-A6F8-13278A678314}" presName="horz1" presStyleCnt="0"/>
      <dgm:spPr/>
    </dgm:pt>
    <dgm:pt modelId="{8FF5B80C-D941-48ED-BA84-D1F7004C367E}" type="pres">
      <dgm:prSet presAssocID="{E3A4BCFB-CABF-4BDB-A6F8-13278A678314}" presName="tx1" presStyleLbl="revTx" presStyleIdx="1" presStyleCnt="10"/>
      <dgm:spPr/>
    </dgm:pt>
    <dgm:pt modelId="{01C1AC93-7796-45AE-BF49-6641B34C5510}" type="pres">
      <dgm:prSet presAssocID="{E3A4BCFB-CABF-4BDB-A6F8-13278A678314}" presName="vert1" presStyleCnt="0"/>
      <dgm:spPr/>
    </dgm:pt>
    <dgm:pt modelId="{4D5C7838-6A64-4883-BF70-DB113C3DD1CD}" type="pres">
      <dgm:prSet presAssocID="{91F42C7F-40A7-44FA-B33D-CD81F8C4CC7A}" presName="thickLine" presStyleLbl="alignNode1" presStyleIdx="2" presStyleCnt="10"/>
      <dgm:spPr/>
    </dgm:pt>
    <dgm:pt modelId="{89FAC400-1AFE-4F5B-AB0A-4A15EDD4939D}" type="pres">
      <dgm:prSet presAssocID="{91F42C7F-40A7-44FA-B33D-CD81F8C4CC7A}" presName="horz1" presStyleCnt="0"/>
      <dgm:spPr/>
    </dgm:pt>
    <dgm:pt modelId="{E8A27D58-B04A-431B-9AF1-36867DB72455}" type="pres">
      <dgm:prSet presAssocID="{91F42C7F-40A7-44FA-B33D-CD81F8C4CC7A}" presName="tx1" presStyleLbl="revTx" presStyleIdx="2" presStyleCnt="10"/>
      <dgm:spPr/>
    </dgm:pt>
    <dgm:pt modelId="{BE465F6D-4080-4B42-809B-D2B34E09EB8A}" type="pres">
      <dgm:prSet presAssocID="{91F42C7F-40A7-44FA-B33D-CD81F8C4CC7A}" presName="vert1" presStyleCnt="0"/>
      <dgm:spPr/>
    </dgm:pt>
    <dgm:pt modelId="{91B35EBF-48B2-4679-8CE2-B741A861D296}" type="pres">
      <dgm:prSet presAssocID="{D33C3EAD-97DD-48B2-A33E-55F56483DEA0}" presName="thickLine" presStyleLbl="alignNode1" presStyleIdx="3" presStyleCnt="10"/>
      <dgm:spPr/>
    </dgm:pt>
    <dgm:pt modelId="{6C9843D0-8F3A-4C04-A981-6FE396EA38A6}" type="pres">
      <dgm:prSet presAssocID="{D33C3EAD-97DD-48B2-A33E-55F56483DEA0}" presName="horz1" presStyleCnt="0"/>
      <dgm:spPr/>
    </dgm:pt>
    <dgm:pt modelId="{8F9B198B-1C5B-4A37-92EE-9626A2458E53}" type="pres">
      <dgm:prSet presAssocID="{D33C3EAD-97DD-48B2-A33E-55F56483DEA0}" presName="tx1" presStyleLbl="revTx" presStyleIdx="3" presStyleCnt="10"/>
      <dgm:spPr/>
    </dgm:pt>
    <dgm:pt modelId="{9644BE56-2C31-4A96-862F-14CA20312C4A}" type="pres">
      <dgm:prSet presAssocID="{D33C3EAD-97DD-48B2-A33E-55F56483DEA0}" presName="vert1" presStyleCnt="0"/>
      <dgm:spPr/>
    </dgm:pt>
    <dgm:pt modelId="{9F19A990-1041-47E0-BBBA-B88274FBDF24}" type="pres">
      <dgm:prSet presAssocID="{6E38D1A9-B54D-47C6-953F-1E3FC5B30086}" presName="thickLine" presStyleLbl="alignNode1" presStyleIdx="4" presStyleCnt="10"/>
      <dgm:spPr/>
    </dgm:pt>
    <dgm:pt modelId="{DBD6AD64-FE72-4006-A702-7D4DD6AC9759}" type="pres">
      <dgm:prSet presAssocID="{6E38D1A9-B54D-47C6-953F-1E3FC5B30086}" presName="horz1" presStyleCnt="0"/>
      <dgm:spPr/>
    </dgm:pt>
    <dgm:pt modelId="{81DEA56C-B0A8-4C0D-92BC-6B600E2A15F8}" type="pres">
      <dgm:prSet presAssocID="{6E38D1A9-B54D-47C6-953F-1E3FC5B30086}" presName="tx1" presStyleLbl="revTx" presStyleIdx="4" presStyleCnt="10"/>
      <dgm:spPr/>
    </dgm:pt>
    <dgm:pt modelId="{BA5971D2-0B1D-4A86-AFC6-B8DE69D4A280}" type="pres">
      <dgm:prSet presAssocID="{6E38D1A9-B54D-47C6-953F-1E3FC5B30086}" presName="vert1" presStyleCnt="0"/>
      <dgm:spPr/>
    </dgm:pt>
    <dgm:pt modelId="{0593C129-8140-4631-9BFA-CF85B8DFAC96}" type="pres">
      <dgm:prSet presAssocID="{1F63C73A-0BC3-47F1-B57E-D4D5D3E50BC9}" presName="thickLine" presStyleLbl="alignNode1" presStyleIdx="5" presStyleCnt="10"/>
      <dgm:spPr/>
    </dgm:pt>
    <dgm:pt modelId="{BEDE71C1-CEC4-47EE-A322-4AF92AC4FB89}" type="pres">
      <dgm:prSet presAssocID="{1F63C73A-0BC3-47F1-B57E-D4D5D3E50BC9}" presName="horz1" presStyleCnt="0"/>
      <dgm:spPr/>
    </dgm:pt>
    <dgm:pt modelId="{EB337F56-E5F2-4202-A92E-7EA4FDDCFFF0}" type="pres">
      <dgm:prSet presAssocID="{1F63C73A-0BC3-47F1-B57E-D4D5D3E50BC9}" presName="tx1" presStyleLbl="revTx" presStyleIdx="5" presStyleCnt="10"/>
      <dgm:spPr/>
    </dgm:pt>
    <dgm:pt modelId="{12308CFD-4DD3-422D-B837-D411EC519CCB}" type="pres">
      <dgm:prSet presAssocID="{1F63C73A-0BC3-47F1-B57E-D4D5D3E50BC9}" presName="vert1" presStyleCnt="0"/>
      <dgm:spPr/>
    </dgm:pt>
    <dgm:pt modelId="{3F177FC4-45A9-4F43-A389-854B6FD1FA4C}" type="pres">
      <dgm:prSet presAssocID="{D578F24D-C050-4297-BEF9-8C7F50477A2E}" presName="thickLine" presStyleLbl="alignNode1" presStyleIdx="6" presStyleCnt="10"/>
      <dgm:spPr/>
    </dgm:pt>
    <dgm:pt modelId="{20255FFF-A104-4890-B85E-C03392B0CFDC}" type="pres">
      <dgm:prSet presAssocID="{D578F24D-C050-4297-BEF9-8C7F50477A2E}" presName="horz1" presStyleCnt="0"/>
      <dgm:spPr/>
    </dgm:pt>
    <dgm:pt modelId="{EB259288-0CBD-4E58-A752-D22C51ABEA20}" type="pres">
      <dgm:prSet presAssocID="{D578F24D-C050-4297-BEF9-8C7F50477A2E}" presName="tx1" presStyleLbl="revTx" presStyleIdx="6" presStyleCnt="10"/>
      <dgm:spPr/>
    </dgm:pt>
    <dgm:pt modelId="{7BC346DA-7A1F-46F9-91B2-F1AACA204C4D}" type="pres">
      <dgm:prSet presAssocID="{D578F24D-C050-4297-BEF9-8C7F50477A2E}" presName="vert1" presStyleCnt="0"/>
      <dgm:spPr/>
    </dgm:pt>
    <dgm:pt modelId="{BE37A370-4D2C-4C96-9FDA-C64E7BBCD704}" type="pres">
      <dgm:prSet presAssocID="{26E09DA7-FFA7-4189-93EA-D2749E6BC708}" presName="thickLine" presStyleLbl="alignNode1" presStyleIdx="7" presStyleCnt="10"/>
      <dgm:spPr/>
    </dgm:pt>
    <dgm:pt modelId="{91CB89F7-D5F4-4E73-84B1-2A502E9FC7EC}" type="pres">
      <dgm:prSet presAssocID="{26E09DA7-FFA7-4189-93EA-D2749E6BC708}" presName="horz1" presStyleCnt="0"/>
      <dgm:spPr/>
    </dgm:pt>
    <dgm:pt modelId="{D74A056B-45EB-41E4-87E3-859DB78DD370}" type="pres">
      <dgm:prSet presAssocID="{26E09DA7-FFA7-4189-93EA-D2749E6BC708}" presName="tx1" presStyleLbl="revTx" presStyleIdx="7" presStyleCnt="10"/>
      <dgm:spPr/>
    </dgm:pt>
    <dgm:pt modelId="{07CBB186-C030-4BA5-A172-C53EE65DAD9E}" type="pres">
      <dgm:prSet presAssocID="{26E09DA7-FFA7-4189-93EA-D2749E6BC708}" presName="vert1" presStyleCnt="0"/>
      <dgm:spPr/>
    </dgm:pt>
    <dgm:pt modelId="{7AA8C1DF-B39D-4B15-93D3-820A37F35361}" type="pres">
      <dgm:prSet presAssocID="{4554FEEA-0CCA-4D6F-BB5C-DD981619CCDA}" presName="thickLine" presStyleLbl="alignNode1" presStyleIdx="8" presStyleCnt="10"/>
      <dgm:spPr/>
    </dgm:pt>
    <dgm:pt modelId="{EA3B9EA6-2D50-44EA-BE63-DAFA7BC5E714}" type="pres">
      <dgm:prSet presAssocID="{4554FEEA-0CCA-4D6F-BB5C-DD981619CCDA}" presName="horz1" presStyleCnt="0"/>
      <dgm:spPr/>
    </dgm:pt>
    <dgm:pt modelId="{8254B603-E50D-4957-B321-4800174B624E}" type="pres">
      <dgm:prSet presAssocID="{4554FEEA-0CCA-4D6F-BB5C-DD981619CCDA}" presName="tx1" presStyleLbl="revTx" presStyleIdx="8" presStyleCnt="10"/>
      <dgm:spPr/>
    </dgm:pt>
    <dgm:pt modelId="{52DEF0C2-F86E-4343-AD02-987777B38C8E}" type="pres">
      <dgm:prSet presAssocID="{4554FEEA-0CCA-4D6F-BB5C-DD981619CCDA}" presName="vert1" presStyleCnt="0"/>
      <dgm:spPr/>
    </dgm:pt>
    <dgm:pt modelId="{E4AA03E5-15FC-4123-BD9A-95CA51157775}" type="pres">
      <dgm:prSet presAssocID="{FE4F7D3E-19D1-4052-88E7-6967241D9CD9}" presName="thickLine" presStyleLbl="alignNode1" presStyleIdx="9" presStyleCnt="10"/>
      <dgm:spPr/>
    </dgm:pt>
    <dgm:pt modelId="{9228F7B2-3A6B-4860-A193-D20C40D2EB6E}" type="pres">
      <dgm:prSet presAssocID="{FE4F7D3E-19D1-4052-88E7-6967241D9CD9}" presName="horz1" presStyleCnt="0"/>
      <dgm:spPr/>
    </dgm:pt>
    <dgm:pt modelId="{C23A0FD0-D755-4070-A958-92E6473B6EA9}" type="pres">
      <dgm:prSet presAssocID="{FE4F7D3E-19D1-4052-88E7-6967241D9CD9}" presName="tx1" presStyleLbl="revTx" presStyleIdx="9" presStyleCnt="10"/>
      <dgm:spPr/>
    </dgm:pt>
    <dgm:pt modelId="{67B4DD35-6B6C-44C7-A106-B88C24BF673C}" type="pres">
      <dgm:prSet presAssocID="{FE4F7D3E-19D1-4052-88E7-6967241D9CD9}" presName="vert1" presStyleCnt="0"/>
      <dgm:spPr/>
    </dgm:pt>
  </dgm:ptLst>
  <dgm:cxnLst>
    <dgm:cxn modelId="{A34B761E-304A-4BA4-94D2-11EB0F81CDD6}" type="presOf" srcId="{4554FEEA-0CCA-4D6F-BB5C-DD981619CCDA}" destId="{8254B603-E50D-4957-B321-4800174B624E}" srcOrd="0" destOrd="0" presId="urn:microsoft.com/office/officeart/2008/layout/LinedList"/>
    <dgm:cxn modelId="{7D13E01E-2654-4AB6-9858-5230925F04E0}" type="presOf" srcId="{FE4F7D3E-19D1-4052-88E7-6967241D9CD9}" destId="{C23A0FD0-D755-4070-A958-92E6473B6EA9}" srcOrd="0" destOrd="0" presId="urn:microsoft.com/office/officeart/2008/layout/LinedList"/>
    <dgm:cxn modelId="{F594A522-B61A-4470-800C-7F2BA92CC1AE}" srcId="{1A446AF7-AE81-41C7-BDC5-BAE90A83AD52}" destId="{6E38D1A9-B54D-47C6-953F-1E3FC5B30086}" srcOrd="4" destOrd="0" parTransId="{4CB91F2B-1F58-4936-9AF2-04B4DA75CD4F}" sibTransId="{0922BAD9-31BE-46FB-9736-144094601961}"/>
    <dgm:cxn modelId="{4F6C033C-E718-499A-9AD2-52E18AD66811}" type="presOf" srcId="{6E38D1A9-B54D-47C6-953F-1E3FC5B30086}" destId="{81DEA56C-B0A8-4C0D-92BC-6B600E2A15F8}" srcOrd="0" destOrd="0" presId="urn:microsoft.com/office/officeart/2008/layout/LinedList"/>
    <dgm:cxn modelId="{9EEB7E40-4E8D-4391-9D2C-50E7EE16E704}" srcId="{1A446AF7-AE81-41C7-BDC5-BAE90A83AD52}" destId="{FE4F7D3E-19D1-4052-88E7-6967241D9CD9}" srcOrd="9" destOrd="0" parTransId="{539AF303-AC3D-4955-8617-35DD2AA62919}" sibTransId="{760C72F7-8F45-4E63-9CE8-34E33149F6F1}"/>
    <dgm:cxn modelId="{37C41F45-1657-49BB-A391-10A4A35C2C1A}" type="presOf" srcId="{E3A4BCFB-CABF-4BDB-A6F8-13278A678314}" destId="{8FF5B80C-D941-48ED-BA84-D1F7004C367E}" srcOrd="0" destOrd="0" presId="urn:microsoft.com/office/officeart/2008/layout/LinedList"/>
    <dgm:cxn modelId="{3C3CA067-D363-4DE6-8D6F-3F6415526BD2}" type="presOf" srcId="{D578F24D-C050-4297-BEF9-8C7F50477A2E}" destId="{EB259288-0CBD-4E58-A752-D22C51ABEA20}" srcOrd="0" destOrd="0" presId="urn:microsoft.com/office/officeart/2008/layout/LinedList"/>
    <dgm:cxn modelId="{38EBE06A-664B-4015-B375-6BFDB9EBDB26}" srcId="{1A446AF7-AE81-41C7-BDC5-BAE90A83AD52}" destId="{26E09DA7-FFA7-4189-93EA-D2749E6BC708}" srcOrd="7" destOrd="0" parTransId="{6876D3ED-34CA-4D6A-9BEB-92F2B9CF316D}" sibTransId="{2F902F79-5AE7-426F-9796-09F239D94C20}"/>
    <dgm:cxn modelId="{6EEC1675-1649-423E-BC20-94E611B1C396}" type="presOf" srcId="{E8A99EE8-4D11-4943-8E7B-D0CAA053C986}" destId="{A8F149D2-A389-4E2A-8FBC-90CDE7632CF8}" srcOrd="0" destOrd="0" presId="urn:microsoft.com/office/officeart/2008/layout/LinedList"/>
    <dgm:cxn modelId="{77F74D59-2417-408D-A116-8BBDC6768AFC}" type="presOf" srcId="{1A446AF7-AE81-41C7-BDC5-BAE90A83AD52}" destId="{F7A2E9ED-EABD-4083-B478-5B999513BBE2}" srcOrd="0" destOrd="0" presId="urn:microsoft.com/office/officeart/2008/layout/LinedList"/>
    <dgm:cxn modelId="{3A16B081-3C3A-4BD8-B548-8FB223DA0C49}" srcId="{1A446AF7-AE81-41C7-BDC5-BAE90A83AD52}" destId="{D33C3EAD-97DD-48B2-A33E-55F56483DEA0}" srcOrd="3" destOrd="0" parTransId="{CAFB84E1-E6FF-45A7-8B3E-0681A0901024}" sibTransId="{B2745F15-0A74-4E36-9891-6D3584BC93AA}"/>
    <dgm:cxn modelId="{0CD7B18C-5263-4075-9988-2803F95B889E}" type="presOf" srcId="{26E09DA7-FFA7-4189-93EA-D2749E6BC708}" destId="{D74A056B-45EB-41E4-87E3-859DB78DD370}" srcOrd="0" destOrd="0" presId="urn:microsoft.com/office/officeart/2008/layout/LinedList"/>
    <dgm:cxn modelId="{B02A1B90-C8EF-4DE9-BA21-1889F2EA506F}" srcId="{1A446AF7-AE81-41C7-BDC5-BAE90A83AD52}" destId="{D578F24D-C050-4297-BEF9-8C7F50477A2E}" srcOrd="6" destOrd="0" parTransId="{492EA4FD-E587-4DF9-942A-D293A0C07F72}" sibTransId="{314ECEA8-A2B7-4F92-A2A4-39FAC155E28B}"/>
    <dgm:cxn modelId="{C1EE4592-9C09-405F-A6A5-68CC37D8FA59}" srcId="{1A446AF7-AE81-41C7-BDC5-BAE90A83AD52}" destId="{4554FEEA-0CCA-4D6F-BB5C-DD981619CCDA}" srcOrd="8" destOrd="0" parTransId="{AD38F475-9137-423A-8081-13A8FF284F60}" sibTransId="{01A7571D-A39D-44E1-8AF8-0FD8CDC7941A}"/>
    <dgm:cxn modelId="{8A18969E-8549-46F3-9EA6-BC169CA854C6}" type="presOf" srcId="{D33C3EAD-97DD-48B2-A33E-55F56483DEA0}" destId="{8F9B198B-1C5B-4A37-92EE-9626A2458E53}" srcOrd="0" destOrd="0" presId="urn:microsoft.com/office/officeart/2008/layout/LinedList"/>
    <dgm:cxn modelId="{C02CD6AB-0E5E-4D2F-8BDA-44E13AFB1832}" type="presOf" srcId="{91F42C7F-40A7-44FA-B33D-CD81F8C4CC7A}" destId="{E8A27D58-B04A-431B-9AF1-36867DB72455}" srcOrd="0" destOrd="0" presId="urn:microsoft.com/office/officeart/2008/layout/LinedList"/>
    <dgm:cxn modelId="{45451BAD-E383-4631-B748-84B489CE5A38}" srcId="{1A446AF7-AE81-41C7-BDC5-BAE90A83AD52}" destId="{E8A99EE8-4D11-4943-8E7B-D0CAA053C986}" srcOrd="0" destOrd="0" parTransId="{730477E9-DBAD-4099-89FA-3AEE3BC4EEF5}" sibTransId="{2C5EFD2F-EB1A-4F94-BAC2-FD6A5BF9BD8F}"/>
    <dgm:cxn modelId="{0139F1B8-58D0-4D65-8158-EE3B5CDF6628}" srcId="{1A446AF7-AE81-41C7-BDC5-BAE90A83AD52}" destId="{E3A4BCFB-CABF-4BDB-A6F8-13278A678314}" srcOrd="1" destOrd="0" parTransId="{6A789972-7577-4E6A-A715-929647B9B9A4}" sibTransId="{92EFC17B-6312-43AE-B006-4D3829172340}"/>
    <dgm:cxn modelId="{045E3ABD-C0E9-4C5E-BA44-4A3103C92769}" type="presOf" srcId="{1F63C73A-0BC3-47F1-B57E-D4D5D3E50BC9}" destId="{EB337F56-E5F2-4202-A92E-7EA4FDDCFFF0}" srcOrd="0" destOrd="0" presId="urn:microsoft.com/office/officeart/2008/layout/LinedList"/>
    <dgm:cxn modelId="{1D6CF6C8-A852-4309-9E7C-4F2E4BCE87BC}" srcId="{1A446AF7-AE81-41C7-BDC5-BAE90A83AD52}" destId="{1F63C73A-0BC3-47F1-B57E-D4D5D3E50BC9}" srcOrd="5" destOrd="0" parTransId="{82658C58-508A-4AC1-AF53-7290E3785A0C}" sibTransId="{DC1230FA-A720-40D8-98FA-795C3D2CE0EB}"/>
    <dgm:cxn modelId="{2D7350F0-870A-43B3-905D-EEE7BD499E6B}" srcId="{1A446AF7-AE81-41C7-BDC5-BAE90A83AD52}" destId="{91F42C7F-40A7-44FA-B33D-CD81F8C4CC7A}" srcOrd="2" destOrd="0" parTransId="{291A2170-39C5-469D-8C42-D1935FF9A9A4}" sibTransId="{F4971F39-14EB-4B5D-AE45-5286C1A5E90D}"/>
    <dgm:cxn modelId="{E259532D-B587-4D04-9877-9BB31998D218}" type="presParOf" srcId="{F7A2E9ED-EABD-4083-B478-5B999513BBE2}" destId="{9F320618-5595-4E5A-A196-EAE7BECF4E27}" srcOrd="0" destOrd="0" presId="urn:microsoft.com/office/officeart/2008/layout/LinedList"/>
    <dgm:cxn modelId="{1C704AF0-98F4-48F2-A9DB-AFB943A10696}" type="presParOf" srcId="{F7A2E9ED-EABD-4083-B478-5B999513BBE2}" destId="{1ADC1494-F315-4CC5-81A8-5ECD09CC237B}" srcOrd="1" destOrd="0" presId="urn:microsoft.com/office/officeart/2008/layout/LinedList"/>
    <dgm:cxn modelId="{9654194A-5EBD-4739-AEFB-1EC0EAC53B20}" type="presParOf" srcId="{1ADC1494-F315-4CC5-81A8-5ECD09CC237B}" destId="{A8F149D2-A389-4E2A-8FBC-90CDE7632CF8}" srcOrd="0" destOrd="0" presId="urn:microsoft.com/office/officeart/2008/layout/LinedList"/>
    <dgm:cxn modelId="{B50A3F4C-03A0-49ED-A46C-F8BD6CCD3659}" type="presParOf" srcId="{1ADC1494-F315-4CC5-81A8-5ECD09CC237B}" destId="{BA48B90C-613D-4756-8144-89286B35A24D}" srcOrd="1" destOrd="0" presId="urn:microsoft.com/office/officeart/2008/layout/LinedList"/>
    <dgm:cxn modelId="{0E2F8FE2-5326-4633-AF68-A944B2DE2A55}" type="presParOf" srcId="{F7A2E9ED-EABD-4083-B478-5B999513BBE2}" destId="{CACF838D-F5E8-4975-92D9-080ECBE2E712}" srcOrd="2" destOrd="0" presId="urn:microsoft.com/office/officeart/2008/layout/LinedList"/>
    <dgm:cxn modelId="{700C6852-B71C-4247-BA49-703BEB1EF1EC}" type="presParOf" srcId="{F7A2E9ED-EABD-4083-B478-5B999513BBE2}" destId="{C58AA2E0-BCD5-41DB-8822-C53B8666190F}" srcOrd="3" destOrd="0" presId="urn:microsoft.com/office/officeart/2008/layout/LinedList"/>
    <dgm:cxn modelId="{A80260E0-6D78-47B0-8E54-9D1FB84CA173}" type="presParOf" srcId="{C58AA2E0-BCD5-41DB-8822-C53B8666190F}" destId="{8FF5B80C-D941-48ED-BA84-D1F7004C367E}" srcOrd="0" destOrd="0" presId="urn:microsoft.com/office/officeart/2008/layout/LinedList"/>
    <dgm:cxn modelId="{BF609DD1-B533-4450-ACC4-5E0A1E22D554}" type="presParOf" srcId="{C58AA2E0-BCD5-41DB-8822-C53B8666190F}" destId="{01C1AC93-7796-45AE-BF49-6641B34C5510}" srcOrd="1" destOrd="0" presId="urn:microsoft.com/office/officeart/2008/layout/LinedList"/>
    <dgm:cxn modelId="{CA9C43C0-6133-4B16-933E-4E2828D499F3}" type="presParOf" srcId="{F7A2E9ED-EABD-4083-B478-5B999513BBE2}" destId="{4D5C7838-6A64-4883-BF70-DB113C3DD1CD}" srcOrd="4" destOrd="0" presId="urn:microsoft.com/office/officeart/2008/layout/LinedList"/>
    <dgm:cxn modelId="{D28804EC-ACD6-4053-BFDD-7C2EA3481EC0}" type="presParOf" srcId="{F7A2E9ED-EABD-4083-B478-5B999513BBE2}" destId="{89FAC400-1AFE-4F5B-AB0A-4A15EDD4939D}" srcOrd="5" destOrd="0" presId="urn:microsoft.com/office/officeart/2008/layout/LinedList"/>
    <dgm:cxn modelId="{D4E374D3-CD75-49C3-AE36-51C674636DE5}" type="presParOf" srcId="{89FAC400-1AFE-4F5B-AB0A-4A15EDD4939D}" destId="{E8A27D58-B04A-431B-9AF1-36867DB72455}" srcOrd="0" destOrd="0" presId="urn:microsoft.com/office/officeart/2008/layout/LinedList"/>
    <dgm:cxn modelId="{2C232C64-DEC1-4EC6-87FF-3B24652A60EA}" type="presParOf" srcId="{89FAC400-1AFE-4F5B-AB0A-4A15EDD4939D}" destId="{BE465F6D-4080-4B42-809B-D2B34E09EB8A}" srcOrd="1" destOrd="0" presId="urn:microsoft.com/office/officeart/2008/layout/LinedList"/>
    <dgm:cxn modelId="{B240370C-109B-40A1-BB98-6F80BFE900E4}" type="presParOf" srcId="{F7A2E9ED-EABD-4083-B478-5B999513BBE2}" destId="{91B35EBF-48B2-4679-8CE2-B741A861D296}" srcOrd="6" destOrd="0" presId="urn:microsoft.com/office/officeart/2008/layout/LinedList"/>
    <dgm:cxn modelId="{3F18E560-98F2-41CD-AC23-1166B61B656D}" type="presParOf" srcId="{F7A2E9ED-EABD-4083-B478-5B999513BBE2}" destId="{6C9843D0-8F3A-4C04-A981-6FE396EA38A6}" srcOrd="7" destOrd="0" presId="urn:microsoft.com/office/officeart/2008/layout/LinedList"/>
    <dgm:cxn modelId="{21491E86-5639-497F-BAF8-1AE013EB5207}" type="presParOf" srcId="{6C9843D0-8F3A-4C04-A981-6FE396EA38A6}" destId="{8F9B198B-1C5B-4A37-92EE-9626A2458E53}" srcOrd="0" destOrd="0" presId="urn:microsoft.com/office/officeart/2008/layout/LinedList"/>
    <dgm:cxn modelId="{B7456AAE-B52E-455B-95D8-17635A07B993}" type="presParOf" srcId="{6C9843D0-8F3A-4C04-A981-6FE396EA38A6}" destId="{9644BE56-2C31-4A96-862F-14CA20312C4A}" srcOrd="1" destOrd="0" presId="urn:microsoft.com/office/officeart/2008/layout/LinedList"/>
    <dgm:cxn modelId="{A6DE6B8F-81C4-4C32-AFF4-A49BC4300E33}" type="presParOf" srcId="{F7A2E9ED-EABD-4083-B478-5B999513BBE2}" destId="{9F19A990-1041-47E0-BBBA-B88274FBDF24}" srcOrd="8" destOrd="0" presId="urn:microsoft.com/office/officeart/2008/layout/LinedList"/>
    <dgm:cxn modelId="{6877CC64-A68E-4D96-AF66-856AD47CA6C6}" type="presParOf" srcId="{F7A2E9ED-EABD-4083-B478-5B999513BBE2}" destId="{DBD6AD64-FE72-4006-A702-7D4DD6AC9759}" srcOrd="9" destOrd="0" presId="urn:microsoft.com/office/officeart/2008/layout/LinedList"/>
    <dgm:cxn modelId="{688C653C-11DF-4334-B98D-AAE44C721623}" type="presParOf" srcId="{DBD6AD64-FE72-4006-A702-7D4DD6AC9759}" destId="{81DEA56C-B0A8-4C0D-92BC-6B600E2A15F8}" srcOrd="0" destOrd="0" presId="urn:microsoft.com/office/officeart/2008/layout/LinedList"/>
    <dgm:cxn modelId="{3207657A-8F92-4106-AE0E-EB94C846A111}" type="presParOf" srcId="{DBD6AD64-FE72-4006-A702-7D4DD6AC9759}" destId="{BA5971D2-0B1D-4A86-AFC6-B8DE69D4A280}" srcOrd="1" destOrd="0" presId="urn:microsoft.com/office/officeart/2008/layout/LinedList"/>
    <dgm:cxn modelId="{029FE2B8-917A-4653-8D5D-A3C0F31CD544}" type="presParOf" srcId="{F7A2E9ED-EABD-4083-B478-5B999513BBE2}" destId="{0593C129-8140-4631-9BFA-CF85B8DFAC96}" srcOrd="10" destOrd="0" presId="urn:microsoft.com/office/officeart/2008/layout/LinedList"/>
    <dgm:cxn modelId="{BF445838-873C-4912-9F22-1E6113027842}" type="presParOf" srcId="{F7A2E9ED-EABD-4083-B478-5B999513BBE2}" destId="{BEDE71C1-CEC4-47EE-A322-4AF92AC4FB89}" srcOrd="11" destOrd="0" presId="urn:microsoft.com/office/officeart/2008/layout/LinedList"/>
    <dgm:cxn modelId="{D4BD18B4-8782-4F42-932F-AE823787E10E}" type="presParOf" srcId="{BEDE71C1-CEC4-47EE-A322-4AF92AC4FB89}" destId="{EB337F56-E5F2-4202-A92E-7EA4FDDCFFF0}" srcOrd="0" destOrd="0" presId="urn:microsoft.com/office/officeart/2008/layout/LinedList"/>
    <dgm:cxn modelId="{031ADD2A-33DA-41DE-94C9-50EBF74C120C}" type="presParOf" srcId="{BEDE71C1-CEC4-47EE-A322-4AF92AC4FB89}" destId="{12308CFD-4DD3-422D-B837-D411EC519CCB}" srcOrd="1" destOrd="0" presId="urn:microsoft.com/office/officeart/2008/layout/LinedList"/>
    <dgm:cxn modelId="{C5E0A553-7131-4EB0-960F-C6AFDE00905F}" type="presParOf" srcId="{F7A2E9ED-EABD-4083-B478-5B999513BBE2}" destId="{3F177FC4-45A9-4F43-A389-854B6FD1FA4C}" srcOrd="12" destOrd="0" presId="urn:microsoft.com/office/officeart/2008/layout/LinedList"/>
    <dgm:cxn modelId="{2A4E3346-6053-48B6-8A06-A7C9058646F6}" type="presParOf" srcId="{F7A2E9ED-EABD-4083-B478-5B999513BBE2}" destId="{20255FFF-A104-4890-B85E-C03392B0CFDC}" srcOrd="13" destOrd="0" presId="urn:microsoft.com/office/officeart/2008/layout/LinedList"/>
    <dgm:cxn modelId="{5F17D9C9-3898-46E6-96A9-79A099B19A88}" type="presParOf" srcId="{20255FFF-A104-4890-B85E-C03392B0CFDC}" destId="{EB259288-0CBD-4E58-A752-D22C51ABEA20}" srcOrd="0" destOrd="0" presId="urn:microsoft.com/office/officeart/2008/layout/LinedList"/>
    <dgm:cxn modelId="{36DA2589-97E4-422E-8AE3-2B618C7EECA0}" type="presParOf" srcId="{20255FFF-A104-4890-B85E-C03392B0CFDC}" destId="{7BC346DA-7A1F-46F9-91B2-F1AACA204C4D}" srcOrd="1" destOrd="0" presId="urn:microsoft.com/office/officeart/2008/layout/LinedList"/>
    <dgm:cxn modelId="{0D8B67E7-3EB2-4E9B-8DC1-36316EC4E88E}" type="presParOf" srcId="{F7A2E9ED-EABD-4083-B478-5B999513BBE2}" destId="{BE37A370-4D2C-4C96-9FDA-C64E7BBCD704}" srcOrd="14" destOrd="0" presId="urn:microsoft.com/office/officeart/2008/layout/LinedList"/>
    <dgm:cxn modelId="{27E46E08-A1B3-4C25-B781-A9BD9E238E3C}" type="presParOf" srcId="{F7A2E9ED-EABD-4083-B478-5B999513BBE2}" destId="{91CB89F7-D5F4-4E73-84B1-2A502E9FC7EC}" srcOrd="15" destOrd="0" presId="urn:microsoft.com/office/officeart/2008/layout/LinedList"/>
    <dgm:cxn modelId="{D5C2988F-04B8-43C6-B27C-F77F425A9A56}" type="presParOf" srcId="{91CB89F7-D5F4-4E73-84B1-2A502E9FC7EC}" destId="{D74A056B-45EB-41E4-87E3-859DB78DD370}" srcOrd="0" destOrd="0" presId="urn:microsoft.com/office/officeart/2008/layout/LinedList"/>
    <dgm:cxn modelId="{E85BB368-BA76-428F-AA2D-EFEEE5E2A692}" type="presParOf" srcId="{91CB89F7-D5F4-4E73-84B1-2A502E9FC7EC}" destId="{07CBB186-C030-4BA5-A172-C53EE65DAD9E}" srcOrd="1" destOrd="0" presId="urn:microsoft.com/office/officeart/2008/layout/LinedList"/>
    <dgm:cxn modelId="{B4D58B1E-BBFC-4684-B29C-84346A1B9E32}" type="presParOf" srcId="{F7A2E9ED-EABD-4083-B478-5B999513BBE2}" destId="{7AA8C1DF-B39D-4B15-93D3-820A37F35361}" srcOrd="16" destOrd="0" presId="urn:microsoft.com/office/officeart/2008/layout/LinedList"/>
    <dgm:cxn modelId="{18EED00B-5CFB-4F48-B8E8-33C070C1788A}" type="presParOf" srcId="{F7A2E9ED-EABD-4083-B478-5B999513BBE2}" destId="{EA3B9EA6-2D50-44EA-BE63-DAFA7BC5E714}" srcOrd="17" destOrd="0" presId="urn:microsoft.com/office/officeart/2008/layout/LinedList"/>
    <dgm:cxn modelId="{C33AD7FA-DBCA-41FA-ABE7-D2FF5BF70897}" type="presParOf" srcId="{EA3B9EA6-2D50-44EA-BE63-DAFA7BC5E714}" destId="{8254B603-E50D-4957-B321-4800174B624E}" srcOrd="0" destOrd="0" presId="urn:microsoft.com/office/officeart/2008/layout/LinedList"/>
    <dgm:cxn modelId="{D6985A6D-CD33-420F-A1A8-729BD794013A}" type="presParOf" srcId="{EA3B9EA6-2D50-44EA-BE63-DAFA7BC5E714}" destId="{52DEF0C2-F86E-4343-AD02-987777B38C8E}" srcOrd="1" destOrd="0" presId="urn:microsoft.com/office/officeart/2008/layout/LinedList"/>
    <dgm:cxn modelId="{FE86DCCD-8F26-4740-8D21-AF1CC3F89E16}" type="presParOf" srcId="{F7A2E9ED-EABD-4083-B478-5B999513BBE2}" destId="{E4AA03E5-15FC-4123-BD9A-95CA51157775}" srcOrd="18" destOrd="0" presId="urn:microsoft.com/office/officeart/2008/layout/LinedList"/>
    <dgm:cxn modelId="{4FFECD16-5083-4791-887D-7B3E405B66CD}" type="presParOf" srcId="{F7A2E9ED-EABD-4083-B478-5B999513BBE2}" destId="{9228F7B2-3A6B-4860-A193-D20C40D2EB6E}" srcOrd="19" destOrd="0" presId="urn:microsoft.com/office/officeart/2008/layout/LinedList"/>
    <dgm:cxn modelId="{D6A20016-C4A6-46E1-A88D-DE94A7E0CC8B}" type="presParOf" srcId="{9228F7B2-3A6B-4860-A193-D20C40D2EB6E}" destId="{C23A0FD0-D755-4070-A958-92E6473B6EA9}" srcOrd="0" destOrd="0" presId="urn:microsoft.com/office/officeart/2008/layout/LinedList"/>
    <dgm:cxn modelId="{C0129AEC-DC0D-47C8-A3D4-C032EB18DC3C}" type="presParOf" srcId="{9228F7B2-3A6B-4860-A193-D20C40D2EB6E}" destId="{67B4DD35-6B6C-44C7-A106-B88C24BF673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446AF7-AE81-41C7-BDC5-BAE90A83AD5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64351B4-6D00-48A3-9822-096F8D195EE9}">
      <dgm:prSet custT="1"/>
      <dgm:spPr/>
      <dgm:t>
        <a:bodyPr/>
        <a:lstStyle/>
        <a:p>
          <a:r>
            <a:rPr lang="ru-RU" sz="1800" noProof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Ефективність пожежно-рятувальних підрозділів</a:t>
          </a:r>
          <a:endParaRPr lang="pl-PL" sz="1800" noProof="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EAC3471-E197-4AE8-8177-E4C623D3369F}" type="parTrans" cxnId="{B429705A-E2F4-4A90-BA2A-161C72BB830F}">
      <dgm:prSet/>
      <dgm:spPr/>
      <dgm:t>
        <a:bodyPr/>
        <a:lstStyle/>
        <a:p>
          <a:endParaRPr lang="en-US"/>
        </a:p>
      </dgm:t>
    </dgm:pt>
    <dgm:pt modelId="{C6088B1D-4B5B-4591-95A8-B7667B98B704}" type="sibTrans" cxnId="{B429705A-E2F4-4A90-BA2A-161C72BB830F}">
      <dgm:prSet/>
      <dgm:spPr/>
      <dgm:t>
        <a:bodyPr/>
        <a:lstStyle/>
        <a:p>
          <a:endParaRPr lang="en-US"/>
        </a:p>
      </dgm:t>
    </dgm:pt>
    <dgm:pt modelId="{AB647D7E-7DC5-4C2B-AA53-49AE20BF009E}">
      <dgm:prSet custT="1"/>
      <dgm:spPr/>
      <dgm:t>
        <a:bodyPr/>
        <a:lstStyle/>
        <a:p>
          <a:r>
            <a:rPr lang="ru-RU" sz="1800" noProof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Захист природної спадщини від пожеж і наслідків катастроф</a:t>
          </a:r>
          <a:endParaRPr lang="pl-PL" sz="1800" noProof="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8A17F65-CCDB-4984-8372-0836F383FA58}" type="sibTrans" cxnId="{1FFC5228-4BF1-49DB-B188-6C9F515B944D}">
      <dgm:prSet/>
      <dgm:spPr/>
      <dgm:t>
        <a:bodyPr/>
        <a:lstStyle/>
        <a:p>
          <a:endParaRPr lang="en-US"/>
        </a:p>
      </dgm:t>
    </dgm:pt>
    <dgm:pt modelId="{E287695D-E5A0-41E2-A8AB-A64E5AF556EB}" type="parTrans" cxnId="{1FFC5228-4BF1-49DB-B188-6C9F515B944D}">
      <dgm:prSet/>
      <dgm:spPr/>
      <dgm:t>
        <a:bodyPr/>
        <a:lstStyle/>
        <a:p>
          <a:endParaRPr lang="en-US"/>
        </a:p>
      </dgm:t>
    </dgm:pt>
    <dgm:pt modelId="{3329572E-EEA9-4121-A0B1-738B92A89EFC}">
      <dgm:prSet custT="1"/>
      <dgm:spPr/>
      <dgm:t>
        <a:bodyPr/>
        <a:lstStyle/>
        <a:p>
          <a:r>
            <a:rPr lang="ru-RU" sz="1800" noProof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Покращення та підтримання належної якості поверхневих і підземних вод</a:t>
          </a:r>
          <a:endParaRPr lang="pl-PL" sz="1800" noProof="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0528544-38D4-4CC8-83DF-4E14379F879A}" type="sibTrans" cxnId="{39241CF1-6C27-48EE-A6D8-5F5B323DE8F2}">
      <dgm:prSet/>
      <dgm:spPr/>
      <dgm:t>
        <a:bodyPr/>
        <a:lstStyle/>
        <a:p>
          <a:endParaRPr lang="pl-PL"/>
        </a:p>
      </dgm:t>
    </dgm:pt>
    <dgm:pt modelId="{5A1901E1-DDC6-4424-8B4C-0B83A321EE8E}" type="parTrans" cxnId="{39241CF1-6C27-48EE-A6D8-5F5B323DE8F2}">
      <dgm:prSet/>
      <dgm:spPr/>
      <dgm:t>
        <a:bodyPr/>
        <a:lstStyle/>
        <a:p>
          <a:endParaRPr lang="pl-PL"/>
        </a:p>
      </dgm:t>
    </dgm:pt>
    <dgm:pt modelId="{8A2BD180-089D-4A46-8955-2CBF8B5C1F26}">
      <dgm:prSet custT="1"/>
      <dgm:spPr/>
      <dgm:t>
        <a:bodyPr/>
        <a:lstStyle/>
        <a:p>
          <a:r>
            <a:rPr lang="ru-RU" sz="1800" noProof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Покращення системи відведення та очищення стічних вод, санітарна каналізація</a:t>
          </a:r>
          <a:endParaRPr lang="pl-PL" sz="1800" noProof="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4C014E0-296E-4452-8DAE-06035F83B4F9}" type="sibTrans" cxnId="{3230762B-C658-4E14-9271-65B2E5402A69}">
      <dgm:prSet/>
      <dgm:spPr/>
      <dgm:t>
        <a:bodyPr/>
        <a:lstStyle/>
        <a:p>
          <a:endParaRPr lang="pl-PL"/>
        </a:p>
      </dgm:t>
    </dgm:pt>
    <dgm:pt modelId="{C2BF669A-3BAF-45E9-8644-9B7534CD3F2D}" type="parTrans" cxnId="{3230762B-C658-4E14-9271-65B2E5402A69}">
      <dgm:prSet/>
      <dgm:spPr/>
      <dgm:t>
        <a:bodyPr/>
        <a:lstStyle/>
        <a:p>
          <a:endParaRPr lang="pl-PL"/>
        </a:p>
      </dgm:t>
    </dgm:pt>
    <dgm:pt modelId="{398DEB69-A690-40D9-97A8-1B1186CDF235}">
      <dgm:prSet custT="1"/>
      <dgm:spPr/>
      <dgm:t>
        <a:bodyPr/>
        <a:lstStyle/>
        <a:p>
          <a:r>
            <a:rPr lang="ru-RU" sz="1800" noProof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Захист природної спадщини річок, що протікають через прикордонну територію</a:t>
          </a:r>
          <a:endParaRPr lang="pl-PL" sz="1800" noProof="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22F510D-7D6F-4890-A5D9-D03FC7B31C68}" type="sibTrans" cxnId="{C4B6EC0D-6A94-4958-BC30-10C28ED6FDA3}">
      <dgm:prSet/>
      <dgm:spPr/>
      <dgm:t>
        <a:bodyPr/>
        <a:lstStyle/>
        <a:p>
          <a:endParaRPr lang="pl-PL"/>
        </a:p>
      </dgm:t>
    </dgm:pt>
    <dgm:pt modelId="{EF9D49CC-09BB-492E-BF20-65A141E5A5DF}" type="parTrans" cxnId="{C4B6EC0D-6A94-4958-BC30-10C28ED6FDA3}">
      <dgm:prSet/>
      <dgm:spPr/>
      <dgm:t>
        <a:bodyPr/>
        <a:lstStyle/>
        <a:p>
          <a:endParaRPr lang="pl-PL"/>
        </a:p>
      </dgm:t>
    </dgm:pt>
    <dgm:pt modelId="{D8DF600E-D364-429E-81AD-272E2C834042}">
      <dgm:prSet custT="1"/>
      <dgm:spPr/>
      <dgm:t>
        <a:bodyPr/>
        <a:lstStyle/>
        <a:p>
          <a:r>
            <a:rPr lang="ru-RU" sz="1800" noProof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Реновація природних парків, охорона флори та фауни</a:t>
          </a:r>
          <a:endParaRPr lang="pl-PL" sz="1800" noProof="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CE4A820-57F9-44DE-AE76-C7A71C94B293}" type="sibTrans" cxnId="{A6BDBB5D-08D9-4C61-B459-5997E41D67C8}">
      <dgm:prSet/>
      <dgm:spPr/>
      <dgm:t>
        <a:bodyPr/>
        <a:lstStyle/>
        <a:p>
          <a:endParaRPr lang="en-US"/>
        </a:p>
      </dgm:t>
    </dgm:pt>
    <dgm:pt modelId="{6DD03410-5E92-4444-B4B9-72675BA0AD3E}" type="parTrans" cxnId="{A6BDBB5D-08D9-4C61-B459-5997E41D67C8}">
      <dgm:prSet/>
      <dgm:spPr/>
      <dgm:t>
        <a:bodyPr/>
        <a:lstStyle/>
        <a:p>
          <a:endParaRPr lang="en-US"/>
        </a:p>
      </dgm:t>
    </dgm:pt>
    <dgm:pt modelId="{F7A2E9ED-EABD-4083-B478-5B999513BBE2}" type="pres">
      <dgm:prSet presAssocID="{1A446AF7-AE81-41C7-BDC5-BAE90A83AD52}" presName="vert0" presStyleCnt="0">
        <dgm:presLayoutVars>
          <dgm:dir/>
          <dgm:animOne val="branch"/>
          <dgm:animLvl val="lvl"/>
        </dgm:presLayoutVars>
      </dgm:prSet>
      <dgm:spPr/>
    </dgm:pt>
    <dgm:pt modelId="{8EA3C29E-BA88-410F-A5F6-E76C6B823F86}" type="pres">
      <dgm:prSet presAssocID="{264351B4-6D00-48A3-9822-096F8D195EE9}" presName="thickLine" presStyleLbl="alignNode1" presStyleIdx="0" presStyleCnt="6"/>
      <dgm:spPr/>
    </dgm:pt>
    <dgm:pt modelId="{5E2E5CB7-442E-46EB-9971-6835C5515F57}" type="pres">
      <dgm:prSet presAssocID="{264351B4-6D00-48A3-9822-096F8D195EE9}" presName="horz1" presStyleCnt="0"/>
      <dgm:spPr/>
    </dgm:pt>
    <dgm:pt modelId="{527B8D9D-DFF4-4045-A30B-92A857C98E93}" type="pres">
      <dgm:prSet presAssocID="{264351B4-6D00-48A3-9822-096F8D195EE9}" presName="tx1" presStyleLbl="revTx" presStyleIdx="0" presStyleCnt="6" custScaleY="92700"/>
      <dgm:spPr/>
    </dgm:pt>
    <dgm:pt modelId="{CD200AC3-50E6-47DB-9FCE-0D93AC0A5F2D}" type="pres">
      <dgm:prSet presAssocID="{264351B4-6D00-48A3-9822-096F8D195EE9}" presName="vert1" presStyleCnt="0"/>
      <dgm:spPr/>
    </dgm:pt>
    <dgm:pt modelId="{F0D26D3C-B244-40E5-9732-0DC76CF52B4C}" type="pres">
      <dgm:prSet presAssocID="{AB647D7E-7DC5-4C2B-AA53-49AE20BF009E}" presName="thickLine" presStyleLbl="alignNode1" presStyleIdx="1" presStyleCnt="6"/>
      <dgm:spPr/>
    </dgm:pt>
    <dgm:pt modelId="{3DCFEC40-C821-4870-A535-1CE658F99FB3}" type="pres">
      <dgm:prSet presAssocID="{AB647D7E-7DC5-4C2B-AA53-49AE20BF009E}" presName="horz1" presStyleCnt="0"/>
      <dgm:spPr/>
    </dgm:pt>
    <dgm:pt modelId="{787F0B02-090D-47D5-B68C-E9814F15E7DF}" type="pres">
      <dgm:prSet presAssocID="{AB647D7E-7DC5-4C2B-AA53-49AE20BF009E}" presName="tx1" presStyleLbl="revTx" presStyleIdx="1" presStyleCnt="6"/>
      <dgm:spPr/>
    </dgm:pt>
    <dgm:pt modelId="{A8B0F429-2FD6-437F-87FB-A8096298F159}" type="pres">
      <dgm:prSet presAssocID="{AB647D7E-7DC5-4C2B-AA53-49AE20BF009E}" presName="vert1" presStyleCnt="0"/>
      <dgm:spPr/>
    </dgm:pt>
    <dgm:pt modelId="{1F76AD56-5BED-4CE6-B062-4C8E8A077AFA}" type="pres">
      <dgm:prSet presAssocID="{3329572E-EEA9-4121-A0B1-738B92A89EFC}" presName="thickLine" presStyleLbl="alignNode1" presStyleIdx="2" presStyleCnt="6"/>
      <dgm:spPr/>
    </dgm:pt>
    <dgm:pt modelId="{F6FA8B86-85EE-4510-9C29-076D1017513C}" type="pres">
      <dgm:prSet presAssocID="{3329572E-EEA9-4121-A0B1-738B92A89EFC}" presName="horz1" presStyleCnt="0"/>
      <dgm:spPr/>
    </dgm:pt>
    <dgm:pt modelId="{A8A07D18-78FD-4CF2-B280-2B9D0C6AE5FF}" type="pres">
      <dgm:prSet presAssocID="{3329572E-EEA9-4121-A0B1-738B92A89EFC}" presName="tx1" presStyleLbl="revTx" presStyleIdx="2" presStyleCnt="6"/>
      <dgm:spPr/>
    </dgm:pt>
    <dgm:pt modelId="{E0106A7A-7DDB-4128-BDEE-973213EF1B0A}" type="pres">
      <dgm:prSet presAssocID="{3329572E-EEA9-4121-A0B1-738B92A89EFC}" presName="vert1" presStyleCnt="0"/>
      <dgm:spPr/>
    </dgm:pt>
    <dgm:pt modelId="{4D2EE220-1CAE-43F0-8E2D-523DF98E9AA6}" type="pres">
      <dgm:prSet presAssocID="{8A2BD180-089D-4A46-8955-2CBF8B5C1F26}" presName="thickLine" presStyleLbl="alignNode1" presStyleIdx="3" presStyleCnt="6"/>
      <dgm:spPr/>
    </dgm:pt>
    <dgm:pt modelId="{B639FD94-4EEE-4C5F-9C71-FE3E246B1747}" type="pres">
      <dgm:prSet presAssocID="{8A2BD180-089D-4A46-8955-2CBF8B5C1F26}" presName="horz1" presStyleCnt="0"/>
      <dgm:spPr/>
    </dgm:pt>
    <dgm:pt modelId="{BD3D8A6B-EED7-43AC-A2C0-A0786761AE7D}" type="pres">
      <dgm:prSet presAssocID="{8A2BD180-089D-4A46-8955-2CBF8B5C1F26}" presName="tx1" presStyleLbl="revTx" presStyleIdx="3" presStyleCnt="6" custScaleY="150214"/>
      <dgm:spPr/>
    </dgm:pt>
    <dgm:pt modelId="{2381C54D-AA6D-47B1-ACBE-E990C2151FF5}" type="pres">
      <dgm:prSet presAssocID="{8A2BD180-089D-4A46-8955-2CBF8B5C1F26}" presName="vert1" presStyleCnt="0"/>
      <dgm:spPr/>
    </dgm:pt>
    <dgm:pt modelId="{631612E1-8670-4A67-8787-882610E3DB23}" type="pres">
      <dgm:prSet presAssocID="{398DEB69-A690-40D9-97A8-1B1186CDF235}" presName="thickLine" presStyleLbl="alignNode1" presStyleIdx="4" presStyleCnt="6"/>
      <dgm:spPr/>
    </dgm:pt>
    <dgm:pt modelId="{C38DEF62-6F70-42D6-85E5-D63A8D10CF98}" type="pres">
      <dgm:prSet presAssocID="{398DEB69-A690-40D9-97A8-1B1186CDF235}" presName="horz1" presStyleCnt="0"/>
      <dgm:spPr/>
    </dgm:pt>
    <dgm:pt modelId="{01BC24DE-82B5-4C6B-AA74-12D8E8A53FA0}" type="pres">
      <dgm:prSet presAssocID="{398DEB69-A690-40D9-97A8-1B1186CDF235}" presName="tx1" presStyleLbl="revTx" presStyleIdx="4" presStyleCnt="6"/>
      <dgm:spPr/>
    </dgm:pt>
    <dgm:pt modelId="{1013D678-113F-4B0A-8C9C-B231D257ED38}" type="pres">
      <dgm:prSet presAssocID="{398DEB69-A690-40D9-97A8-1B1186CDF235}" presName="vert1" presStyleCnt="0"/>
      <dgm:spPr/>
    </dgm:pt>
    <dgm:pt modelId="{08C66364-65EC-4827-82B9-DD9E1952F35A}" type="pres">
      <dgm:prSet presAssocID="{D8DF600E-D364-429E-81AD-272E2C834042}" presName="thickLine" presStyleLbl="alignNode1" presStyleIdx="5" presStyleCnt="6"/>
      <dgm:spPr/>
    </dgm:pt>
    <dgm:pt modelId="{75CB4664-46D5-4EF5-90FD-59CA7283D8CA}" type="pres">
      <dgm:prSet presAssocID="{D8DF600E-D364-429E-81AD-272E2C834042}" presName="horz1" presStyleCnt="0"/>
      <dgm:spPr/>
    </dgm:pt>
    <dgm:pt modelId="{1776BED4-1688-4FCC-B2C5-449FD84DD107}" type="pres">
      <dgm:prSet presAssocID="{D8DF600E-D364-429E-81AD-272E2C834042}" presName="tx1" presStyleLbl="revTx" presStyleIdx="5" presStyleCnt="6"/>
      <dgm:spPr/>
    </dgm:pt>
    <dgm:pt modelId="{0EDC2E16-F784-47D4-A34D-2A397FEA345E}" type="pres">
      <dgm:prSet presAssocID="{D8DF600E-D364-429E-81AD-272E2C834042}" presName="vert1" presStyleCnt="0"/>
      <dgm:spPr/>
    </dgm:pt>
  </dgm:ptLst>
  <dgm:cxnLst>
    <dgm:cxn modelId="{C4B6EC0D-6A94-4958-BC30-10C28ED6FDA3}" srcId="{1A446AF7-AE81-41C7-BDC5-BAE90A83AD52}" destId="{398DEB69-A690-40D9-97A8-1B1186CDF235}" srcOrd="4" destOrd="0" parTransId="{EF9D49CC-09BB-492E-BF20-65A141E5A5DF}" sibTransId="{722F510D-7D6F-4890-A5D9-D03FC7B31C68}"/>
    <dgm:cxn modelId="{1FFC5228-4BF1-49DB-B188-6C9F515B944D}" srcId="{1A446AF7-AE81-41C7-BDC5-BAE90A83AD52}" destId="{AB647D7E-7DC5-4C2B-AA53-49AE20BF009E}" srcOrd="1" destOrd="0" parTransId="{E287695D-E5A0-41E2-A8AB-A64E5AF556EB}" sibTransId="{48A17F65-CCDB-4984-8372-0836F383FA58}"/>
    <dgm:cxn modelId="{3230762B-C658-4E14-9271-65B2E5402A69}" srcId="{1A446AF7-AE81-41C7-BDC5-BAE90A83AD52}" destId="{8A2BD180-089D-4A46-8955-2CBF8B5C1F26}" srcOrd="3" destOrd="0" parTransId="{C2BF669A-3BAF-45E9-8644-9B7534CD3F2D}" sibTransId="{34C014E0-296E-4452-8DAE-06035F83B4F9}"/>
    <dgm:cxn modelId="{A6BDBB5D-08D9-4C61-B459-5997E41D67C8}" srcId="{1A446AF7-AE81-41C7-BDC5-BAE90A83AD52}" destId="{D8DF600E-D364-429E-81AD-272E2C834042}" srcOrd="5" destOrd="0" parTransId="{6DD03410-5E92-4444-B4B9-72675BA0AD3E}" sibTransId="{DCE4A820-57F9-44DE-AE76-C7A71C94B293}"/>
    <dgm:cxn modelId="{77F74D59-2417-408D-A116-8BBDC6768AFC}" type="presOf" srcId="{1A446AF7-AE81-41C7-BDC5-BAE90A83AD52}" destId="{F7A2E9ED-EABD-4083-B478-5B999513BBE2}" srcOrd="0" destOrd="0" presId="urn:microsoft.com/office/officeart/2008/layout/LinedList"/>
    <dgm:cxn modelId="{B429705A-E2F4-4A90-BA2A-161C72BB830F}" srcId="{1A446AF7-AE81-41C7-BDC5-BAE90A83AD52}" destId="{264351B4-6D00-48A3-9822-096F8D195EE9}" srcOrd="0" destOrd="0" parTransId="{5EAC3471-E197-4AE8-8177-E4C623D3369F}" sibTransId="{C6088B1D-4B5B-4591-95A8-B7667B98B704}"/>
    <dgm:cxn modelId="{BCA18A82-DF7A-4E19-BB48-9C3E1C6B3B7D}" type="presOf" srcId="{398DEB69-A690-40D9-97A8-1B1186CDF235}" destId="{01BC24DE-82B5-4C6B-AA74-12D8E8A53FA0}" srcOrd="0" destOrd="0" presId="urn:microsoft.com/office/officeart/2008/layout/LinedList"/>
    <dgm:cxn modelId="{12B9CF91-CBE3-4EEC-8041-36A093B193C9}" type="presOf" srcId="{264351B4-6D00-48A3-9822-096F8D195EE9}" destId="{527B8D9D-DFF4-4045-A30B-92A857C98E93}" srcOrd="0" destOrd="0" presId="urn:microsoft.com/office/officeart/2008/layout/LinedList"/>
    <dgm:cxn modelId="{1713A1DE-ED4B-4098-963E-D62155266A7E}" type="presOf" srcId="{D8DF600E-D364-429E-81AD-272E2C834042}" destId="{1776BED4-1688-4FCC-B2C5-449FD84DD107}" srcOrd="0" destOrd="0" presId="urn:microsoft.com/office/officeart/2008/layout/LinedList"/>
    <dgm:cxn modelId="{E16CA6DE-0A0D-4C59-B2E9-C08BDE5C8381}" type="presOf" srcId="{8A2BD180-089D-4A46-8955-2CBF8B5C1F26}" destId="{BD3D8A6B-EED7-43AC-A2C0-A0786761AE7D}" srcOrd="0" destOrd="0" presId="urn:microsoft.com/office/officeart/2008/layout/LinedList"/>
    <dgm:cxn modelId="{DE8746EC-BC0C-49EF-87AD-5567FA66A574}" type="presOf" srcId="{AB647D7E-7DC5-4C2B-AA53-49AE20BF009E}" destId="{787F0B02-090D-47D5-B68C-E9814F15E7DF}" srcOrd="0" destOrd="0" presId="urn:microsoft.com/office/officeart/2008/layout/LinedList"/>
    <dgm:cxn modelId="{39241CF1-6C27-48EE-A6D8-5F5B323DE8F2}" srcId="{1A446AF7-AE81-41C7-BDC5-BAE90A83AD52}" destId="{3329572E-EEA9-4121-A0B1-738B92A89EFC}" srcOrd="2" destOrd="0" parTransId="{5A1901E1-DDC6-4424-8B4C-0B83A321EE8E}" sibTransId="{80528544-38D4-4CC8-83DF-4E14379F879A}"/>
    <dgm:cxn modelId="{D555FAF8-01C7-4F08-9013-3AC656A6554A}" type="presOf" srcId="{3329572E-EEA9-4121-A0B1-738B92A89EFC}" destId="{A8A07D18-78FD-4CF2-B280-2B9D0C6AE5FF}" srcOrd="0" destOrd="0" presId="urn:microsoft.com/office/officeart/2008/layout/LinedList"/>
    <dgm:cxn modelId="{875D276A-507C-4896-913D-A62287AF6B6D}" type="presParOf" srcId="{F7A2E9ED-EABD-4083-B478-5B999513BBE2}" destId="{8EA3C29E-BA88-410F-A5F6-E76C6B823F86}" srcOrd="0" destOrd="0" presId="urn:microsoft.com/office/officeart/2008/layout/LinedList"/>
    <dgm:cxn modelId="{CFA44EC6-BB51-4A40-8AA0-EF8C558E383D}" type="presParOf" srcId="{F7A2E9ED-EABD-4083-B478-5B999513BBE2}" destId="{5E2E5CB7-442E-46EB-9971-6835C5515F57}" srcOrd="1" destOrd="0" presId="urn:microsoft.com/office/officeart/2008/layout/LinedList"/>
    <dgm:cxn modelId="{20237575-4140-4ABA-8CA5-4D1839E13094}" type="presParOf" srcId="{5E2E5CB7-442E-46EB-9971-6835C5515F57}" destId="{527B8D9D-DFF4-4045-A30B-92A857C98E93}" srcOrd="0" destOrd="0" presId="urn:microsoft.com/office/officeart/2008/layout/LinedList"/>
    <dgm:cxn modelId="{543EA073-2278-45A4-9906-6EECDD09813C}" type="presParOf" srcId="{5E2E5CB7-442E-46EB-9971-6835C5515F57}" destId="{CD200AC3-50E6-47DB-9FCE-0D93AC0A5F2D}" srcOrd="1" destOrd="0" presId="urn:microsoft.com/office/officeart/2008/layout/LinedList"/>
    <dgm:cxn modelId="{21E54381-2694-4503-8105-2445B900FA3D}" type="presParOf" srcId="{F7A2E9ED-EABD-4083-B478-5B999513BBE2}" destId="{F0D26D3C-B244-40E5-9732-0DC76CF52B4C}" srcOrd="2" destOrd="0" presId="urn:microsoft.com/office/officeart/2008/layout/LinedList"/>
    <dgm:cxn modelId="{B5C96318-389D-4DB5-AE3E-2764A21280AF}" type="presParOf" srcId="{F7A2E9ED-EABD-4083-B478-5B999513BBE2}" destId="{3DCFEC40-C821-4870-A535-1CE658F99FB3}" srcOrd="3" destOrd="0" presId="urn:microsoft.com/office/officeart/2008/layout/LinedList"/>
    <dgm:cxn modelId="{5DC5C102-B3B9-468B-B4E2-30FE0AD02E31}" type="presParOf" srcId="{3DCFEC40-C821-4870-A535-1CE658F99FB3}" destId="{787F0B02-090D-47D5-B68C-E9814F15E7DF}" srcOrd="0" destOrd="0" presId="urn:microsoft.com/office/officeart/2008/layout/LinedList"/>
    <dgm:cxn modelId="{A9B8590D-985C-46DF-99CD-7F6A5DC982BB}" type="presParOf" srcId="{3DCFEC40-C821-4870-A535-1CE658F99FB3}" destId="{A8B0F429-2FD6-437F-87FB-A8096298F159}" srcOrd="1" destOrd="0" presId="urn:microsoft.com/office/officeart/2008/layout/LinedList"/>
    <dgm:cxn modelId="{4DE70074-CC84-4950-95AD-5A6999E27C4A}" type="presParOf" srcId="{F7A2E9ED-EABD-4083-B478-5B999513BBE2}" destId="{1F76AD56-5BED-4CE6-B062-4C8E8A077AFA}" srcOrd="4" destOrd="0" presId="urn:microsoft.com/office/officeart/2008/layout/LinedList"/>
    <dgm:cxn modelId="{FB884A6E-904D-4749-9470-9A11E76261F5}" type="presParOf" srcId="{F7A2E9ED-EABD-4083-B478-5B999513BBE2}" destId="{F6FA8B86-85EE-4510-9C29-076D1017513C}" srcOrd="5" destOrd="0" presId="urn:microsoft.com/office/officeart/2008/layout/LinedList"/>
    <dgm:cxn modelId="{56A607DA-3EB4-4C69-8799-EE9E5B1B9863}" type="presParOf" srcId="{F6FA8B86-85EE-4510-9C29-076D1017513C}" destId="{A8A07D18-78FD-4CF2-B280-2B9D0C6AE5FF}" srcOrd="0" destOrd="0" presId="urn:microsoft.com/office/officeart/2008/layout/LinedList"/>
    <dgm:cxn modelId="{134040E6-538A-4E22-B798-08A4E3214954}" type="presParOf" srcId="{F6FA8B86-85EE-4510-9C29-076D1017513C}" destId="{E0106A7A-7DDB-4128-BDEE-973213EF1B0A}" srcOrd="1" destOrd="0" presId="urn:microsoft.com/office/officeart/2008/layout/LinedList"/>
    <dgm:cxn modelId="{A1586E45-EFD6-4D9E-ADC6-B4618E6B8C41}" type="presParOf" srcId="{F7A2E9ED-EABD-4083-B478-5B999513BBE2}" destId="{4D2EE220-1CAE-43F0-8E2D-523DF98E9AA6}" srcOrd="6" destOrd="0" presId="urn:microsoft.com/office/officeart/2008/layout/LinedList"/>
    <dgm:cxn modelId="{352E2712-570C-4923-8F9F-90FF1EB1D483}" type="presParOf" srcId="{F7A2E9ED-EABD-4083-B478-5B999513BBE2}" destId="{B639FD94-4EEE-4C5F-9C71-FE3E246B1747}" srcOrd="7" destOrd="0" presId="urn:microsoft.com/office/officeart/2008/layout/LinedList"/>
    <dgm:cxn modelId="{01792493-B316-4A07-804D-1D7FC84E458E}" type="presParOf" srcId="{B639FD94-4EEE-4C5F-9C71-FE3E246B1747}" destId="{BD3D8A6B-EED7-43AC-A2C0-A0786761AE7D}" srcOrd="0" destOrd="0" presId="urn:microsoft.com/office/officeart/2008/layout/LinedList"/>
    <dgm:cxn modelId="{4A8C9B91-A00E-41B3-B2AD-BE86073332CF}" type="presParOf" srcId="{B639FD94-4EEE-4C5F-9C71-FE3E246B1747}" destId="{2381C54D-AA6D-47B1-ACBE-E990C2151FF5}" srcOrd="1" destOrd="0" presId="urn:microsoft.com/office/officeart/2008/layout/LinedList"/>
    <dgm:cxn modelId="{3B1352B7-863A-4D9A-91AE-60EFF69F238E}" type="presParOf" srcId="{F7A2E9ED-EABD-4083-B478-5B999513BBE2}" destId="{631612E1-8670-4A67-8787-882610E3DB23}" srcOrd="8" destOrd="0" presId="urn:microsoft.com/office/officeart/2008/layout/LinedList"/>
    <dgm:cxn modelId="{8C7479FA-7DD8-4D1F-AD8D-D5D9E36C03DE}" type="presParOf" srcId="{F7A2E9ED-EABD-4083-B478-5B999513BBE2}" destId="{C38DEF62-6F70-42D6-85E5-D63A8D10CF98}" srcOrd="9" destOrd="0" presId="urn:microsoft.com/office/officeart/2008/layout/LinedList"/>
    <dgm:cxn modelId="{1A759F39-3F40-4E48-9595-C0D5A62EA155}" type="presParOf" srcId="{C38DEF62-6F70-42D6-85E5-D63A8D10CF98}" destId="{01BC24DE-82B5-4C6B-AA74-12D8E8A53FA0}" srcOrd="0" destOrd="0" presId="urn:microsoft.com/office/officeart/2008/layout/LinedList"/>
    <dgm:cxn modelId="{C6ABEBB6-B78B-4B42-8FF0-F66708FC7AA9}" type="presParOf" srcId="{C38DEF62-6F70-42D6-85E5-D63A8D10CF98}" destId="{1013D678-113F-4B0A-8C9C-B231D257ED38}" srcOrd="1" destOrd="0" presId="urn:microsoft.com/office/officeart/2008/layout/LinedList"/>
    <dgm:cxn modelId="{89BD9411-4808-4B1A-99A9-C5D51478A00F}" type="presParOf" srcId="{F7A2E9ED-EABD-4083-B478-5B999513BBE2}" destId="{08C66364-65EC-4827-82B9-DD9E1952F35A}" srcOrd="10" destOrd="0" presId="urn:microsoft.com/office/officeart/2008/layout/LinedList"/>
    <dgm:cxn modelId="{26F76D44-5F40-4D94-A57D-268A9DD86C7C}" type="presParOf" srcId="{F7A2E9ED-EABD-4083-B478-5B999513BBE2}" destId="{75CB4664-46D5-4EF5-90FD-59CA7283D8CA}" srcOrd="11" destOrd="0" presId="urn:microsoft.com/office/officeart/2008/layout/LinedList"/>
    <dgm:cxn modelId="{6ABDAC3D-3C66-4A47-AE09-46E7CE4E5A75}" type="presParOf" srcId="{75CB4664-46D5-4EF5-90FD-59CA7283D8CA}" destId="{1776BED4-1688-4FCC-B2C5-449FD84DD107}" srcOrd="0" destOrd="0" presId="urn:microsoft.com/office/officeart/2008/layout/LinedList"/>
    <dgm:cxn modelId="{6C7C2E1F-54FE-4F48-AFB1-DFEDF714E1C0}" type="presParOf" srcId="{75CB4664-46D5-4EF5-90FD-59CA7283D8CA}" destId="{0EDC2E16-F784-47D4-A34D-2A397FEA345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446AF7-AE81-41C7-BDC5-BAE90A83AD5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8A99EE8-4D11-4943-8E7B-D0CAA053C986}">
      <dgm:prSet custT="1"/>
      <dgm:spPr/>
      <dgm:t>
        <a:bodyPr/>
        <a:lstStyle/>
        <a:p>
          <a:r>
            <a:rPr lang="ru-RU" sz="1800" b="1" noProof="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Тематика ПБУ 2014–2020 + ДОДАТКОВО:</a:t>
          </a:r>
          <a:endParaRPr lang="pl-PL" sz="1800" noProof="0" dirty="0">
            <a:solidFill>
              <a:srgbClr val="00B050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30477E9-DBAD-4099-89FA-3AEE3BC4EEF5}" type="parTrans" cxnId="{45451BAD-E383-4631-B748-84B489CE5A38}">
      <dgm:prSet/>
      <dgm:spPr/>
      <dgm:t>
        <a:bodyPr/>
        <a:lstStyle/>
        <a:p>
          <a:endParaRPr lang="pl-PL"/>
        </a:p>
      </dgm:t>
    </dgm:pt>
    <dgm:pt modelId="{2C5EFD2F-EB1A-4F94-BAC2-FD6A5BF9BD8F}" type="sibTrans" cxnId="{45451BAD-E383-4631-B748-84B489CE5A38}">
      <dgm:prSet/>
      <dgm:spPr/>
      <dgm:t>
        <a:bodyPr/>
        <a:lstStyle/>
        <a:p>
          <a:endParaRPr lang="pl-PL"/>
        </a:p>
      </dgm:t>
    </dgm:pt>
    <dgm:pt modelId="{1199B8A3-EEBE-495E-9248-8BEDDDE99EA7}">
      <dgm:prSet custT="1"/>
      <dgm:spPr/>
      <dgm:t>
        <a:bodyPr/>
        <a:lstStyle/>
        <a:p>
          <a:r>
            <a:rPr lang="ru-RU" sz="1800" noProof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Моніторинг забруднень промислового походження у сирій та питній воді</a:t>
          </a:r>
          <a:endParaRPr lang="pl-PL" sz="1800" noProof="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6AFD527-5394-4ACC-998E-EBDD76EC7FFF}" type="parTrans" cxnId="{4415ADD9-385D-4CD9-8891-78B32130C3FA}">
      <dgm:prSet/>
      <dgm:spPr/>
      <dgm:t>
        <a:bodyPr/>
        <a:lstStyle/>
        <a:p>
          <a:endParaRPr lang="en-US"/>
        </a:p>
      </dgm:t>
    </dgm:pt>
    <dgm:pt modelId="{83039DC3-5554-48DF-BF94-5946FA722C96}" type="sibTrans" cxnId="{4415ADD9-385D-4CD9-8891-78B32130C3FA}">
      <dgm:prSet/>
      <dgm:spPr/>
      <dgm:t>
        <a:bodyPr/>
        <a:lstStyle/>
        <a:p>
          <a:endParaRPr lang="en-US"/>
        </a:p>
      </dgm:t>
    </dgm:pt>
    <dgm:pt modelId="{0E479E81-60EE-4B8F-A4AB-B3EF676654ED}">
      <dgm:prSet custT="1"/>
      <dgm:spPr/>
      <dgm:t>
        <a:bodyPr/>
        <a:lstStyle/>
        <a:p>
          <a:r>
            <a:rPr lang="ru-RU" sz="1800" noProof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Модернізація та будівництво водопровідних мереж</a:t>
          </a:r>
          <a:endParaRPr lang="pl-PL" sz="1800" noProof="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CC2099D-F3CB-4A32-97F7-26980FFFC338}" type="parTrans" cxnId="{83CDDBC6-9B51-4BDB-968D-0BC34A31D747}">
      <dgm:prSet/>
      <dgm:spPr/>
      <dgm:t>
        <a:bodyPr/>
        <a:lstStyle/>
        <a:p>
          <a:endParaRPr lang="en-US"/>
        </a:p>
      </dgm:t>
    </dgm:pt>
    <dgm:pt modelId="{7CFEEAEB-008D-429B-8E8D-683C72B37E28}" type="sibTrans" cxnId="{83CDDBC6-9B51-4BDB-968D-0BC34A31D747}">
      <dgm:prSet/>
      <dgm:spPr/>
      <dgm:t>
        <a:bodyPr/>
        <a:lstStyle/>
        <a:p>
          <a:endParaRPr lang="en-US"/>
        </a:p>
      </dgm:t>
    </dgm:pt>
    <dgm:pt modelId="{B85A1488-D82B-4ACD-9EDB-383FED661EBA}">
      <dgm:prSet custT="1"/>
      <dgm:spPr/>
      <dgm:t>
        <a:bodyPr/>
        <a:lstStyle/>
        <a:p>
          <a:r>
            <a:rPr lang="ru-RU" sz="1800" noProof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Стійкість міст до змін клімату, зелена інфраструктура</a:t>
          </a:r>
          <a:endParaRPr lang="pl-PL" sz="1800" noProof="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749B841-CFA4-405B-95BA-94521A6EEA79}" type="parTrans" cxnId="{DD524DF0-FED6-4A3C-AD97-6BDF0D8C3760}">
      <dgm:prSet/>
      <dgm:spPr/>
      <dgm:t>
        <a:bodyPr/>
        <a:lstStyle/>
        <a:p>
          <a:endParaRPr lang="en-US"/>
        </a:p>
      </dgm:t>
    </dgm:pt>
    <dgm:pt modelId="{97256947-53B3-470E-A4D2-C76740A3818F}" type="sibTrans" cxnId="{DD524DF0-FED6-4A3C-AD97-6BDF0D8C3760}">
      <dgm:prSet/>
      <dgm:spPr/>
      <dgm:t>
        <a:bodyPr/>
        <a:lstStyle/>
        <a:p>
          <a:endParaRPr lang="en-US"/>
        </a:p>
      </dgm:t>
    </dgm:pt>
    <dgm:pt modelId="{0367ACF9-2BE7-47E0-AE33-314B042A568E}">
      <dgm:prSet custT="1"/>
      <dgm:spPr/>
      <dgm:t>
        <a:bodyPr/>
        <a:lstStyle/>
        <a:p>
          <a:r>
            <a:rPr lang="ru-RU" sz="1800" noProof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Моніторинг і ліквідація лісових пожеж</a:t>
          </a:r>
          <a:endParaRPr lang="pl-PL" sz="1800" noProof="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800D6F5-F2CE-4D1F-A9DF-B1638639ABBB}" type="parTrans" cxnId="{E63E4DD1-DAC8-4993-B03A-89391B6175FE}">
      <dgm:prSet/>
      <dgm:spPr/>
      <dgm:t>
        <a:bodyPr/>
        <a:lstStyle/>
        <a:p>
          <a:endParaRPr lang="en-US"/>
        </a:p>
      </dgm:t>
    </dgm:pt>
    <dgm:pt modelId="{C50071C3-3E96-4DF1-8EA7-BCBFDAE46C8D}" type="sibTrans" cxnId="{E63E4DD1-DAC8-4993-B03A-89391B6175FE}">
      <dgm:prSet/>
      <dgm:spPr/>
      <dgm:t>
        <a:bodyPr/>
        <a:lstStyle/>
        <a:p>
          <a:endParaRPr lang="en-US"/>
        </a:p>
      </dgm:t>
    </dgm:pt>
    <dgm:pt modelId="{A178D7A2-E8B6-4529-804F-DCC45D8290E9}">
      <dgm:prSet custT="1"/>
      <dgm:spPr/>
      <dgm:t>
        <a:bodyPr/>
        <a:lstStyle/>
        <a:p>
          <a:r>
            <a:rPr lang="ru-RU" sz="1800" noProof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Захист біорізноманіття міжнародного значення</a:t>
          </a:r>
          <a:endParaRPr lang="pl-PL" sz="1800" noProof="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516D62A-C432-4732-ADC3-9EDF5887D624}" type="parTrans" cxnId="{12490C8E-22D1-4EE5-91EC-A7434554EA66}">
      <dgm:prSet/>
      <dgm:spPr/>
      <dgm:t>
        <a:bodyPr/>
        <a:lstStyle/>
        <a:p>
          <a:endParaRPr lang="en-US"/>
        </a:p>
      </dgm:t>
    </dgm:pt>
    <dgm:pt modelId="{23CE3E62-1EC5-40AD-8408-1306EF515B43}" type="sibTrans" cxnId="{12490C8E-22D1-4EE5-91EC-A7434554EA66}">
      <dgm:prSet/>
      <dgm:spPr/>
      <dgm:t>
        <a:bodyPr/>
        <a:lstStyle/>
        <a:p>
          <a:endParaRPr lang="en-US"/>
        </a:p>
      </dgm:t>
    </dgm:pt>
    <dgm:pt modelId="{CC0DF9CC-E54C-476F-86A4-FA6090B3667D}">
      <dgm:prSet custT="1"/>
      <dgm:spPr/>
      <dgm:t>
        <a:bodyPr/>
        <a:lstStyle/>
        <a:p>
          <a:r>
            <a:rPr lang="ru-RU" sz="1800" noProof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Обладнання та інфраструктура для управління відходами</a:t>
          </a:r>
          <a:endParaRPr lang="pl-PL" sz="1800" noProof="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61D8CF7-A392-44FA-8A63-DBA4F24A95C0}" type="parTrans" cxnId="{ECEB19CA-2865-475A-96DD-93518D41F782}">
      <dgm:prSet/>
      <dgm:spPr/>
      <dgm:t>
        <a:bodyPr/>
        <a:lstStyle/>
        <a:p>
          <a:endParaRPr lang="en-US"/>
        </a:p>
      </dgm:t>
    </dgm:pt>
    <dgm:pt modelId="{155B77E0-D025-4630-8F50-77EB103AE4E6}" type="sibTrans" cxnId="{ECEB19CA-2865-475A-96DD-93518D41F782}">
      <dgm:prSet/>
      <dgm:spPr/>
      <dgm:t>
        <a:bodyPr/>
        <a:lstStyle/>
        <a:p>
          <a:endParaRPr lang="en-US"/>
        </a:p>
      </dgm:t>
    </dgm:pt>
    <dgm:pt modelId="{1115D211-BED3-45E1-9C65-20C0550B8968}">
      <dgm:prSet custT="1"/>
      <dgm:spPr/>
      <dgm:t>
        <a:bodyPr/>
        <a:lstStyle/>
        <a:p>
          <a:r>
            <a:rPr lang="ru-RU" sz="1800" noProof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Дослідження та розробки, лабораторії, освітні центри, аналіз екосистем</a:t>
          </a:r>
          <a:endParaRPr lang="pl-PL" sz="1800" noProof="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20AB635-4854-4ABB-B71A-68CAD011FB62}" type="parTrans" cxnId="{DE33B1AB-CA33-4F86-84F2-675275275239}">
      <dgm:prSet/>
      <dgm:spPr/>
      <dgm:t>
        <a:bodyPr/>
        <a:lstStyle/>
        <a:p>
          <a:endParaRPr lang="en-US"/>
        </a:p>
      </dgm:t>
    </dgm:pt>
    <dgm:pt modelId="{E4CD6823-39F1-47E6-8236-81487F687B9A}" type="sibTrans" cxnId="{DE33B1AB-CA33-4F86-84F2-675275275239}">
      <dgm:prSet/>
      <dgm:spPr/>
      <dgm:t>
        <a:bodyPr/>
        <a:lstStyle/>
        <a:p>
          <a:endParaRPr lang="en-US"/>
        </a:p>
      </dgm:t>
    </dgm:pt>
    <dgm:pt modelId="{F7A2E9ED-EABD-4083-B478-5B999513BBE2}" type="pres">
      <dgm:prSet presAssocID="{1A446AF7-AE81-41C7-BDC5-BAE90A83AD52}" presName="vert0" presStyleCnt="0">
        <dgm:presLayoutVars>
          <dgm:dir/>
          <dgm:animOne val="branch"/>
          <dgm:animLvl val="lvl"/>
        </dgm:presLayoutVars>
      </dgm:prSet>
      <dgm:spPr/>
    </dgm:pt>
    <dgm:pt modelId="{9F320618-5595-4E5A-A196-EAE7BECF4E27}" type="pres">
      <dgm:prSet presAssocID="{E8A99EE8-4D11-4943-8E7B-D0CAA053C986}" presName="thickLine" presStyleLbl="alignNode1" presStyleIdx="0" presStyleCnt="8"/>
      <dgm:spPr/>
    </dgm:pt>
    <dgm:pt modelId="{1ADC1494-F315-4CC5-81A8-5ECD09CC237B}" type="pres">
      <dgm:prSet presAssocID="{E8A99EE8-4D11-4943-8E7B-D0CAA053C986}" presName="horz1" presStyleCnt="0"/>
      <dgm:spPr/>
    </dgm:pt>
    <dgm:pt modelId="{A8F149D2-A389-4E2A-8FBC-90CDE7632CF8}" type="pres">
      <dgm:prSet presAssocID="{E8A99EE8-4D11-4943-8E7B-D0CAA053C986}" presName="tx1" presStyleLbl="revTx" presStyleIdx="0" presStyleCnt="8" custScaleY="120642"/>
      <dgm:spPr/>
    </dgm:pt>
    <dgm:pt modelId="{BA48B90C-613D-4756-8144-89286B35A24D}" type="pres">
      <dgm:prSet presAssocID="{E8A99EE8-4D11-4943-8E7B-D0CAA053C986}" presName="vert1" presStyleCnt="0"/>
      <dgm:spPr/>
    </dgm:pt>
    <dgm:pt modelId="{CC52AD85-FDE6-45F1-B4CF-D219BBEA18E0}" type="pres">
      <dgm:prSet presAssocID="{B85A1488-D82B-4ACD-9EDB-383FED661EBA}" presName="thickLine" presStyleLbl="alignNode1" presStyleIdx="1" presStyleCnt="8"/>
      <dgm:spPr/>
    </dgm:pt>
    <dgm:pt modelId="{F13FD8D5-BD8A-4B93-AB94-EC69EBB415D8}" type="pres">
      <dgm:prSet presAssocID="{B85A1488-D82B-4ACD-9EDB-383FED661EBA}" presName="horz1" presStyleCnt="0"/>
      <dgm:spPr/>
    </dgm:pt>
    <dgm:pt modelId="{C9178A20-B5A7-40BE-91B0-3371EECCCEF1}" type="pres">
      <dgm:prSet presAssocID="{B85A1488-D82B-4ACD-9EDB-383FED661EBA}" presName="tx1" presStyleLbl="revTx" presStyleIdx="1" presStyleCnt="8" custScaleY="168822"/>
      <dgm:spPr/>
    </dgm:pt>
    <dgm:pt modelId="{D5E3ACD8-896A-42A5-B2C0-4F1D581C7D82}" type="pres">
      <dgm:prSet presAssocID="{B85A1488-D82B-4ACD-9EDB-383FED661EBA}" presName="vert1" presStyleCnt="0"/>
      <dgm:spPr/>
    </dgm:pt>
    <dgm:pt modelId="{A791E714-3D78-496D-8422-F46212DA33C5}" type="pres">
      <dgm:prSet presAssocID="{0367ACF9-2BE7-47E0-AE33-314B042A568E}" presName="thickLine" presStyleLbl="alignNode1" presStyleIdx="2" presStyleCnt="8"/>
      <dgm:spPr/>
    </dgm:pt>
    <dgm:pt modelId="{8B83F079-156A-4B35-AC00-21567363E5CA}" type="pres">
      <dgm:prSet presAssocID="{0367ACF9-2BE7-47E0-AE33-314B042A568E}" presName="horz1" presStyleCnt="0"/>
      <dgm:spPr/>
    </dgm:pt>
    <dgm:pt modelId="{B8CC04C4-BE1A-45BD-A302-58898D361B3E}" type="pres">
      <dgm:prSet presAssocID="{0367ACF9-2BE7-47E0-AE33-314B042A568E}" presName="tx1" presStyleLbl="revTx" presStyleIdx="2" presStyleCnt="8" custScaleY="91465"/>
      <dgm:spPr/>
    </dgm:pt>
    <dgm:pt modelId="{4890619D-EBE1-4D5E-BFFA-07233DE0B582}" type="pres">
      <dgm:prSet presAssocID="{0367ACF9-2BE7-47E0-AE33-314B042A568E}" presName="vert1" presStyleCnt="0"/>
      <dgm:spPr/>
    </dgm:pt>
    <dgm:pt modelId="{3B0C9B4C-767A-475E-A7DC-6819653D6916}" type="pres">
      <dgm:prSet presAssocID="{0E479E81-60EE-4B8F-A4AB-B3EF676654ED}" presName="thickLine" presStyleLbl="alignNode1" presStyleIdx="3" presStyleCnt="8"/>
      <dgm:spPr/>
    </dgm:pt>
    <dgm:pt modelId="{686BA915-89A0-46C4-8922-37C13071D444}" type="pres">
      <dgm:prSet presAssocID="{0E479E81-60EE-4B8F-A4AB-B3EF676654ED}" presName="horz1" presStyleCnt="0"/>
      <dgm:spPr/>
    </dgm:pt>
    <dgm:pt modelId="{4D2A9F83-1E61-44F3-9720-8467C9D31C5E}" type="pres">
      <dgm:prSet presAssocID="{0E479E81-60EE-4B8F-A4AB-B3EF676654ED}" presName="tx1" presStyleLbl="revTx" presStyleIdx="3" presStyleCnt="8" custScaleY="193256"/>
      <dgm:spPr/>
    </dgm:pt>
    <dgm:pt modelId="{C1229EE8-870C-4782-968A-5C0F2A20A578}" type="pres">
      <dgm:prSet presAssocID="{0E479E81-60EE-4B8F-A4AB-B3EF676654ED}" presName="vert1" presStyleCnt="0"/>
      <dgm:spPr/>
    </dgm:pt>
    <dgm:pt modelId="{3D8BCD6D-C3F4-4584-891E-84AF274D63A0}" type="pres">
      <dgm:prSet presAssocID="{1199B8A3-EEBE-495E-9248-8BEDDDE99EA7}" presName="thickLine" presStyleLbl="alignNode1" presStyleIdx="4" presStyleCnt="8"/>
      <dgm:spPr/>
    </dgm:pt>
    <dgm:pt modelId="{AFBCA2D8-6A51-4716-8C75-1F69C7C33F49}" type="pres">
      <dgm:prSet presAssocID="{1199B8A3-EEBE-495E-9248-8BEDDDE99EA7}" presName="horz1" presStyleCnt="0"/>
      <dgm:spPr/>
    </dgm:pt>
    <dgm:pt modelId="{260E664C-1CA3-4E3E-9203-170254D1CAD6}" type="pres">
      <dgm:prSet presAssocID="{1199B8A3-EEBE-495E-9248-8BEDDDE99EA7}" presName="tx1" presStyleLbl="revTx" presStyleIdx="4" presStyleCnt="8" custScaleY="184025"/>
      <dgm:spPr/>
    </dgm:pt>
    <dgm:pt modelId="{3E5112B1-8EA8-4934-B428-2178B4F409F5}" type="pres">
      <dgm:prSet presAssocID="{1199B8A3-EEBE-495E-9248-8BEDDDE99EA7}" presName="vert1" presStyleCnt="0"/>
      <dgm:spPr/>
    </dgm:pt>
    <dgm:pt modelId="{15833849-1DEE-4719-87BE-8FCCB987B521}" type="pres">
      <dgm:prSet presAssocID="{A178D7A2-E8B6-4529-804F-DCC45D8290E9}" presName="thickLine" presStyleLbl="alignNode1" presStyleIdx="5" presStyleCnt="8"/>
      <dgm:spPr/>
    </dgm:pt>
    <dgm:pt modelId="{1724B306-8735-4EF1-94AA-A741B5AE648B}" type="pres">
      <dgm:prSet presAssocID="{A178D7A2-E8B6-4529-804F-DCC45D8290E9}" presName="horz1" presStyleCnt="0"/>
      <dgm:spPr/>
    </dgm:pt>
    <dgm:pt modelId="{6E3D8C08-BBE5-47F2-BC36-E5C8BC7AF422}" type="pres">
      <dgm:prSet presAssocID="{A178D7A2-E8B6-4529-804F-DCC45D8290E9}" presName="tx1" presStyleLbl="revTx" presStyleIdx="5" presStyleCnt="8" custScaleY="123048"/>
      <dgm:spPr/>
    </dgm:pt>
    <dgm:pt modelId="{1CCDADD8-20CC-4377-A892-4690ABA61146}" type="pres">
      <dgm:prSet presAssocID="{A178D7A2-E8B6-4529-804F-DCC45D8290E9}" presName="vert1" presStyleCnt="0"/>
      <dgm:spPr/>
    </dgm:pt>
    <dgm:pt modelId="{E7AF335B-4508-4F68-AB4F-66E36E0163E4}" type="pres">
      <dgm:prSet presAssocID="{CC0DF9CC-E54C-476F-86A4-FA6090B3667D}" presName="thickLine" presStyleLbl="alignNode1" presStyleIdx="6" presStyleCnt="8"/>
      <dgm:spPr/>
    </dgm:pt>
    <dgm:pt modelId="{5444B32B-C2F2-4C9C-B151-C3F205A86136}" type="pres">
      <dgm:prSet presAssocID="{CC0DF9CC-E54C-476F-86A4-FA6090B3667D}" presName="horz1" presStyleCnt="0"/>
      <dgm:spPr/>
    </dgm:pt>
    <dgm:pt modelId="{CD4D8E02-AA7D-4B45-B5A4-426B5E92DA20}" type="pres">
      <dgm:prSet presAssocID="{CC0DF9CC-E54C-476F-86A4-FA6090B3667D}" presName="tx1" presStyleLbl="revTx" presStyleIdx="6" presStyleCnt="8" custScaleY="193857"/>
      <dgm:spPr/>
    </dgm:pt>
    <dgm:pt modelId="{23ADC016-B723-402E-9419-E736E152EB0B}" type="pres">
      <dgm:prSet presAssocID="{CC0DF9CC-E54C-476F-86A4-FA6090B3667D}" presName="vert1" presStyleCnt="0"/>
      <dgm:spPr/>
    </dgm:pt>
    <dgm:pt modelId="{A732F8FE-A72E-40D3-A8A9-56458AE444E9}" type="pres">
      <dgm:prSet presAssocID="{1115D211-BED3-45E1-9C65-20C0550B8968}" presName="thickLine" presStyleLbl="alignNode1" presStyleIdx="7" presStyleCnt="8"/>
      <dgm:spPr/>
    </dgm:pt>
    <dgm:pt modelId="{22835009-94FE-42D0-A0C5-8A722E825766}" type="pres">
      <dgm:prSet presAssocID="{1115D211-BED3-45E1-9C65-20C0550B8968}" presName="horz1" presStyleCnt="0"/>
      <dgm:spPr/>
    </dgm:pt>
    <dgm:pt modelId="{2EE89FA0-4FE4-4779-BCD0-053800F5EB50}" type="pres">
      <dgm:prSet presAssocID="{1115D211-BED3-45E1-9C65-20C0550B8968}" presName="tx1" presStyleLbl="revTx" presStyleIdx="7" presStyleCnt="8" custScaleY="182226"/>
      <dgm:spPr/>
    </dgm:pt>
    <dgm:pt modelId="{92598434-382D-44B0-A402-12BD876E7B37}" type="pres">
      <dgm:prSet presAssocID="{1115D211-BED3-45E1-9C65-20C0550B8968}" presName="vert1" presStyleCnt="0"/>
      <dgm:spPr/>
    </dgm:pt>
  </dgm:ptLst>
  <dgm:cxnLst>
    <dgm:cxn modelId="{99B9A015-5A1E-4AD2-A955-CD30447E264E}" type="presOf" srcId="{A178D7A2-E8B6-4529-804F-DCC45D8290E9}" destId="{6E3D8C08-BBE5-47F2-BC36-E5C8BC7AF422}" srcOrd="0" destOrd="0" presId="urn:microsoft.com/office/officeart/2008/layout/LinedList"/>
    <dgm:cxn modelId="{94A40D2A-FEC1-4206-A4EA-B03F7CDA7702}" type="presOf" srcId="{CC0DF9CC-E54C-476F-86A4-FA6090B3667D}" destId="{CD4D8E02-AA7D-4B45-B5A4-426B5E92DA20}" srcOrd="0" destOrd="0" presId="urn:microsoft.com/office/officeart/2008/layout/LinedList"/>
    <dgm:cxn modelId="{DAEE102F-2C2D-48EC-BB65-EAF7D4E55933}" type="presOf" srcId="{0E479E81-60EE-4B8F-A4AB-B3EF676654ED}" destId="{4D2A9F83-1E61-44F3-9720-8467C9D31C5E}" srcOrd="0" destOrd="0" presId="urn:microsoft.com/office/officeart/2008/layout/LinedList"/>
    <dgm:cxn modelId="{6565A672-0901-4D44-972E-216A84365635}" type="presOf" srcId="{1115D211-BED3-45E1-9C65-20C0550B8968}" destId="{2EE89FA0-4FE4-4779-BCD0-053800F5EB50}" srcOrd="0" destOrd="0" presId="urn:microsoft.com/office/officeart/2008/layout/LinedList"/>
    <dgm:cxn modelId="{6EEC1675-1649-423E-BC20-94E611B1C396}" type="presOf" srcId="{E8A99EE8-4D11-4943-8E7B-D0CAA053C986}" destId="{A8F149D2-A389-4E2A-8FBC-90CDE7632CF8}" srcOrd="0" destOrd="0" presId="urn:microsoft.com/office/officeart/2008/layout/LinedList"/>
    <dgm:cxn modelId="{77F74D59-2417-408D-A116-8BBDC6768AFC}" type="presOf" srcId="{1A446AF7-AE81-41C7-BDC5-BAE90A83AD52}" destId="{F7A2E9ED-EABD-4083-B478-5B999513BBE2}" srcOrd="0" destOrd="0" presId="urn:microsoft.com/office/officeart/2008/layout/LinedList"/>
    <dgm:cxn modelId="{15423380-B967-40D1-9916-D91B1DE1030C}" type="presOf" srcId="{0367ACF9-2BE7-47E0-AE33-314B042A568E}" destId="{B8CC04C4-BE1A-45BD-A302-58898D361B3E}" srcOrd="0" destOrd="0" presId="urn:microsoft.com/office/officeart/2008/layout/LinedList"/>
    <dgm:cxn modelId="{11890D8A-EEB0-4FDD-A812-0E16F903AD94}" type="presOf" srcId="{B85A1488-D82B-4ACD-9EDB-383FED661EBA}" destId="{C9178A20-B5A7-40BE-91B0-3371EECCCEF1}" srcOrd="0" destOrd="0" presId="urn:microsoft.com/office/officeart/2008/layout/LinedList"/>
    <dgm:cxn modelId="{12490C8E-22D1-4EE5-91EC-A7434554EA66}" srcId="{1A446AF7-AE81-41C7-BDC5-BAE90A83AD52}" destId="{A178D7A2-E8B6-4529-804F-DCC45D8290E9}" srcOrd="5" destOrd="0" parTransId="{3516D62A-C432-4732-ADC3-9EDF5887D624}" sibTransId="{23CE3E62-1EC5-40AD-8408-1306EF515B43}"/>
    <dgm:cxn modelId="{DE33B1AB-CA33-4F86-84F2-675275275239}" srcId="{1A446AF7-AE81-41C7-BDC5-BAE90A83AD52}" destId="{1115D211-BED3-45E1-9C65-20C0550B8968}" srcOrd="7" destOrd="0" parTransId="{820AB635-4854-4ABB-B71A-68CAD011FB62}" sibTransId="{E4CD6823-39F1-47E6-8236-81487F687B9A}"/>
    <dgm:cxn modelId="{45451BAD-E383-4631-B748-84B489CE5A38}" srcId="{1A446AF7-AE81-41C7-BDC5-BAE90A83AD52}" destId="{E8A99EE8-4D11-4943-8E7B-D0CAA053C986}" srcOrd="0" destOrd="0" parTransId="{730477E9-DBAD-4099-89FA-3AEE3BC4EEF5}" sibTransId="{2C5EFD2F-EB1A-4F94-BAC2-FD6A5BF9BD8F}"/>
    <dgm:cxn modelId="{83CDDBC6-9B51-4BDB-968D-0BC34A31D747}" srcId="{1A446AF7-AE81-41C7-BDC5-BAE90A83AD52}" destId="{0E479E81-60EE-4B8F-A4AB-B3EF676654ED}" srcOrd="3" destOrd="0" parTransId="{FCC2099D-F3CB-4A32-97F7-26980FFFC338}" sibTransId="{7CFEEAEB-008D-429B-8E8D-683C72B37E28}"/>
    <dgm:cxn modelId="{ECEB19CA-2865-475A-96DD-93518D41F782}" srcId="{1A446AF7-AE81-41C7-BDC5-BAE90A83AD52}" destId="{CC0DF9CC-E54C-476F-86A4-FA6090B3667D}" srcOrd="6" destOrd="0" parTransId="{761D8CF7-A392-44FA-8A63-DBA4F24A95C0}" sibTransId="{155B77E0-D025-4630-8F50-77EB103AE4E6}"/>
    <dgm:cxn modelId="{E63E4DD1-DAC8-4993-B03A-89391B6175FE}" srcId="{1A446AF7-AE81-41C7-BDC5-BAE90A83AD52}" destId="{0367ACF9-2BE7-47E0-AE33-314B042A568E}" srcOrd="2" destOrd="0" parTransId="{F800D6F5-F2CE-4D1F-A9DF-B1638639ABBB}" sibTransId="{C50071C3-3E96-4DF1-8EA7-BCBFDAE46C8D}"/>
    <dgm:cxn modelId="{AB418ED6-7F8D-42A8-99E4-EC4D06FD5CB0}" type="presOf" srcId="{1199B8A3-EEBE-495E-9248-8BEDDDE99EA7}" destId="{260E664C-1CA3-4E3E-9203-170254D1CAD6}" srcOrd="0" destOrd="0" presId="urn:microsoft.com/office/officeart/2008/layout/LinedList"/>
    <dgm:cxn modelId="{4415ADD9-385D-4CD9-8891-78B32130C3FA}" srcId="{1A446AF7-AE81-41C7-BDC5-BAE90A83AD52}" destId="{1199B8A3-EEBE-495E-9248-8BEDDDE99EA7}" srcOrd="4" destOrd="0" parTransId="{B6AFD527-5394-4ACC-998E-EBDD76EC7FFF}" sibTransId="{83039DC3-5554-48DF-BF94-5946FA722C96}"/>
    <dgm:cxn modelId="{DD524DF0-FED6-4A3C-AD97-6BDF0D8C3760}" srcId="{1A446AF7-AE81-41C7-BDC5-BAE90A83AD52}" destId="{B85A1488-D82B-4ACD-9EDB-383FED661EBA}" srcOrd="1" destOrd="0" parTransId="{0749B841-CFA4-405B-95BA-94521A6EEA79}" sibTransId="{97256947-53B3-470E-A4D2-C76740A3818F}"/>
    <dgm:cxn modelId="{E259532D-B587-4D04-9877-9BB31998D218}" type="presParOf" srcId="{F7A2E9ED-EABD-4083-B478-5B999513BBE2}" destId="{9F320618-5595-4E5A-A196-EAE7BECF4E27}" srcOrd="0" destOrd="0" presId="urn:microsoft.com/office/officeart/2008/layout/LinedList"/>
    <dgm:cxn modelId="{1C704AF0-98F4-48F2-A9DB-AFB943A10696}" type="presParOf" srcId="{F7A2E9ED-EABD-4083-B478-5B999513BBE2}" destId="{1ADC1494-F315-4CC5-81A8-5ECD09CC237B}" srcOrd="1" destOrd="0" presId="urn:microsoft.com/office/officeart/2008/layout/LinedList"/>
    <dgm:cxn modelId="{9654194A-5EBD-4739-AEFB-1EC0EAC53B20}" type="presParOf" srcId="{1ADC1494-F315-4CC5-81A8-5ECD09CC237B}" destId="{A8F149D2-A389-4E2A-8FBC-90CDE7632CF8}" srcOrd="0" destOrd="0" presId="urn:microsoft.com/office/officeart/2008/layout/LinedList"/>
    <dgm:cxn modelId="{B50A3F4C-03A0-49ED-A46C-F8BD6CCD3659}" type="presParOf" srcId="{1ADC1494-F315-4CC5-81A8-5ECD09CC237B}" destId="{BA48B90C-613D-4756-8144-89286B35A24D}" srcOrd="1" destOrd="0" presId="urn:microsoft.com/office/officeart/2008/layout/LinedList"/>
    <dgm:cxn modelId="{4A7084C7-94EF-45FD-944E-0B716ED1DF5C}" type="presParOf" srcId="{F7A2E9ED-EABD-4083-B478-5B999513BBE2}" destId="{CC52AD85-FDE6-45F1-B4CF-D219BBEA18E0}" srcOrd="2" destOrd="0" presId="urn:microsoft.com/office/officeart/2008/layout/LinedList"/>
    <dgm:cxn modelId="{A07A8A9A-787C-4468-A473-659D8C4F069E}" type="presParOf" srcId="{F7A2E9ED-EABD-4083-B478-5B999513BBE2}" destId="{F13FD8D5-BD8A-4B93-AB94-EC69EBB415D8}" srcOrd="3" destOrd="0" presId="urn:microsoft.com/office/officeart/2008/layout/LinedList"/>
    <dgm:cxn modelId="{4D339A3E-C828-4831-9C70-EBA805C13C6B}" type="presParOf" srcId="{F13FD8D5-BD8A-4B93-AB94-EC69EBB415D8}" destId="{C9178A20-B5A7-40BE-91B0-3371EECCCEF1}" srcOrd="0" destOrd="0" presId="urn:microsoft.com/office/officeart/2008/layout/LinedList"/>
    <dgm:cxn modelId="{13A87597-9B89-47A2-B9B4-D0815ED5EAB9}" type="presParOf" srcId="{F13FD8D5-BD8A-4B93-AB94-EC69EBB415D8}" destId="{D5E3ACD8-896A-42A5-B2C0-4F1D581C7D82}" srcOrd="1" destOrd="0" presId="urn:microsoft.com/office/officeart/2008/layout/LinedList"/>
    <dgm:cxn modelId="{1D2FEE21-7F03-47EA-8FF3-F1D0A24CB6B5}" type="presParOf" srcId="{F7A2E9ED-EABD-4083-B478-5B999513BBE2}" destId="{A791E714-3D78-496D-8422-F46212DA33C5}" srcOrd="4" destOrd="0" presId="urn:microsoft.com/office/officeart/2008/layout/LinedList"/>
    <dgm:cxn modelId="{2728BFB7-B9C0-4BFD-BF2F-39EA22C5BA4B}" type="presParOf" srcId="{F7A2E9ED-EABD-4083-B478-5B999513BBE2}" destId="{8B83F079-156A-4B35-AC00-21567363E5CA}" srcOrd="5" destOrd="0" presId="urn:microsoft.com/office/officeart/2008/layout/LinedList"/>
    <dgm:cxn modelId="{61B59EE8-0BC9-4348-9E7B-DE1833244635}" type="presParOf" srcId="{8B83F079-156A-4B35-AC00-21567363E5CA}" destId="{B8CC04C4-BE1A-45BD-A302-58898D361B3E}" srcOrd="0" destOrd="0" presId="urn:microsoft.com/office/officeart/2008/layout/LinedList"/>
    <dgm:cxn modelId="{387DF64B-36A4-4E0B-A822-3A01D59287E6}" type="presParOf" srcId="{8B83F079-156A-4B35-AC00-21567363E5CA}" destId="{4890619D-EBE1-4D5E-BFFA-07233DE0B582}" srcOrd="1" destOrd="0" presId="urn:microsoft.com/office/officeart/2008/layout/LinedList"/>
    <dgm:cxn modelId="{11FC806C-6697-4FEF-BF41-7F925839F7C6}" type="presParOf" srcId="{F7A2E9ED-EABD-4083-B478-5B999513BBE2}" destId="{3B0C9B4C-767A-475E-A7DC-6819653D6916}" srcOrd="6" destOrd="0" presId="urn:microsoft.com/office/officeart/2008/layout/LinedList"/>
    <dgm:cxn modelId="{754C3E68-31D3-4B01-857E-4DD0B42BE379}" type="presParOf" srcId="{F7A2E9ED-EABD-4083-B478-5B999513BBE2}" destId="{686BA915-89A0-46C4-8922-37C13071D444}" srcOrd="7" destOrd="0" presId="urn:microsoft.com/office/officeart/2008/layout/LinedList"/>
    <dgm:cxn modelId="{908A6E07-63F5-4042-AB61-1A692258B269}" type="presParOf" srcId="{686BA915-89A0-46C4-8922-37C13071D444}" destId="{4D2A9F83-1E61-44F3-9720-8467C9D31C5E}" srcOrd="0" destOrd="0" presId="urn:microsoft.com/office/officeart/2008/layout/LinedList"/>
    <dgm:cxn modelId="{BCE5174C-06B3-4FF2-975D-AB33ACE93A73}" type="presParOf" srcId="{686BA915-89A0-46C4-8922-37C13071D444}" destId="{C1229EE8-870C-4782-968A-5C0F2A20A578}" srcOrd="1" destOrd="0" presId="urn:microsoft.com/office/officeart/2008/layout/LinedList"/>
    <dgm:cxn modelId="{F52B75B3-E5AD-4E10-B848-242123FABC2C}" type="presParOf" srcId="{F7A2E9ED-EABD-4083-B478-5B999513BBE2}" destId="{3D8BCD6D-C3F4-4584-891E-84AF274D63A0}" srcOrd="8" destOrd="0" presId="urn:microsoft.com/office/officeart/2008/layout/LinedList"/>
    <dgm:cxn modelId="{93C5102A-9B4A-4BE3-9B60-A09F27EA9DD8}" type="presParOf" srcId="{F7A2E9ED-EABD-4083-B478-5B999513BBE2}" destId="{AFBCA2D8-6A51-4716-8C75-1F69C7C33F49}" srcOrd="9" destOrd="0" presId="urn:microsoft.com/office/officeart/2008/layout/LinedList"/>
    <dgm:cxn modelId="{A996EDC8-CA76-4FFC-B997-BB6BE9AFE539}" type="presParOf" srcId="{AFBCA2D8-6A51-4716-8C75-1F69C7C33F49}" destId="{260E664C-1CA3-4E3E-9203-170254D1CAD6}" srcOrd="0" destOrd="0" presId="urn:microsoft.com/office/officeart/2008/layout/LinedList"/>
    <dgm:cxn modelId="{485C5C39-F173-4CA5-81CA-302F3E06851D}" type="presParOf" srcId="{AFBCA2D8-6A51-4716-8C75-1F69C7C33F49}" destId="{3E5112B1-8EA8-4934-B428-2178B4F409F5}" srcOrd="1" destOrd="0" presId="urn:microsoft.com/office/officeart/2008/layout/LinedList"/>
    <dgm:cxn modelId="{BE07D2D3-6B22-4571-B1B8-B8C1EFC5D1FE}" type="presParOf" srcId="{F7A2E9ED-EABD-4083-B478-5B999513BBE2}" destId="{15833849-1DEE-4719-87BE-8FCCB987B521}" srcOrd="10" destOrd="0" presId="urn:microsoft.com/office/officeart/2008/layout/LinedList"/>
    <dgm:cxn modelId="{1FCA80F1-B68D-48CE-9920-96E6916F0EF6}" type="presParOf" srcId="{F7A2E9ED-EABD-4083-B478-5B999513BBE2}" destId="{1724B306-8735-4EF1-94AA-A741B5AE648B}" srcOrd="11" destOrd="0" presId="urn:microsoft.com/office/officeart/2008/layout/LinedList"/>
    <dgm:cxn modelId="{99733EBE-D538-4E50-B104-CADC399A637C}" type="presParOf" srcId="{1724B306-8735-4EF1-94AA-A741B5AE648B}" destId="{6E3D8C08-BBE5-47F2-BC36-E5C8BC7AF422}" srcOrd="0" destOrd="0" presId="urn:microsoft.com/office/officeart/2008/layout/LinedList"/>
    <dgm:cxn modelId="{65324141-BD4A-4598-B40E-914D5AC514E2}" type="presParOf" srcId="{1724B306-8735-4EF1-94AA-A741B5AE648B}" destId="{1CCDADD8-20CC-4377-A892-4690ABA61146}" srcOrd="1" destOrd="0" presId="urn:microsoft.com/office/officeart/2008/layout/LinedList"/>
    <dgm:cxn modelId="{8D32BF51-8685-4454-81EE-2DCC657F3BD6}" type="presParOf" srcId="{F7A2E9ED-EABD-4083-B478-5B999513BBE2}" destId="{E7AF335B-4508-4F68-AB4F-66E36E0163E4}" srcOrd="12" destOrd="0" presId="urn:microsoft.com/office/officeart/2008/layout/LinedList"/>
    <dgm:cxn modelId="{40661C6A-31DF-4B69-BE25-0AE2B06B8A93}" type="presParOf" srcId="{F7A2E9ED-EABD-4083-B478-5B999513BBE2}" destId="{5444B32B-C2F2-4C9C-B151-C3F205A86136}" srcOrd="13" destOrd="0" presId="urn:microsoft.com/office/officeart/2008/layout/LinedList"/>
    <dgm:cxn modelId="{C9448DCA-89D3-4466-8131-FBDB5C00EC13}" type="presParOf" srcId="{5444B32B-C2F2-4C9C-B151-C3F205A86136}" destId="{CD4D8E02-AA7D-4B45-B5A4-426B5E92DA20}" srcOrd="0" destOrd="0" presId="urn:microsoft.com/office/officeart/2008/layout/LinedList"/>
    <dgm:cxn modelId="{0B7E77B0-AB50-4548-AEA4-8E79E7BCF0AD}" type="presParOf" srcId="{5444B32B-C2F2-4C9C-B151-C3F205A86136}" destId="{23ADC016-B723-402E-9419-E736E152EB0B}" srcOrd="1" destOrd="0" presId="urn:microsoft.com/office/officeart/2008/layout/LinedList"/>
    <dgm:cxn modelId="{AE8F8C83-BE65-4E32-BC55-3FD974BB3082}" type="presParOf" srcId="{F7A2E9ED-EABD-4083-B478-5B999513BBE2}" destId="{A732F8FE-A72E-40D3-A8A9-56458AE444E9}" srcOrd="14" destOrd="0" presId="urn:microsoft.com/office/officeart/2008/layout/LinedList"/>
    <dgm:cxn modelId="{24C0286D-6A62-479E-BC8C-0710A743B7C1}" type="presParOf" srcId="{F7A2E9ED-EABD-4083-B478-5B999513BBE2}" destId="{22835009-94FE-42D0-A0C5-8A722E825766}" srcOrd="15" destOrd="0" presId="urn:microsoft.com/office/officeart/2008/layout/LinedList"/>
    <dgm:cxn modelId="{A2AEC409-3269-4100-94D2-E32B2218869A}" type="presParOf" srcId="{22835009-94FE-42D0-A0C5-8A722E825766}" destId="{2EE89FA0-4FE4-4779-BCD0-053800F5EB50}" srcOrd="0" destOrd="0" presId="urn:microsoft.com/office/officeart/2008/layout/LinedList"/>
    <dgm:cxn modelId="{E478C0D8-F15A-4DF5-AF4F-3DBAAA1775D2}" type="presParOf" srcId="{22835009-94FE-42D0-A0C5-8A722E825766}" destId="{92598434-382D-44B0-A402-12BD876E7B3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0475DF-19F8-4F5B-BB35-AC59C3688BFB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3851D59-2ABF-4F02-AB08-E6D3A4D2E41A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buNone/>
          </a:pPr>
          <a:r>
            <a:rPr lang="ru-RU" sz="2000" b="0" i="0" u="none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Стійкість міських і сільських громад до змін клімату</a:t>
          </a:r>
          <a:endParaRPr lang="pl-PL" sz="20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DC86D23-CA92-4498-B20A-F23FA52882CC}" type="parTrans" cxnId="{701EA1D0-C998-47B2-9654-0C686F606F0E}">
      <dgm:prSet/>
      <dgm:spPr/>
      <dgm:t>
        <a:bodyPr/>
        <a:lstStyle/>
        <a:p>
          <a:endParaRPr lang="pl-PL" sz="2000"/>
        </a:p>
      </dgm:t>
    </dgm:pt>
    <dgm:pt modelId="{0717E441-3994-4CDC-B7A5-9F905C37B07E}" type="sibTrans" cxnId="{701EA1D0-C998-47B2-9654-0C686F606F0E}">
      <dgm:prSet/>
      <dgm:spPr/>
      <dgm:t>
        <a:bodyPr/>
        <a:lstStyle/>
        <a:p>
          <a:endParaRPr lang="pl-PL" sz="2000"/>
        </a:p>
      </dgm:t>
    </dgm:pt>
    <dgm:pt modelId="{84A08830-9896-4258-B449-C9D199AE3F03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buNone/>
          </a:pPr>
          <a:r>
            <a:rPr lang="ru-RU" sz="2000" b="0" i="0" u="none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Модернізація та дооснащення рятувальних підрозділів</a:t>
          </a:r>
          <a:endParaRPr lang="pl-PL" sz="20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6D3B35F-A81B-4A6E-852F-84968A567054}" type="parTrans" cxnId="{2818B978-3A57-489E-A055-A4D4A0CBFA17}">
      <dgm:prSet/>
      <dgm:spPr/>
      <dgm:t>
        <a:bodyPr/>
        <a:lstStyle/>
        <a:p>
          <a:endParaRPr lang="pl-PL" sz="2000"/>
        </a:p>
      </dgm:t>
    </dgm:pt>
    <dgm:pt modelId="{8149BC92-7B8D-40E3-B858-11E35154B2A0}" type="sibTrans" cxnId="{2818B978-3A57-489E-A055-A4D4A0CBFA17}">
      <dgm:prSet/>
      <dgm:spPr/>
      <dgm:t>
        <a:bodyPr/>
        <a:lstStyle/>
        <a:p>
          <a:endParaRPr lang="pl-PL" sz="2000"/>
        </a:p>
      </dgm:t>
    </dgm:pt>
    <dgm:pt modelId="{E84238F8-57F1-4A15-897D-17B1CDAE0D61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buNone/>
          </a:pPr>
          <a:r>
            <a:rPr lang="ru-RU" sz="2000" b="0" i="0" u="none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Моніторинг мікробіологічних та хімічних загроз вод</a:t>
          </a:r>
          <a:r>
            <a:rPr lang="uk-UA" sz="2000" b="0" i="0" u="none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ним ресурсам</a:t>
          </a:r>
          <a:endParaRPr lang="pl-PL" sz="20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66F8BC8-8D6E-4131-9A7F-7DC9E8EC65E3}" type="parTrans" cxnId="{412E15E2-249E-40A9-AE00-747508A05590}">
      <dgm:prSet/>
      <dgm:spPr/>
      <dgm:t>
        <a:bodyPr/>
        <a:lstStyle/>
        <a:p>
          <a:endParaRPr lang="pl-PL" sz="2000"/>
        </a:p>
      </dgm:t>
    </dgm:pt>
    <dgm:pt modelId="{C8719402-3B57-4494-B8B7-01D175CF883D}" type="sibTrans" cxnId="{412E15E2-249E-40A9-AE00-747508A05590}">
      <dgm:prSet/>
      <dgm:spPr/>
      <dgm:t>
        <a:bodyPr/>
        <a:lstStyle/>
        <a:p>
          <a:endParaRPr lang="pl-PL" sz="2000"/>
        </a:p>
      </dgm:t>
    </dgm:pt>
    <dgm:pt modelId="{2EF97E16-87D7-443F-8DED-8EB162A99071}" type="pres">
      <dgm:prSet presAssocID="{410475DF-19F8-4F5B-BB35-AC59C3688BFB}" presName="Name0" presStyleCnt="0">
        <dgm:presLayoutVars>
          <dgm:chMax val="7"/>
          <dgm:chPref val="7"/>
          <dgm:dir/>
        </dgm:presLayoutVars>
      </dgm:prSet>
      <dgm:spPr/>
    </dgm:pt>
    <dgm:pt modelId="{DDB4D894-3C53-4765-9E65-7604229598E0}" type="pres">
      <dgm:prSet presAssocID="{410475DF-19F8-4F5B-BB35-AC59C3688BFB}" presName="Name1" presStyleCnt="0"/>
      <dgm:spPr/>
    </dgm:pt>
    <dgm:pt modelId="{079B7E3B-6783-44BA-9BA8-B7BD0AF07FC2}" type="pres">
      <dgm:prSet presAssocID="{410475DF-19F8-4F5B-BB35-AC59C3688BFB}" presName="cycle" presStyleCnt="0"/>
      <dgm:spPr/>
    </dgm:pt>
    <dgm:pt modelId="{59560EC9-84D1-40F3-ABE3-F419CEFE8783}" type="pres">
      <dgm:prSet presAssocID="{410475DF-19F8-4F5B-BB35-AC59C3688BFB}" presName="srcNode" presStyleLbl="node1" presStyleIdx="0" presStyleCnt="3"/>
      <dgm:spPr/>
    </dgm:pt>
    <dgm:pt modelId="{19051C5D-EF35-4ABA-BD16-3869D3D85137}" type="pres">
      <dgm:prSet presAssocID="{410475DF-19F8-4F5B-BB35-AC59C3688BFB}" presName="conn" presStyleLbl="parChTrans1D2" presStyleIdx="0" presStyleCnt="1"/>
      <dgm:spPr/>
    </dgm:pt>
    <dgm:pt modelId="{F5061AAF-6CAA-4CFF-919D-726700D4D951}" type="pres">
      <dgm:prSet presAssocID="{410475DF-19F8-4F5B-BB35-AC59C3688BFB}" presName="extraNode" presStyleLbl="node1" presStyleIdx="0" presStyleCnt="3"/>
      <dgm:spPr/>
    </dgm:pt>
    <dgm:pt modelId="{A1E56BB0-041F-4E46-81AD-77A6C199D846}" type="pres">
      <dgm:prSet presAssocID="{410475DF-19F8-4F5B-BB35-AC59C3688BFB}" presName="dstNode" presStyleLbl="node1" presStyleIdx="0" presStyleCnt="3"/>
      <dgm:spPr/>
    </dgm:pt>
    <dgm:pt modelId="{AACAFE12-8226-4264-A9EE-5DF73553CCCA}" type="pres">
      <dgm:prSet presAssocID="{E84238F8-57F1-4A15-897D-17B1CDAE0D61}" presName="text_1" presStyleLbl="node1" presStyleIdx="0" presStyleCnt="3" custScaleY="114414" custLinFactNeighborX="0">
        <dgm:presLayoutVars>
          <dgm:bulletEnabled val="1"/>
        </dgm:presLayoutVars>
      </dgm:prSet>
      <dgm:spPr/>
    </dgm:pt>
    <dgm:pt modelId="{87EA90F2-A23E-49F3-B5B9-347609FE21E4}" type="pres">
      <dgm:prSet presAssocID="{E84238F8-57F1-4A15-897D-17B1CDAE0D61}" presName="accent_1" presStyleCnt="0"/>
      <dgm:spPr/>
    </dgm:pt>
    <dgm:pt modelId="{7AFB6654-429F-4397-ABFE-51500DA57E0E}" type="pres">
      <dgm:prSet presAssocID="{E84238F8-57F1-4A15-897D-17B1CDAE0D61}" presName="accentRepeatNode" presStyleLbl="solidFgAcc1" presStyleIdx="0" presStyleCnt="3"/>
      <dgm:spPr/>
    </dgm:pt>
    <dgm:pt modelId="{E2E193C3-55C3-4E3E-BAD1-5F7527B2FA1C}" type="pres">
      <dgm:prSet presAssocID="{33851D59-2ABF-4F02-AB08-E6D3A4D2E41A}" presName="text_2" presStyleLbl="node1" presStyleIdx="1" presStyleCnt="3" custScaleY="112428" custLinFactNeighborX="0">
        <dgm:presLayoutVars>
          <dgm:bulletEnabled val="1"/>
        </dgm:presLayoutVars>
      </dgm:prSet>
      <dgm:spPr/>
    </dgm:pt>
    <dgm:pt modelId="{05D2B305-4B28-4B4C-A7F5-24180519B9A5}" type="pres">
      <dgm:prSet presAssocID="{33851D59-2ABF-4F02-AB08-E6D3A4D2E41A}" presName="accent_2" presStyleCnt="0"/>
      <dgm:spPr/>
    </dgm:pt>
    <dgm:pt modelId="{3FF493B3-C78B-4029-BFFD-E63B958F431B}" type="pres">
      <dgm:prSet presAssocID="{33851D59-2ABF-4F02-AB08-E6D3A4D2E41A}" presName="accentRepeatNode" presStyleLbl="solidFgAcc1" presStyleIdx="1" presStyleCnt="3"/>
      <dgm:spPr/>
    </dgm:pt>
    <dgm:pt modelId="{B4534224-A402-40CB-81D4-8BC2B2642852}" type="pres">
      <dgm:prSet presAssocID="{84A08830-9896-4258-B449-C9D199AE3F03}" presName="text_3" presStyleLbl="node1" presStyleIdx="2" presStyleCnt="3" custScaleY="109822" custLinFactNeighborX="0">
        <dgm:presLayoutVars>
          <dgm:bulletEnabled val="1"/>
        </dgm:presLayoutVars>
      </dgm:prSet>
      <dgm:spPr/>
    </dgm:pt>
    <dgm:pt modelId="{5E496765-6DE6-441E-AC05-0E2D8A2EAE34}" type="pres">
      <dgm:prSet presAssocID="{84A08830-9896-4258-B449-C9D199AE3F03}" presName="accent_3" presStyleCnt="0"/>
      <dgm:spPr/>
    </dgm:pt>
    <dgm:pt modelId="{C608EA40-0E94-4612-B2B5-04FC7F4F4990}" type="pres">
      <dgm:prSet presAssocID="{84A08830-9896-4258-B449-C9D199AE3F03}" presName="accentRepeatNode" presStyleLbl="solidFgAcc1" presStyleIdx="2" presStyleCnt="3"/>
      <dgm:spPr/>
    </dgm:pt>
  </dgm:ptLst>
  <dgm:cxnLst>
    <dgm:cxn modelId="{B16B7E13-C424-44C9-8C23-F63A61B4614C}" type="presOf" srcId="{E84238F8-57F1-4A15-897D-17B1CDAE0D61}" destId="{AACAFE12-8226-4264-A9EE-5DF73553CCCA}" srcOrd="0" destOrd="0" presId="urn:microsoft.com/office/officeart/2008/layout/VerticalCurvedList"/>
    <dgm:cxn modelId="{2C8ED83E-9C63-4E8A-98D0-30E687AB9B51}" type="presOf" srcId="{84A08830-9896-4258-B449-C9D199AE3F03}" destId="{B4534224-A402-40CB-81D4-8BC2B2642852}" srcOrd="0" destOrd="0" presId="urn:microsoft.com/office/officeart/2008/layout/VerticalCurvedList"/>
    <dgm:cxn modelId="{1CA30368-862F-42E5-BAF4-C0DA4D24E636}" type="presOf" srcId="{C8719402-3B57-4494-B8B7-01D175CF883D}" destId="{19051C5D-EF35-4ABA-BD16-3869D3D85137}" srcOrd="0" destOrd="0" presId="urn:microsoft.com/office/officeart/2008/layout/VerticalCurvedList"/>
    <dgm:cxn modelId="{78099953-823B-47AF-8C8A-EB05BC479851}" type="presOf" srcId="{410475DF-19F8-4F5B-BB35-AC59C3688BFB}" destId="{2EF97E16-87D7-443F-8DED-8EB162A99071}" srcOrd="0" destOrd="0" presId="urn:microsoft.com/office/officeart/2008/layout/VerticalCurvedList"/>
    <dgm:cxn modelId="{2818B978-3A57-489E-A055-A4D4A0CBFA17}" srcId="{410475DF-19F8-4F5B-BB35-AC59C3688BFB}" destId="{84A08830-9896-4258-B449-C9D199AE3F03}" srcOrd="2" destOrd="0" parTransId="{F6D3B35F-A81B-4A6E-852F-84968A567054}" sibTransId="{8149BC92-7B8D-40E3-B858-11E35154B2A0}"/>
    <dgm:cxn modelId="{701EA1D0-C998-47B2-9654-0C686F606F0E}" srcId="{410475DF-19F8-4F5B-BB35-AC59C3688BFB}" destId="{33851D59-2ABF-4F02-AB08-E6D3A4D2E41A}" srcOrd="1" destOrd="0" parTransId="{9DC86D23-CA92-4498-B20A-F23FA52882CC}" sibTransId="{0717E441-3994-4CDC-B7A5-9F905C37B07E}"/>
    <dgm:cxn modelId="{412E15E2-249E-40A9-AE00-747508A05590}" srcId="{410475DF-19F8-4F5B-BB35-AC59C3688BFB}" destId="{E84238F8-57F1-4A15-897D-17B1CDAE0D61}" srcOrd="0" destOrd="0" parTransId="{466F8BC8-8D6E-4131-9A7F-7DC9E8EC65E3}" sibTransId="{C8719402-3B57-4494-B8B7-01D175CF883D}"/>
    <dgm:cxn modelId="{A82B9EFB-B902-42B6-82FF-FFAE0327DF2E}" type="presOf" srcId="{33851D59-2ABF-4F02-AB08-E6D3A4D2E41A}" destId="{E2E193C3-55C3-4E3E-BAD1-5F7527B2FA1C}" srcOrd="0" destOrd="0" presId="urn:microsoft.com/office/officeart/2008/layout/VerticalCurvedList"/>
    <dgm:cxn modelId="{3AB2966A-8E7F-4075-A7F5-D10021AF1F3A}" type="presParOf" srcId="{2EF97E16-87D7-443F-8DED-8EB162A99071}" destId="{DDB4D894-3C53-4765-9E65-7604229598E0}" srcOrd="0" destOrd="0" presId="urn:microsoft.com/office/officeart/2008/layout/VerticalCurvedList"/>
    <dgm:cxn modelId="{B2568794-CAC6-446F-BB2F-1362D2A12A51}" type="presParOf" srcId="{DDB4D894-3C53-4765-9E65-7604229598E0}" destId="{079B7E3B-6783-44BA-9BA8-B7BD0AF07FC2}" srcOrd="0" destOrd="0" presId="urn:microsoft.com/office/officeart/2008/layout/VerticalCurvedList"/>
    <dgm:cxn modelId="{81FAA422-1FD0-4760-A2EE-C2E67330A1BD}" type="presParOf" srcId="{079B7E3B-6783-44BA-9BA8-B7BD0AF07FC2}" destId="{59560EC9-84D1-40F3-ABE3-F419CEFE8783}" srcOrd="0" destOrd="0" presId="urn:microsoft.com/office/officeart/2008/layout/VerticalCurvedList"/>
    <dgm:cxn modelId="{2C9A9E5B-18B3-4065-9BC5-A6AFC139DE5B}" type="presParOf" srcId="{079B7E3B-6783-44BA-9BA8-B7BD0AF07FC2}" destId="{19051C5D-EF35-4ABA-BD16-3869D3D85137}" srcOrd="1" destOrd="0" presId="urn:microsoft.com/office/officeart/2008/layout/VerticalCurvedList"/>
    <dgm:cxn modelId="{7065D2D2-6B4B-4593-8AA7-7AAD76587820}" type="presParOf" srcId="{079B7E3B-6783-44BA-9BA8-B7BD0AF07FC2}" destId="{F5061AAF-6CAA-4CFF-919D-726700D4D951}" srcOrd="2" destOrd="0" presId="urn:microsoft.com/office/officeart/2008/layout/VerticalCurvedList"/>
    <dgm:cxn modelId="{5995878D-A75E-40CF-8808-F6ACD2651857}" type="presParOf" srcId="{079B7E3B-6783-44BA-9BA8-B7BD0AF07FC2}" destId="{A1E56BB0-041F-4E46-81AD-77A6C199D846}" srcOrd="3" destOrd="0" presId="urn:microsoft.com/office/officeart/2008/layout/VerticalCurvedList"/>
    <dgm:cxn modelId="{073F64F9-671B-42C2-9853-42F56042A2F8}" type="presParOf" srcId="{DDB4D894-3C53-4765-9E65-7604229598E0}" destId="{AACAFE12-8226-4264-A9EE-5DF73553CCCA}" srcOrd="1" destOrd="0" presId="urn:microsoft.com/office/officeart/2008/layout/VerticalCurvedList"/>
    <dgm:cxn modelId="{F1AFBBAE-4BE7-47E8-97A9-FED18E4BE70B}" type="presParOf" srcId="{DDB4D894-3C53-4765-9E65-7604229598E0}" destId="{87EA90F2-A23E-49F3-B5B9-347609FE21E4}" srcOrd="2" destOrd="0" presId="urn:microsoft.com/office/officeart/2008/layout/VerticalCurvedList"/>
    <dgm:cxn modelId="{B2BBB895-23AF-4067-8E1D-D1431006A8C5}" type="presParOf" srcId="{87EA90F2-A23E-49F3-B5B9-347609FE21E4}" destId="{7AFB6654-429F-4397-ABFE-51500DA57E0E}" srcOrd="0" destOrd="0" presId="urn:microsoft.com/office/officeart/2008/layout/VerticalCurvedList"/>
    <dgm:cxn modelId="{26F630B3-325B-4366-8C15-A27B239325F2}" type="presParOf" srcId="{DDB4D894-3C53-4765-9E65-7604229598E0}" destId="{E2E193C3-55C3-4E3E-BAD1-5F7527B2FA1C}" srcOrd="3" destOrd="0" presId="urn:microsoft.com/office/officeart/2008/layout/VerticalCurvedList"/>
    <dgm:cxn modelId="{313E2C89-1B6B-4198-973D-32D22723A507}" type="presParOf" srcId="{DDB4D894-3C53-4765-9E65-7604229598E0}" destId="{05D2B305-4B28-4B4C-A7F5-24180519B9A5}" srcOrd="4" destOrd="0" presId="urn:microsoft.com/office/officeart/2008/layout/VerticalCurvedList"/>
    <dgm:cxn modelId="{FFB56CA1-C7B8-4C9A-9257-2430C56B9747}" type="presParOf" srcId="{05D2B305-4B28-4B4C-A7F5-24180519B9A5}" destId="{3FF493B3-C78B-4029-BFFD-E63B958F431B}" srcOrd="0" destOrd="0" presId="urn:microsoft.com/office/officeart/2008/layout/VerticalCurvedList"/>
    <dgm:cxn modelId="{7D112156-5390-44FC-8628-0113941706E2}" type="presParOf" srcId="{DDB4D894-3C53-4765-9E65-7604229598E0}" destId="{B4534224-A402-40CB-81D4-8BC2B2642852}" srcOrd="5" destOrd="0" presId="urn:microsoft.com/office/officeart/2008/layout/VerticalCurvedList"/>
    <dgm:cxn modelId="{B57BA235-046B-442E-9BF0-5FC5B44F3169}" type="presParOf" srcId="{DDB4D894-3C53-4765-9E65-7604229598E0}" destId="{5E496765-6DE6-441E-AC05-0E2D8A2EAE34}" srcOrd="6" destOrd="0" presId="urn:microsoft.com/office/officeart/2008/layout/VerticalCurvedList"/>
    <dgm:cxn modelId="{F52F4B99-C382-4D21-B23A-82042B7F09B2}" type="presParOf" srcId="{5E496765-6DE6-441E-AC05-0E2D8A2EAE34}" destId="{C608EA40-0E94-4612-B2B5-04FC7F4F499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0475DF-19F8-4F5B-BB35-AC59C3688BFB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8C50DF1-88D7-4469-AF31-549DE94FA433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buNone/>
          </a:pPr>
          <a:r>
            <a:rPr lang="ru-RU" sz="2000" b="0" i="0" u="none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Розвиток та модернізація каналізаційної інфраструктури</a:t>
          </a:r>
          <a:endParaRPr lang="pl-PL" sz="20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04884B8-132A-4481-B706-1E2772F89BAF}" type="parTrans" cxnId="{016AF8C5-DDCA-4C0A-8AD1-9FB586F70695}">
      <dgm:prSet/>
      <dgm:spPr/>
      <dgm:t>
        <a:bodyPr/>
        <a:lstStyle/>
        <a:p>
          <a:endParaRPr lang="pl-PL" sz="2000"/>
        </a:p>
      </dgm:t>
    </dgm:pt>
    <dgm:pt modelId="{3536033D-7DD3-4595-9FFD-0436375B361C}" type="sibTrans" cxnId="{016AF8C5-DDCA-4C0A-8AD1-9FB586F70695}">
      <dgm:prSet/>
      <dgm:spPr/>
      <dgm:t>
        <a:bodyPr/>
        <a:lstStyle/>
        <a:p>
          <a:endParaRPr lang="pl-PL" sz="2000"/>
        </a:p>
      </dgm:t>
    </dgm:pt>
    <dgm:pt modelId="{D833E21C-86BC-4C6C-BC07-11352007649A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buNone/>
          </a:pPr>
          <a:r>
            <a:rPr lang="ru-RU" sz="2000" b="0" i="0" u="none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Стале управління водними ресурсами і доступ до чистої води</a:t>
          </a:r>
          <a:endParaRPr lang="pl-PL" sz="20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B7DD66F-D62E-4872-8CD6-8D3997F2CF98}" type="parTrans" cxnId="{C4EDA294-B52E-4789-BCB6-B9FB4711BBE6}">
      <dgm:prSet/>
      <dgm:spPr/>
      <dgm:t>
        <a:bodyPr/>
        <a:lstStyle/>
        <a:p>
          <a:endParaRPr lang="pl-PL" sz="2000"/>
        </a:p>
      </dgm:t>
    </dgm:pt>
    <dgm:pt modelId="{0FAD60B2-A2E7-419F-9014-631D701C72FB}" type="sibTrans" cxnId="{C4EDA294-B52E-4789-BCB6-B9FB4711BBE6}">
      <dgm:prSet/>
      <dgm:spPr/>
      <dgm:t>
        <a:bodyPr/>
        <a:lstStyle/>
        <a:p>
          <a:endParaRPr lang="pl-PL" sz="2000"/>
        </a:p>
      </dgm:t>
    </dgm:pt>
    <dgm:pt modelId="{5770C3A2-CCEF-41EB-8A3F-707467C53F46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buNone/>
          </a:pPr>
          <a:r>
            <a:rPr lang="ru-RU" sz="2000" b="0" i="0" u="none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Стратегічне та екологічне планування господарської діяльності</a:t>
          </a:r>
          <a:endParaRPr lang="pl-PL" sz="20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7991AE8-D876-4837-91B0-FCFFE3A7BA05}" type="parTrans" cxnId="{4871ECCE-02BB-4BF7-A642-5E61A80DCB67}">
      <dgm:prSet/>
      <dgm:spPr/>
      <dgm:t>
        <a:bodyPr/>
        <a:lstStyle/>
        <a:p>
          <a:endParaRPr lang="pl-PL" sz="2000"/>
        </a:p>
      </dgm:t>
    </dgm:pt>
    <dgm:pt modelId="{991BAD4C-F50C-4D4F-A84D-71FEF84F44F8}" type="sibTrans" cxnId="{4871ECCE-02BB-4BF7-A642-5E61A80DCB67}">
      <dgm:prSet/>
      <dgm:spPr/>
      <dgm:t>
        <a:bodyPr/>
        <a:lstStyle/>
        <a:p>
          <a:endParaRPr lang="pl-PL" sz="2000"/>
        </a:p>
      </dgm:t>
    </dgm:pt>
    <dgm:pt modelId="{2EF97E16-87D7-443F-8DED-8EB162A99071}" type="pres">
      <dgm:prSet presAssocID="{410475DF-19F8-4F5B-BB35-AC59C3688BFB}" presName="Name0" presStyleCnt="0">
        <dgm:presLayoutVars>
          <dgm:chMax val="7"/>
          <dgm:chPref val="7"/>
          <dgm:dir/>
        </dgm:presLayoutVars>
      </dgm:prSet>
      <dgm:spPr/>
    </dgm:pt>
    <dgm:pt modelId="{DDB4D894-3C53-4765-9E65-7604229598E0}" type="pres">
      <dgm:prSet presAssocID="{410475DF-19F8-4F5B-BB35-AC59C3688BFB}" presName="Name1" presStyleCnt="0"/>
      <dgm:spPr/>
    </dgm:pt>
    <dgm:pt modelId="{079B7E3B-6783-44BA-9BA8-B7BD0AF07FC2}" type="pres">
      <dgm:prSet presAssocID="{410475DF-19F8-4F5B-BB35-AC59C3688BFB}" presName="cycle" presStyleCnt="0"/>
      <dgm:spPr/>
    </dgm:pt>
    <dgm:pt modelId="{59560EC9-84D1-40F3-ABE3-F419CEFE8783}" type="pres">
      <dgm:prSet presAssocID="{410475DF-19F8-4F5B-BB35-AC59C3688BFB}" presName="srcNode" presStyleLbl="node1" presStyleIdx="0" presStyleCnt="3"/>
      <dgm:spPr/>
    </dgm:pt>
    <dgm:pt modelId="{19051C5D-EF35-4ABA-BD16-3869D3D85137}" type="pres">
      <dgm:prSet presAssocID="{410475DF-19F8-4F5B-BB35-AC59C3688BFB}" presName="conn" presStyleLbl="parChTrans1D2" presStyleIdx="0" presStyleCnt="1"/>
      <dgm:spPr/>
    </dgm:pt>
    <dgm:pt modelId="{F5061AAF-6CAA-4CFF-919D-726700D4D951}" type="pres">
      <dgm:prSet presAssocID="{410475DF-19F8-4F5B-BB35-AC59C3688BFB}" presName="extraNode" presStyleLbl="node1" presStyleIdx="0" presStyleCnt="3"/>
      <dgm:spPr/>
    </dgm:pt>
    <dgm:pt modelId="{A1E56BB0-041F-4E46-81AD-77A6C199D846}" type="pres">
      <dgm:prSet presAssocID="{410475DF-19F8-4F5B-BB35-AC59C3688BFB}" presName="dstNode" presStyleLbl="node1" presStyleIdx="0" presStyleCnt="3"/>
      <dgm:spPr/>
    </dgm:pt>
    <dgm:pt modelId="{F05E62D1-A3B3-4886-87ED-1754FF2FC634}" type="pres">
      <dgm:prSet presAssocID="{D833E21C-86BC-4C6C-BC07-11352007649A}" presName="text_1" presStyleLbl="node1" presStyleIdx="0" presStyleCnt="3" custScaleY="124291">
        <dgm:presLayoutVars>
          <dgm:bulletEnabled val="1"/>
        </dgm:presLayoutVars>
      </dgm:prSet>
      <dgm:spPr/>
    </dgm:pt>
    <dgm:pt modelId="{437BB209-D990-483C-AB8F-4C25B255DEF2}" type="pres">
      <dgm:prSet presAssocID="{D833E21C-86BC-4C6C-BC07-11352007649A}" presName="accent_1" presStyleCnt="0"/>
      <dgm:spPr/>
    </dgm:pt>
    <dgm:pt modelId="{E369E41E-DCE0-4C22-BB5A-BB36B1C58874}" type="pres">
      <dgm:prSet presAssocID="{D833E21C-86BC-4C6C-BC07-11352007649A}" presName="accentRepeatNode" presStyleLbl="solidFgAcc1" presStyleIdx="0" presStyleCnt="3"/>
      <dgm:spPr/>
    </dgm:pt>
    <dgm:pt modelId="{40E5C78D-C594-46C3-8FE2-0471B7DD2A4A}" type="pres">
      <dgm:prSet presAssocID="{5770C3A2-CCEF-41EB-8A3F-707467C53F46}" presName="text_2" presStyleLbl="node1" presStyleIdx="1" presStyleCnt="3" custScaleY="118527">
        <dgm:presLayoutVars>
          <dgm:bulletEnabled val="1"/>
        </dgm:presLayoutVars>
      </dgm:prSet>
      <dgm:spPr/>
    </dgm:pt>
    <dgm:pt modelId="{C635FCBC-A261-4B38-9A2E-B7E95C79510D}" type="pres">
      <dgm:prSet presAssocID="{5770C3A2-CCEF-41EB-8A3F-707467C53F46}" presName="accent_2" presStyleCnt="0"/>
      <dgm:spPr/>
    </dgm:pt>
    <dgm:pt modelId="{9C9BF7D3-0D13-4177-9099-8E6F14722E1F}" type="pres">
      <dgm:prSet presAssocID="{5770C3A2-CCEF-41EB-8A3F-707467C53F46}" presName="accentRepeatNode" presStyleLbl="solidFgAcc1" presStyleIdx="1" presStyleCnt="3"/>
      <dgm:spPr/>
    </dgm:pt>
    <dgm:pt modelId="{BAD92964-2BF7-4682-9091-3CC0B60E31CF}" type="pres">
      <dgm:prSet presAssocID="{18C50DF1-88D7-4469-AF31-549DE94FA433}" presName="text_3" presStyleLbl="node1" presStyleIdx="2" presStyleCnt="3" custScaleY="109715">
        <dgm:presLayoutVars>
          <dgm:bulletEnabled val="1"/>
        </dgm:presLayoutVars>
      </dgm:prSet>
      <dgm:spPr/>
    </dgm:pt>
    <dgm:pt modelId="{FB6C9415-3D11-4C83-A005-B95505F7F60A}" type="pres">
      <dgm:prSet presAssocID="{18C50DF1-88D7-4469-AF31-549DE94FA433}" presName="accent_3" presStyleCnt="0"/>
      <dgm:spPr/>
    </dgm:pt>
    <dgm:pt modelId="{586D39CF-E152-43DA-9E8D-90BE9C6EE651}" type="pres">
      <dgm:prSet presAssocID="{18C50DF1-88D7-4469-AF31-549DE94FA433}" presName="accentRepeatNode" presStyleLbl="solidFgAcc1" presStyleIdx="2" presStyleCnt="3"/>
      <dgm:spPr/>
    </dgm:pt>
  </dgm:ptLst>
  <dgm:cxnLst>
    <dgm:cxn modelId="{93E9BE03-77C1-414E-8C5A-53CB54120F63}" type="presOf" srcId="{0FAD60B2-A2E7-419F-9014-631D701C72FB}" destId="{19051C5D-EF35-4ABA-BD16-3869D3D85137}" srcOrd="0" destOrd="0" presId="urn:microsoft.com/office/officeart/2008/layout/VerticalCurvedList"/>
    <dgm:cxn modelId="{C84A361D-FE8B-47F3-B5F8-D842E8DBD4C8}" type="presOf" srcId="{5770C3A2-CCEF-41EB-8A3F-707467C53F46}" destId="{40E5C78D-C594-46C3-8FE2-0471B7DD2A4A}" srcOrd="0" destOrd="0" presId="urn:microsoft.com/office/officeart/2008/layout/VerticalCurvedList"/>
    <dgm:cxn modelId="{7DCFBA45-C188-4047-B018-B480554C3A43}" type="presOf" srcId="{18C50DF1-88D7-4469-AF31-549DE94FA433}" destId="{BAD92964-2BF7-4682-9091-3CC0B60E31CF}" srcOrd="0" destOrd="0" presId="urn:microsoft.com/office/officeart/2008/layout/VerticalCurvedList"/>
    <dgm:cxn modelId="{78099953-823B-47AF-8C8A-EB05BC479851}" type="presOf" srcId="{410475DF-19F8-4F5B-BB35-AC59C3688BFB}" destId="{2EF97E16-87D7-443F-8DED-8EB162A99071}" srcOrd="0" destOrd="0" presId="urn:microsoft.com/office/officeart/2008/layout/VerticalCurvedList"/>
    <dgm:cxn modelId="{C4EDA294-B52E-4789-BCB6-B9FB4711BBE6}" srcId="{410475DF-19F8-4F5B-BB35-AC59C3688BFB}" destId="{D833E21C-86BC-4C6C-BC07-11352007649A}" srcOrd="0" destOrd="0" parTransId="{5B7DD66F-D62E-4872-8CD6-8D3997F2CF98}" sibTransId="{0FAD60B2-A2E7-419F-9014-631D701C72FB}"/>
    <dgm:cxn modelId="{28975597-F57F-4DB3-B60A-F52AF714DCFB}" type="presOf" srcId="{D833E21C-86BC-4C6C-BC07-11352007649A}" destId="{F05E62D1-A3B3-4886-87ED-1754FF2FC634}" srcOrd="0" destOrd="0" presId="urn:microsoft.com/office/officeart/2008/layout/VerticalCurvedList"/>
    <dgm:cxn modelId="{016AF8C5-DDCA-4C0A-8AD1-9FB586F70695}" srcId="{410475DF-19F8-4F5B-BB35-AC59C3688BFB}" destId="{18C50DF1-88D7-4469-AF31-549DE94FA433}" srcOrd="2" destOrd="0" parTransId="{504884B8-132A-4481-B706-1E2772F89BAF}" sibTransId="{3536033D-7DD3-4595-9FFD-0436375B361C}"/>
    <dgm:cxn modelId="{4871ECCE-02BB-4BF7-A642-5E61A80DCB67}" srcId="{410475DF-19F8-4F5B-BB35-AC59C3688BFB}" destId="{5770C3A2-CCEF-41EB-8A3F-707467C53F46}" srcOrd="1" destOrd="0" parTransId="{87991AE8-D876-4837-91B0-FCFFE3A7BA05}" sibTransId="{991BAD4C-F50C-4D4F-A84D-71FEF84F44F8}"/>
    <dgm:cxn modelId="{3AB2966A-8E7F-4075-A7F5-D10021AF1F3A}" type="presParOf" srcId="{2EF97E16-87D7-443F-8DED-8EB162A99071}" destId="{DDB4D894-3C53-4765-9E65-7604229598E0}" srcOrd="0" destOrd="0" presId="urn:microsoft.com/office/officeart/2008/layout/VerticalCurvedList"/>
    <dgm:cxn modelId="{B2568794-CAC6-446F-BB2F-1362D2A12A51}" type="presParOf" srcId="{DDB4D894-3C53-4765-9E65-7604229598E0}" destId="{079B7E3B-6783-44BA-9BA8-B7BD0AF07FC2}" srcOrd="0" destOrd="0" presId="urn:microsoft.com/office/officeart/2008/layout/VerticalCurvedList"/>
    <dgm:cxn modelId="{81FAA422-1FD0-4760-A2EE-C2E67330A1BD}" type="presParOf" srcId="{079B7E3B-6783-44BA-9BA8-B7BD0AF07FC2}" destId="{59560EC9-84D1-40F3-ABE3-F419CEFE8783}" srcOrd="0" destOrd="0" presId="urn:microsoft.com/office/officeart/2008/layout/VerticalCurvedList"/>
    <dgm:cxn modelId="{2C9A9E5B-18B3-4065-9BC5-A6AFC139DE5B}" type="presParOf" srcId="{079B7E3B-6783-44BA-9BA8-B7BD0AF07FC2}" destId="{19051C5D-EF35-4ABA-BD16-3869D3D85137}" srcOrd="1" destOrd="0" presId="urn:microsoft.com/office/officeart/2008/layout/VerticalCurvedList"/>
    <dgm:cxn modelId="{7065D2D2-6B4B-4593-8AA7-7AAD76587820}" type="presParOf" srcId="{079B7E3B-6783-44BA-9BA8-B7BD0AF07FC2}" destId="{F5061AAF-6CAA-4CFF-919D-726700D4D951}" srcOrd="2" destOrd="0" presId="urn:microsoft.com/office/officeart/2008/layout/VerticalCurvedList"/>
    <dgm:cxn modelId="{5995878D-A75E-40CF-8808-F6ACD2651857}" type="presParOf" srcId="{079B7E3B-6783-44BA-9BA8-B7BD0AF07FC2}" destId="{A1E56BB0-041F-4E46-81AD-77A6C199D846}" srcOrd="3" destOrd="0" presId="urn:microsoft.com/office/officeart/2008/layout/VerticalCurvedList"/>
    <dgm:cxn modelId="{D8143896-7DBF-464C-AA97-EAED28D1A673}" type="presParOf" srcId="{DDB4D894-3C53-4765-9E65-7604229598E0}" destId="{F05E62D1-A3B3-4886-87ED-1754FF2FC634}" srcOrd="1" destOrd="0" presId="urn:microsoft.com/office/officeart/2008/layout/VerticalCurvedList"/>
    <dgm:cxn modelId="{2C62AB65-0C60-4359-9CA4-CBE36BD4301A}" type="presParOf" srcId="{DDB4D894-3C53-4765-9E65-7604229598E0}" destId="{437BB209-D990-483C-AB8F-4C25B255DEF2}" srcOrd="2" destOrd="0" presId="urn:microsoft.com/office/officeart/2008/layout/VerticalCurvedList"/>
    <dgm:cxn modelId="{D0357715-6A43-441F-9BA8-1B6A52B1F99B}" type="presParOf" srcId="{437BB209-D990-483C-AB8F-4C25B255DEF2}" destId="{E369E41E-DCE0-4C22-BB5A-BB36B1C58874}" srcOrd="0" destOrd="0" presId="urn:microsoft.com/office/officeart/2008/layout/VerticalCurvedList"/>
    <dgm:cxn modelId="{38E73340-3605-4C4C-8A44-84FD90640307}" type="presParOf" srcId="{DDB4D894-3C53-4765-9E65-7604229598E0}" destId="{40E5C78D-C594-46C3-8FE2-0471B7DD2A4A}" srcOrd="3" destOrd="0" presId="urn:microsoft.com/office/officeart/2008/layout/VerticalCurvedList"/>
    <dgm:cxn modelId="{1543E066-6031-46CC-80D6-4EEB77BECA56}" type="presParOf" srcId="{DDB4D894-3C53-4765-9E65-7604229598E0}" destId="{C635FCBC-A261-4B38-9A2E-B7E95C79510D}" srcOrd="4" destOrd="0" presId="urn:microsoft.com/office/officeart/2008/layout/VerticalCurvedList"/>
    <dgm:cxn modelId="{3ACB9D21-5ECE-42C6-A220-7A58D8F719FF}" type="presParOf" srcId="{C635FCBC-A261-4B38-9A2E-B7E95C79510D}" destId="{9C9BF7D3-0D13-4177-9099-8E6F14722E1F}" srcOrd="0" destOrd="0" presId="urn:microsoft.com/office/officeart/2008/layout/VerticalCurvedList"/>
    <dgm:cxn modelId="{7137A2C2-DF20-483D-AAD0-51C8D328B26A}" type="presParOf" srcId="{DDB4D894-3C53-4765-9E65-7604229598E0}" destId="{BAD92964-2BF7-4682-9091-3CC0B60E31CF}" srcOrd="5" destOrd="0" presId="urn:microsoft.com/office/officeart/2008/layout/VerticalCurvedList"/>
    <dgm:cxn modelId="{0B17AD8C-BF14-4D7C-91BE-41C2EDA73E08}" type="presParOf" srcId="{DDB4D894-3C53-4765-9E65-7604229598E0}" destId="{FB6C9415-3D11-4C83-A005-B95505F7F60A}" srcOrd="6" destOrd="0" presId="urn:microsoft.com/office/officeart/2008/layout/VerticalCurvedList"/>
    <dgm:cxn modelId="{699DF27D-8034-43F6-9C3A-99BF1E08168B}" type="presParOf" srcId="{FB6C9415-3D11-4C83-A005-B95505F7F60A}" destId="{586D39CF-E152-43DA-9E8D-90BE9C6EE65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0475DF-19F8-4F5B-BB35-AC59C3688BFB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A60E2A9-000C-4CDF-86DD-869D465A18DC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>
            <a:buNone/>
          </a:pPr>
          <a:r>
            <a:rPr lang="ru-RU" sz="2000" b="0" i="0" u="none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Охорона флори, фауни та територій природних парків</a:t>
          </a:r>
          <a:endParaRPr lang="pl-PL" sz="20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456FFC5-E5BA-4076-A4C0-882017ADBA97}" type="parTrans" cxnId="{7EC85426-E997-4BA7-907E-F2B0E2895AB8}">
      <dgm:prSet/>
      <dgm:spPr/>
      <dgm:t>
        <a:bodyPr/>
        <a:lstStyle/>
        <a:p>
          <a:endParaRPr lang="pl-PL" sz="2000"/>
        </a:p>
      </dgm:t>
    </dgm:pt>
    <dgm:pt modelId="{32D5C378-48BC-47E5-A7BA-04D8B0CB40D1}" type="sibTrans" cxnId="{7EC85426-E997-4BA7-907E-F2B0E2895AB8}">
      <dgm:prSet/>
      <dgm:spPr/>
      <dgm:t>
        <a:bodyPr/>
        <a:lstStyle/>
        <a:p>
          <a:endParaRPr lang="pl-PL" sz="2000"/>
        </a:p>
      </dgm:t>
    </dgm:pt>
    <dgm:pt modelId="{0B74C250-8AA6-4698-9F33-1117A3967168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>
            <a:buNone/>
          </a:pPr>
          <a:r>
            <a:rPr lang="ru-RU" sz="2000" b="0" i="0" u="none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Розвиток міської зеленої інфраструктури</a:t>
          </a:r>
          <a:endParaRPr lang="pl-PL" sz="20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0A59541-57A0-4958-895F-958A0E92AD78}" type="sibTrans" cxnId="{3B00D4B3-4C44-46F9-9D19-8B95D4ACE961}">
      <dgm:prSet/>
      <dgm:spPr/>
      <dgm:t>
        <a:bodyPr/>
        <a:lstStyle/>
        <a:p>
          <a:endParaRPr lang="pl-PL" sz="2000"/>
        </a:p>
      </dgm:t>
    </dgm:pt>
    <dgm:pt modelId="{C356EBD6-95A1-4FE3-9273-5D0711156204}" type="parTrans" cxnId="{3B00D4B3-4C44-46F9-9D19-8B95D4ACE961}">
      <dgm:prSet/>
      <dgm:spPr/>
      <dgm:t>
        <a:bodyPr/>
        <a:lstStyle/>
        <a:p>
          <a:endParaRPr lang="pl-PL" sz="2000"/>
        </a:p>
      </dgm:t>
    </dgm:pt>
    <dgm:pt modelId="{57AF7AB6-1178-4ECA-B9E7-BF132F01822E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>
            <a:buNone/>
          </a:pPr>
          <a:r>
            <a:rPr lang="ru-RU" sz="2000" b="0" i="0" u="none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Дослідження та розвиток освітніх ініціатив на підтримку біорізноманіття</a:t>
          </a:r>
          <a:endParaRPr lang="pl-PL" sz="20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94946F1-5179-49E3-8C3B-13AF0EBB5884}" type="sibTrans" cxnId="{EECA32D3-4C46-45D8-A972-7A7F7FCB3189}">
      <dgm:prSet/>
      <dgm:spPr/>
      <dgm:t>
        <a:bodyPr/>
        <a:lstStyle/>
        <a:p>
          <a:endParaRPr lang="pl-PL" sz="2000"/>
        </a:p>
      </dgm:t>
    </dgm:pt>
    <dgm:pt modelId="{843C87A2-5C5E-4E6F-B226-6C4DDD342EBD}" type="parTrans" cxnId="{EECA32D3-4C46-45D8-A972-7A7F7FCB3189}">
      <dgm:prSet/>
      <dgm:spPr/>
      <dgm:t>
        <a:bodyPr/>
        <a:lstStyle/>
        <a:p>
          <a:endParaRPr lang="pl-PL" sz="2000"/>
        </a:p>
      </dgm:t>
    </dgm:pt>
    <dgm:pt modelId="{2EF97E16-87D7-443F-8DED-8EB162A99071}" type="pres">
      <dgm:prSet presAssocID="{410475DF-19F8-4F5B-BB35-AC59C3688BFB}" presName="Name0" presStyleCnt="0">
        <dgm:presLayoutVars>
          <dgm:chMax val="7"/>
          <dgm:chPref val="7"/>
          <dgm:dir/>
        </dgm:presLayoutVars>
      </dgm:prSet>
      <dgm:spPr/>
    </dgm:pt>
    <dgm:pt modelId="{DDB4D894-3C53-4765-9E65-7604229598E0}" type="pres">
      <dgm:prSet presAssocID="{410475DF-19F8-4F5B-BB35-AC59C3688BFB}" presName="Name1" presStyleCnt="0"/>
      <dgm:spPr/>
    </dgm:pt>
    <dgm:pt modelId="{079B7E3B-6783-44BA-9BA8-B7BD0AF07FC2}" type="pres">
      <dgm:prSet presAssocID="{410475DF-19F8-4F5B-BB35-AC59C3688BFB}" presName="cycle" presStyleCnt="0"/>
      <dgm:spPr/>
    </dgm:pt>
    <dgm:pt modelId="{59560EC9-84D1-40F3-ABE3-F419CEFE8783}" type="pres">
      <dgm:prSet presAssocID="{410475DF-19F8-4F5B-BB35-AC59C3688BFB}" presName="srcNode" presStyleLbl="node1" presStyleIdx="0" presStyleCnt="3"/>
      <dgm:spPr/>
    </dgm:pt>
    <dgm:pt modelId="{19051C5D-EF35-4ABA-BD16-3869D3D85137}" type="pres">
      <dgm:prSet presAssocID="{410475DF-19F8-4F5B-BB35-AC59C3688BFB}" presName="conn" presStyleLbl="parChTrans1D2" presStyleIdx="0" presStyleCnt="1"/>
      <dgm:spPr/>
    </dgm:pt>
    <dgm:pt modelId="{F5061AAF-6CAA-4CFF-919D-726700D4D951}" type="pres">
      <dgm:prSet presAssocID="{410475DF-19F8-4F5B-BB35-AC59C3688BFB}" presName="extraNode" presStyleLbl="node1" presStyleIdx="0" presStyleCnt="3"/>
      <dgm:spPr/>
    </dgm:pt>
    <dgm:pt modelId="{A1E56BB0-041F-4E46-81AD-77A6C199D846}" type="pres">
      <dgm:prSet presAssocID="{410475DF-19F8-4F5B-BB35-AC59C3688BFB}" presName="dstNode" presStyleLbl="node1" presStyleIdx="0" presStyleCnt="3"/>
      <dgm:spPr/>
    </dgm:pt>
    <dgm:pt modelId="{41C76B4F-62C0-4341-B34F-8678FF08622C}" type="pres">
      <dgm:prSet presAssocID="{CA60E2A9-000C-4CDF-86DD-869D465A18DC}" presName="text_1" presStyleLbl="node1" presStyleIdx="0" presStyleCnt="3">
        <dgm:presLayoutVars>
          <dgm:bulletEnabled val="1"/>
        </dgm:presLayoutVars>
      </dgm:prSet>
      <dgm:spPr/>
    </dgm:pt>
    <dgm:pt modelId="{65F9C8C3-5F8F-4A8A-98D0-6C407F863832}" type="pres">
      <dgm:prSet presAssocID="{CA60E2A9-000C-4CDF-86DD-869D465A18DC}" presName="accent_1" presStyleCnt="0"/>
      <dgm:spPr/>
    </dgm:pt>
    <dgm:pt modelId="{A402C78D-0C7E-4D7E-83FF-70ED8B9AF358}" type="pres">
      <dgm:prSet presAssocID="{CA60E2A9-000C-4CDF-86DD-869D465A18DC}" presName="accentRepeatNode" presStyleLbl="solidFgAcc1" presStyleIdx="0" presStyleCnt="3"/>
      <dgm:spPr/>
    </dgm:pt>
    <dgm:pt modelId="{12FE0FC8-B3B2-42B6-9939-511DFFDDE027}" type="pres">
      <dgm:prSet presAssocID="{0B74C250-8AA6-4698-9F33-1117A3967168}" presName="text_2" presStyleLbl="node1" presStyleIdx="1" presStyleCnt="3">
        <dgm:presLayoutVars>
          <dgm:bulletEnabled val="1"/>
        </dgm:presLayoutVars>
      </dgm:prSet>
      <dgm:spPr/>
    </dgm:pt>
    <dgm:pt modelId="{E4807C62-EBBE-4563-96ED-C737D3EB42CC}" type="pres">
      <dgm:prSet presAssocID="{0B74C250-8AA6-4698-9F33-1117A3967168}" presName="accent_2" presStyleCnt="0"/>
      <dgm:spPr/>
    </dgm:pt>
    <dgm:pt modelId="{7A2C2E9E-F828-40FE-839E-A25ED64B718F}" type="pres">
      <dgm:prSet presAssocID="{0B74C250-8AA6-4698-9F33-1117A3967168}" presName="accentRepeatNode" presStyleLbl="solidFgAcc1" presStyleIdx="1" presStyleCnt="3"/>
      <dgm:spPr/>
    </dgm:pt>
    <dgm:pt modelId="{ED0375C6-3692-4F7B-A082-1ABAC1381C59}" type="pres">
      <dgm:prSet presAssocID="{57AF7AB6-1178-4ECA-B9E7-BF132F01822E}" presName="text_3" presStyleLbl="node1" presStyleIdx="2" presStyleCnt="3">
        <dgm:presLayoutVars>
          <dgm:bulletEnabled val="1"/>
        </dgm:presLayoutVars>
      </dgm:prSet>
      <dgm:spPr/>
    </dgm:pt>
    <dgm:pt modelId="{EE2B60BE-1AE5-43F3-B7C7-873E83FBBC6C}" type="pres">
      <dgm:prSet presAssocID="{57AF7AB6-1178-4ECA-B9E7-BF132F01822E}" presName="accent_3" presStyleCnt="0"/>
      <dgm:spPr/>
    </dgm:pt>
    <dgm:pt modelId="{3109DF30-A7C7-40A7-9DFD-B29415708D90}" type="pres">
      <dgm:prSet presAssocID="{57AF7AB6-1178-4ECA-B9E7-BF132F01822E}" presName="accentRepeatNode" presStyleLbl="solidFgAcc1" presStyleIdx="2" presStyleCnt="3"/>
      <dgm:spPr/>
    </dgm:pt>
  </dgm:ptLst>
  <dgm:cxnLst>
    <dgm:cxn modelId="{80013415-30F9-4C39-A0A8-BAFAB84487A7}" type="presOf" srcId="{57AF7AB6-1178-4ECA-B9E7-BF132F01822E}" destId="{ED0375C6-3692-4F7B-A082-1ABAC1381C59}" srcOrd="0" destOrd="0" presId="urn:microsoft.com/office/officeart/2008/layout/VerticalCurvedList"/>
    <dgm:cxn modelId="{7EC85426-E997-4BA7-907E-F2B0E2895AB8}" srcId="{410475DF-19F8-4F5B-BB35-AC59C3688BFB}" destId="{CA60E2A9-000C-4CDF-86DD-869D465A18DC}" srcOrd="0" destOrd="0" parTransId="{1456FFC5-E5BA-4076-A4C0-882017ADBA97}" sibTransId="{32D5C378-48BC-47E5-A7BA-04D8B0CB40D1}"/>
    <dgm:cxn modelId="{B91DF532-B910-4F3D-A96A-6C766E36B351}" type="presOf" srcId="{0B74C250-8AA6-4698-9F33-1117A3967168}" destId="{12FE0FC8-B3B2-42B6-9939-511DFFDDE027}" srcOrd="0" destOrd="0" presId="urn:microsoft.com/office/officeart/2008/layout/VerticalCurvedList"/>
    <dgm:cxn modelId="{78099953-823B-47AF-8C8A-EB05BC479851}" type="presOf" srcId="{410475DF-19F8-4F5B-BB35-AC59C3688BFB}" destId="{2EF97E16-87D7-443F-8DED-8EB162A99071}" srcOrd="0" destOrd="0" presId="urn:microsoft.com/office/officeart/2008/layout/VerticalCurvedList"/>
    <dgm:cxn modelId="{74078F55-C7A4-4BAB-82AC-14AFF7EA5DEF}" type="presOf" srcId="{32D5C378-48BC-47E5-A7BA-04D8B0CB40D1}" destId="{19051C5D-EF35-4ABA-BD16-3869D3D85137}" srcOrd="0" destOrd="0" presId="urn:microsoft.com/office/officeart/2008/layout/VerticalCurvedList"/>
    <dgm:cxn modelId="{2CB9B9AF-0F97-49EA-9B50-B13745B97E30}" type="presOf" srcId="{CA60E2A9-000C-4CDF-86DD-869D465A18DC}" destId="{41C76B4F-62C0-4341-B34F-8678FF08622C}" srcOrd="0" destOrd="0" presId="urn:microsoft.com/office/officeart/2008/layout/VerticalCurvedList"/>
    <dgm:cxn modelId="{3B00D4B3-4C44-46F9-9D19-8B95D4ACE961}" srcId="{410475DF-19F8-4F5B-BB35-AC59C3688BFB}" destId="{0B74C250-8AA6-4698-9F33-1117A3967168}" srcOrd="1" destOrd="0" parTransId="{C356EBD6-95A1-4FE3-9273-5D0711156204}" sibTransId="{C0A59541-57A0-4958-895F-958A0E92AD78}"/>
    <dgm:cxn modelId="{EECA32D3-4C46-45D8-A972-7A7F7FCB3189}" srcId="{410475DF-19F8-4F5B-BB35-AC59C3688BFB}" destId="{57AF7AB6-1178-4ECA-B9E7-BF132F01822E}" srcOrd="2" destOrd="0" parTransId="{843C87A2-5C5E-4E6F-B226-6C4DDD342EBD}" sibTransId="{094946F1-5179-49E3-8C3B-13AF0EBB5884}"/>
    <dgm:cxn modelId="{3AB2966A-8E7F-4075-A7F5-D10021AF1F3A}" type="presParOf" srcId="{2EF97E16-87D7-443F-8DED-8EB162A99071}" destId="{DDB4D894-3C53-4765-9E65-7604229598E0}" srcOrd="0" destOrd="0" presId="urn:microsoft.com/office/officeart/2008/layout/VerticalCurvedList"/>
    <dgm:cxn modelId="{B2568794-CAC6-446F-BB2F-1362D2A12A51}" type="presParOf" srcId="{DDB4D894-3C53-4765-9E65-7604229598E0}" destId="{079B7E3B-6783-44BA-9BA8-B7BD0AF07FC2}" srcOrd="0" destOrd="0" presId="urn:microsoft.com/office/officeart/2008/layout/VerticalCurvedList"/>
    <dgm:cxn modelId="{81FAA422-1FD0-4760-A2EE-C2E67330A1BD}" type="presParOf" srcId="{079B7E3B-6783-44BA-9BA8-B7BD0AF07FC2}" destId="{59560EC9-84D1-40F3-ABE3-F419CEFE8783}" srcOrd="0" destOrd="0" presId="urn:microsoft.com/office/officeart/2008/layout/VerticalCurvedList"/>
    <dgm:cxn modelId="{2C9A9E5B-18B3-4065-9BC5-A6AFC139DE5B}" type="presParOf" srcId="{079B7E3B-6783-44BA-9BA8-B7BD0AF07FC2}" destId="{19051C5D-EF35-4ABA-BD16-3869D3D85137}" srcOrd="1" destOrd="0" presId="urn:microsoft.com/office/officeart/2008/layout/VerticalCurvedList"/>
    <dgm:cxn modelId="{7065D2D2-6B4B-4593-8AA7-7AAD76587820}" type="presParOf" srcId="{079B7E3B-6783-44BA-9BA8-B7BD0AF07FC2}" destId="{F5061AAF-6CAA-4CFF-919D-726700D4D951}" srcOrd="2" destOrd="0" presId="urn:microsoft.com/office/officeart/2008/layout/VerticalCurvedList"/>
    <dgm:cxn modelId="{5995878D-A75E-40CF-8808-F6ACD2651857}" type="presParOf" srcId="{079B7E3B-6783-44BA-9BA8-B7BD0AF07FC2}" destId="{A1E56BB0-041F-4E46-81AD-77A6C199D846}" srcOrd="3" destOrd="0" presId="urn:microsoft.com/office/officeart/2008/layout/VerticalCurvedList"/>
    <dgm:cxn modelId="{72D6678C-95BE-4BC2-ADA4-EA5D1C8B1F1E}" type="presParOf" srcId="{DDB4D894-3C53-4765-9E65-7604229598E0}" destId="{41C76B4F-62C0-4341-B34F-8678FF08622C}" srcOrd="1" destOrd="0" presId="urn:microsoft.com/office/officeart/2008/layout/VerticalCurvedList"/>
    <dgm:cxn modelId="{76B51127-0BC1-4C00-8839-1FE59F74729F}" type="presParOf" srcId="{DDB4D894-3C53-4765-9E65-7604229598E0}" destId="{65F9C8C3-5F8F-4A8A-98D0-6C407F863832}" srcOrd="2" destOrd="0" presId="urn:microsoft.com/office/officeart/2008/layout/VerticalCurvedList"/>
    <dgm:cxn modelId="{9529966A-3822-4006-A8FE-EB7EDD6927FE}" type="presParOf" srcId="{65F9C8C3-5F8F-4A8A-98D0-6C407F863832}" destId="{A402C78D-0C7E-4D7E-83FF-70ED8B9AF358}" srcOrd="0" destOrd="0" presId="urn:microsoft.com/office/officeart/2008/layout/VerticalCurvedList"/>
    <dgm:cxn modelId="{58FF6409-57A7-404F-A6A3-795B2495E3D6}" type="presParOf" srcId="{DDB4D894-3C53-4765-9E65-7604229598E0}" destId="{12FE0FC8-B3B2-42B6-9939-511DFFDDE027}" srcOrd="3" destOrd="0" presId="urn:microsoft.com/office/officeart/2008/layout/VerticalCurvedList"/>
    <dgm:cxn modelId="{E73D1DD1-DEE2-4668-8C31-0B89B2CBA2C4}" type="presParOf" srcId="{DDB4D894-3C53-4765-9E65-7604229598E0}" destId="{E4807C62-EBBE-4563-96ED-C737D3EB42CC}" srcOrd="4" destOrd="0" presId="urn:microsoft.com/office/officeart/2008/layout/VerticalCurvedList"/>
    <dgm:cxn modelId="{DF21206E-CD3C-4B43-A614-63736E4C53B3}" type="presParOf" srcId="{E4807C62-EBBE-4563-96ED-C737D3EB42CC}" destId="{7A2C2E9E-F828-40FE-839E-A25ED64B718F}" srcOrd="0" destOrd="0" presId="urn:microsoft.com/office/officeart/2008/layout/VerticalCurvedList"/>
    <dgm:cxn modelId="{615E1144-0A54-4F2A-B7F5-B60040E0C4E6}" type="presParOf" srcId="{DDB4D894-3C53-4765-9E65-7604229598E0}" destId="{ED0375C6-3692-4F7B-A082-1ABAC1381C59}" srcOrd="5" destOrd="0" presId="urn:microsoft.com/office/officeart/2008/layout/VerticalCurvedList"/>
    <dgm:cxn modelId="{9173F024-111D-44C1-BDE3-27A67E4E150C}" type="presParOf" srcId="{DDB4D894-3C53-4765-9E65-7604229598E0}" destId="{EE2B60BE-1AE5-43F3-B7C7-873E83FBBC6C}" srcOrd="6" destOrd="0" presId="urn:microsoft.com/office/officeart/2008/layout/VerticalCurvedList"/>
    <dgm:cxn modelId="{2F91612D-E22E-47E5-802D-570E4186D44E}" type="presParOf" srcId="{EE2B60BE-1AE5-43F3-B7C7-873E83FBBC6C}" destId="{3109DF30-A7C7-40A7-9DFD-B29415708D9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446AF7-AE81-41C7-BDC5-BAE90A83AD5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8A99EE8-4D11-4943-8E7B-D0CAA053C986}">
      <dgm:prSet custT="1"/>
      <dgm:spPr/>
      <dgm:t>
        <a:bodyPr/>
        <a:lstStyle/>
        <a:p>
          <a:r>
            <a:rPr lang="pl-PL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112</a:t>
          </a:r>
          <a:r>
            <a:rPr lang="pl-PL" sz="20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дооснащених</a:t>
          </a:r>
          <a:r>
            <a:rPr lang="ru-RU" sz="2000" b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рятувальних підрозділів / служб</a:t>
          </a:r>
          <a:endParaRPr lang="pl-PL" sz="20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30477E9-DBAD-4099-89FA-3AEE3BC4EEF5}" type="parTrans" cxnId="{45451BAD-E383-4631-B748-84B489CE5A38}">
      <dgm:prSet/>
      <dgm:spPr/>
      <dgm:t>
        <a:bodyPr/>
        <a:lstStyle/>
        <a:p>
          <a:endParaRPr lang="pl-PL" sz="2000"/>
        </a:p>
      </dgm:t>
    </dgm:pt>
    <dgm:pt modelId="{2C5EFD2F-EB1A-4F94-BAC2-FD6A5BF9BD8F}" type="sibTrans" cxnId="{45451BAD-E383-4631-B748-84B489CE5A38}">
      <dgm:prSet/>
      <dgm:spPr/>
      <dgm:t>
        <a:bodyPr/>
        <a:lstStyle/>
        <a:p>
          <a:endParaRPr lang="pl-PL" sz="2000"/>
        </a:p>
      </dgm:t>
    </dgm:pt>
    <dgm:pt modelId="{BBD56DE2-07D8-4016-8730-D3F446BAA6A3}">
      <dgm:prSet custT="1"/>
      <dgm:spPr/>
      <dgm:t>
        <a:bodyPr/>
        <a:lstStyle/>
        <a:p>
          <a:r>
            <a:rPr lang="en-GB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53</a:t>
          </a:r>
          <a:r>
            <a:rPr lang="en-GB" sz="20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придбані </a:t>
          </a:r>
          <a:r>
            <a:rPr lang="ru-RU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рятувальні транспортні засоби</a:t>
          </a:r>
          <a:endParaRPr lang="pl-PL" sz="2000" b="1" dirty="0">
            <a:solidFill>
              <a:srgbClr val="00B050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FBDAB7B-8917-4E8B-B510-40EC5916E3DD}" type="parTrans" cxnId="{21F9F4F6-F620-4EEF-80CD-8A00A2F1A9DD}">
      <dgm:prSet/>
      <dgm:spPr/>
      <dgm:t>
        <a:bodyPr/>
        <a:lstStyle/>
        <a:p>
          <a:endParaRPr lang="pl-PL"/>
        </a:p>
      </dgm:t>
    </dgm:pt>
    <dgm:pt modelId="{07FAF2D4-7AF8-4EFA-BA64-56D0B888243E}" type="sibTrans" cxnId="{21F9F4F6-F620-4EEF-80CD-8A00A2F1A9DD}">
      <dgm:prSet/>
      <dgm:spPr/>
      <dgm:t>
        <a:bodyPr/>
        <a:lstStyle/>
        <a:p>
          <a:endParaRPr lang="pl-PL"/>
        </a:p>
      </dgm:t>
    </dgm:pt>
    <dgm:pt modelId="{6E921CF7-8461-4634-8A8F-3332330FEFB9}">
      <dgm:prSet custT="1"/>
      <dgm:spPr/>
      <dgm:t>
        <a:bodyPr/>
        <a:lstStyle/>
        <a:p>
          <a:r>
            <a:rPr lang="pl-PL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12</a:t>
          </a:r>
          <a:r>
            <a:rPr lang="pl-PL" sz="20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нових або модернізованих </a:t>
          </a:r>
          <a:r>
            <a:rPr lang="ru-RU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очисних споруд </a:t>
          </a:r>
          <a:r>
            <a:rPr lang="ru-RU" sz="20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і станцій водопідготовки</a:t>
          </a:r>
          <a:endParaRPr lang="pl-PL" sz="20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CE1214A-8F82-463B-8A5A-1315A822ED5A}" type="parTrans" cxnId="{E66A239F-0491-4608-9382-4974327F4815}">
      <dgm:prSet/>
      <dgm:spPr/>
      <dgm:t>
        <a:bodyPr/>
        <a:lstStyle/>
        <a:p>
          <a:endParaRPr lang="pl-PL"/>
        </a:p>
      </dgm:t>
    </dgm:pt>
    <dgm:pt modelId="{BC885BA9-25CB-4B7D-A00A-D40668303C6C}" type="sibTrans" cxnId="{E66A239F-0491-4608-9382-4974327F4815}">
      <dgm:prSet/>
      <dgm:spPr/>
      <dgm:t>
        <a:bodyPr/>
        <a:lstStyle/>
        <a:p>
          <a:endParaRPr lang="pl-PL"/>
        </a:p>
      </dgm:t>
    </dgm:pt>
    <dgm:pt modelId="{57D71C1E-3E8C-4526-8797-237B674ACEAD}">
      <dgm:prSet custT="1"/>
      <dgm:spPr/>
      <dgm:t>
        <a:bodyPr/>
        <a:lstStyle/>
        <a:p>
          <a:r>
            <a:rPr lang="pl-PL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&gt; 13 000 </a:t>
          </a:r>
          <a:r>
            <a:rPr lang="ru-RU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учасників спільних </a:t>
          </a:r>
          <a:r>
            <a:rPr lang="ru-RU" sz="20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транскордонних </a:t>
          </a:r>
          <a:r>
            <a:rPr lang="ru-RU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заходів</a:t>
          </a:r>
          <a:endParaRPr lang="pl-PL" sz="2000" b="1" dirty="0">
            <a:solidFill>
              <a:srgbClr val="00B050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13E453C-4BB3-47F3-927E-44C2C545E82E}" type="parTrans" cxnId="{9F080D4E-C426-4FB9-92DF-8372E05981E9}">
      <dgm:prSet/>
      <dgm:spPr/>
      <dgm:t>
        <a:bodyPr/>
        <a:lstStyle/>
        <a:p>
          <a:endParaRPr lang="pl-PL"/>
        </a:p>
      </dgm:t>
    </dgm:pt>
    <dgm:pt modelId="{BD0C585C-A371-4DA0-AF2E-181FEA9E2C3E}" type="sibTrans" cxnId="{9F080D4E-C426-4FB9-92DF-8372E05981E9}">
      <dgm:prSet/>
      <dgm:spPr/>
      <dgm:t>
        <a:bodyPr/>
        <a:lstStyle/>
        <a:p>
          <a:endParaRPr lang="pl-PL"/>
        </a:p>
      </dgm:t>
    </dgm:pt>
    <dgm:pt modelId="{1BD5A7C8-6449-440E-AF3D-B690906C2CE6}">
      <dgm:prSet custT="1"/>
      <dgm:spPr/>
      <dgm:t>
        <a:bodyPr/>
        <a:lstStyle/>
        <a:p>
          <a:r>
            <a:rPr lang="pl-PL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132</a:t>
          </a:r>
          <a:r>
            <a:rPr lang="pl-PL" sz="20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км нових або модернізованих </a:t>
          </a:r>
          <a:r>
            <a:rPr lang="ru-RU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водопровідних / каналізаційних мереж</a:t>
          </a:r>
          <a:endParaRPr lang="pl-PL" sz="2000" b="1" dirty="0">
            <a:solidFill>
              <a:srgbClr val="00B050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95751C1-CFB2-4EB8-8093-7AD88BE15224}" type="parTrans" cxnId="{CEB73B4F-6A48-4213-A93C-5306D9E15F0B}">
      <dgm:prSet/>
      <dgm:spPr/>
      <dgm:t>
        <a:bodyPr/>
        <a:lstStyle/>
        <a:p>
          <a:endParaRPr lang="pl-PL"/>
        </a:p>
      </dgm:t>
    </dgm:pt>
    <dgm:pt modelId="{113EEFC5-F551-4CC1-A73A-F475429D8A9E}" type="sibTrans" cxnId="{CEB73B4F-6A48-4213-A93C-5306D9E15F0B}">
      <dgm:prSet/>
      <dgm:spPr/>
      <dgm:t>
        <a:bodyPr/>
        <a:lstStyle/>
        <a:p>
          <a:endParaRPr lang="pl-PL"/>
        </a:p>
      </dgm:t>
    </dgm:pt>
    <dgm:pt modelId="{20B33ADE-08E2-4F49-80B1-1099DA80FAAE}">
      <dgm:prSet custT="1"/>
      <dgm:spPr/>
      <dgm:t>
        <a:bodyPr/>
        <a:lstStyle/>
        <a:p>
          <a:r>
            <a:rPr lang="pl-PL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&gt; 15</a:t>
          </a:r>
          <a:r>
            <a:rPr lang="pl-PL" sz="20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природних парків / заповідників</a:t>
          </a:r>
          <a:r>
            <a:rPr lang="ru-RU" sz="20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охоплених заходами з охорони</a:t>
          </a:r>
          <a:endParaRPr lang="pl-PL" sz="20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8131256-0908-4AA6-A236-3359431635BC}" type="parTrans" cxnId="{5AFE856A-23A9-4C41-8848-31877F7AA1E7}">
      <dgm:prSet/>
      <dgm:spPr/>
      <dgm:t>
        <a:bodyPr/>
        <a:lstStyle/>
        <a:p>
          <a:endParaRPr lang="pl-PL"/>
        </a:p>
      </dgm:t>
    </dgm:pt>
    <dgm:pt modelId="{601D93FD-202E-48C2-ABD7-ABDDB2C88EC8}" type="sibTrans" cxnId="{5AFE856A-23A9-4C41-8848-31877F7AA1E7}">
      <dgm:prSet/>
      <dgm:spPr/>
      <dgm:t>
        <a:bodyPr/>
        <a:lstStyle/>
        <a:p>
          <a:endParaRPr lang="pl-PL"/>
        </a:p>
      </dgm:t>
    </dgm:pt>
    <dgm:pt modelId="{79E995FF-EA38-474D-98BD-1889DA8BEA83}">
      <dgm:prSet custT="1"/>
      <dgm:spPr/>
      <dgm:t>
        <a:bodyPr/>
        <a:lstStyle/>
        <a:p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217 000 </a:t>
          </a:r>
          <a:r>
            <a:rPr lang="ru-RU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га</a:t>
          </a:r>
          <a:r>
            <a:rPr lang="ru-RU" sz="2000" kern="1200" dirty="0">
              <a:solidFill>
                <a:srgbClr val="156082">
                  <a:lumMod val="75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охоплених заходами із захисту (в т.ч. </a:t>
          </a:r>
          <a:r>
            <a:rPr lang="ru-RU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&gt;160 000 га </a:t>
          </a:r>
          <a:r>
            <a:rPr lang="ru-RU" sz="2000" kern="1200" dirty="0">
              <a:solidFill>
                <a:srgbClr val="156082">
                  <a:lumMod val="75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Natura 2000)</a:t>
          </a:r>
          <a:endParaRPr lang="pl-PL" sz="2000" kern="1200" dirty="0">
            <a:solidFill>
              <a:srgbClr val="156082">
                <a:lumMod val="75000"/>
              </a:srgb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D77021F-8C8B-45C3-AD1F-8B1008F375D4}" type="parTrans" cxnId="{2E7E5564-BFDB-4264-BBDA-2696AD02FC26}">
      <dgm:prSet/>
      <dgm:spPr/>
      <dgm:t>
        <a:bodyPr/>
        <a:lstStyle/>
        <a:p>
          <a:endParaRPr lang="pl-PL"/>
        </a:p>
      </dgm:t>
    </dgm:pt>
    <dgm:pt modelId="{224C4B5E-7995-4569-8665-FC19085AC683}" type="sibTrans" cxnId="{2E7E5564-BFDB-4264-BBDA-2696AD02FC26}">
      <dgm:prSet/>
      <dgm:spPr/>
      <dgm:t>
        <a:bodyPr/>
        <a:lstStyle/>
        <a:p>
          <a:endParaRPr lang="pl-PL"/>
        </a:p>
      </dgm:t>
    </dgm:pt>
    <dgm:pt modelId="{0BBA0AAA-DD34-4107-8D15-0070557784F8}">
      <dgm:prSet custT="1"/>
      <dgm:spPr/>
      <dgm:t>
        <a:bodyPr/>
        <a:lstStyle/>
        <a:p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&gt; 685 000 </a:t>
          </a:r>
          <a:r>
            <a:rPr lang="ru-RU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користувачів</a:t>
          </a:r>
          <a:r>
            <a:rPr lang="ru-RU" sz="2000" kern="1200" dirty="0">
              <a:solidFill>
                <a:srgbClr val="156082">
                  <a:lumMod val="75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удосконалених систем водопостачання та каналізації</a:t>
          </a:r>
          <a:endParaRPr lang="pl-PL" sz="2000" kern="12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6E562F3-D773-48C2-92A0-556E96B89165}" type="parTrans" cxnId="{6F5E94A0-11D7-4FAC-8E73-BA2FC2EAD380}">
      <dgm:prSet/>
      <dgm:spPr/>
      <dgm:t>
        <a:bodyPr/>
        <a:lstStyle/>
        <a:p>
          <a:endParaRPr lang="pl-PL"/>
        </a:p>
      </dgm:t>
    </dgm:pt>
    <dgm:pt modelId="{80AB7A20-F88D-4E8C-A7EB-71F5D2B9C236}" type="sibTrans" cxnId="{6F5E94A0-11D7-4FAC-8E73-BA2FC2EAD380}">
      <dgm:prSet/>
      <dgm:spPr/>
      <dgm:t>
        <a:bodyPr/>
        <a:lstStyle/>
        <a:p>
          <a:endParaRPr lang="pl-PL"/>
        </a:p>
      </dgm:t>
    </dgm:pt>
    <dgm:pt modelId="{742F8461-95FC-4230-8635-298F5565B91D}">
      <dgm:prSet custT="1"/>
      <dgm:spPr/>
      <dgm:t>
        <a:bodyPr/>
        <a:lstStyle/>
        <a:p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32</a:t>
          </a:r>
          <a:r>
            <a:rPr lang="pl-PL" sz="20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інформаційно-освітні кампанії </a:t>
          </a:r>
          <a:r>
            <a:rPr lang="ru-RU" sz="20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з формування екологічної свідомості</a:t>
          </a:r>
          <a:endParaRPr lang="pl-PL" sz="2000" kern="12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FB153AD-58E9-491F-BA0C-90A370F15344}" type="parTrans" cxnId="{D53A94E8-2745-40FE-B1D4-6C34E77A2213}">
      <dgm:prSet/>
      <dgm:spPr/>
      <dgm:t>
        <a:bodyPr/>
        <a:lstStyle/>
        <a:p>
          <a:endParaRPr lang="pl-PL"/>
        </a:p>
      </dgm:t>
    </dgm:pt>
    <dgm:pt modelId="{F228988A-C52A-439A-A4F1-E9F9354B4CFC}" type="sibTrans" cxnId="{D53A94E8-2745-40FE-B1D4-6C34E77A2213}">
      <dgm:prSet/>
      <dgm:spPr/>
      <dgm:t>
        <a:bodyPr/>
        <a:lstStyle/>
        <a:p>
          <a:endParaRPr lang="pl-PL"/>
        </a:p>
      </dgm:t>
    </dgm:pt>
    <dgm:pt modelId="{6F78421D-547A-4679-8EF5-04ABB11F3476}">
      <dgm:prSet custT="1"/>
      <dgm:spPr/>
      <dgm:t>
        <a:bodyPr/>
        <a:lstStyle/>
        <a:p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36</a:t>
          </a:r>
          <a:r>
            <a:rPr lang="pl-PL" sz="20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спільно розроблених </a:t>
          </a:r>
          <a:r>
            <a:rPr lang="ru-RU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рішень</a:t>
          </a:r>
          <a:endParaRPr lang="pl-PL" sz="2000" b="1" kern="1200" dirty="0">
            <a:solidFill>
              <a:srgbClr val="00B050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0A8AF82-7318-4A1F-AD10-9A004FF727BB}" type="parTrans" cxnId="{9563EDBD-F6DA-4863-B1EA-1CE815E52542}">
      <dgm:prSet/>
      <dgm:spPr/>
      <dgm:t>
        <a:bodyPr/>
        <a:lstStyle/>
        <a:p>
          <a:endParaRPr lang="pl-PL"/>
        </a:p>
      </dgm:t>
    </dgm:pt>
    <dgm:pt modelId="{839DD02E-C605-4AE9-874A-45967F39B0D6}" type="sibTrans" cxnId="{9563EDBD-F6DA-4863-B1EA-1CE815E52542}">
      <dgm:prSet/>
      <dgm:spPr/>
      <dgm:t>
        <a:bodyPr/>
        <a:lstStyle/>
        <a:p>
          <a:endParaRPr lang="pl-PL"/>
        </a:p>
      </dgm:t>
    </dgm:pt>
    <dgm:pt modelId="{F7A2E9ED-EABD-4083-B478-5B999513BBE2}" type="pres">
      <dgm:prSet presAssocID="{1A446AF7-AE81-41C7-BDC5-BAE90A83AD52}" presName="vert0" presStyleCnt="0">
        <dgm:presLayoutVars>
          <dgm:dir/>
          <dgm:animOne val="branch"/>
          <dgm:animLvl val="lvl"/>
        </dgm:presLayoutVars>
      </dgm:prSet>
      <dgm:spPr/>
    </dgm:pt>
    <dgm:pt modelId="{9F320618-5595-4E5A-A196-EAE7BECF4E27}" type="pres">
      <dgm:prSet presAssocID="{E8A99EE8-4D11-4943-8E7B-D0CAA053C986}" presName="thickLine" presStyleLbl="alignNode1" presStyleIdx="0" presStyleCnt="10"/>
      <dgm:spPr/>
    </dgm:pt>
    <dgm:pt modelId="{1ADC1494-F315-4CC5-81A8-5ECD09CC237B}" type="pres">
      <dgm:prSet presAssocID="{E8A99EE8-4D11-4943-8E7B-D0CAA053C986}" presName="horz1" presStyleCnt="0"/>
      <dgm:spPr/>
    </dgm:pt>
    <dgm:pt modelId="{A8F149D2-A389-4E2A-8FBC-90CDE7632CF8}" type="pres">
      <dgm:prSet presAssocID="{E8A99EE8-4D11-4943-8E7B-D0CAA053C986}" presName="tx1" presStyleLbl="revTx" presStyleIdx="0" presStyleCnt="10"/>
      <dgm:spPr/>
    </dgm:pt>
    <dgm:pt modelId="{BA48B90C-613D-4756-8144-89286B35A24D}" type="pres">
      <dgm:prSet presAssocID="{E8A99EE8-4D11-4943-8E7B-D0CAA053C986}" presName="vert1" presStyleCnt="0"/>
      <dgm:spPr/>
    </dgm:pt>
    <dgm:pt modelId="{314E220F-28AB-4F86-8D05-8645E3A6EC7C}" type="pres">
      <dgm:prSet presAssocID="{BBD56DE2-07D8-4016-8730-D3F446BAA6A3}" presName="thickLine" presStyleLbl="alignNode1" presStyleIdx="1" presStyleCnt="10"/>
      <dgm:spPr/>
    </dgm:pt>
    <dgm:pt modelId="{9054B4A3-CB83-490A-9871-97C758905231}" type="pres">
      <dgm:prSet presAssocID="{BBD56DE2-07D8-4016-8730-D3F446BAA6A3}" presName="horz1" presStyleCnt="0"/>
      <dgm:spPr/>
    </dgm:pt>
    <dgm:pt modelId="{5B6A5FED-0C04-47B1-9EF9-12F30FCA285E}" type="pres">
      <dgm:prSet presAssocID="{BBD56DE2-07D8-4016-8730-D3F446BAA6A3}" presName="tx1" presStyleLbl="revTx" presStyleIdx="1" presStyleCnt="10"/>
      <dgm:spPr/>
    </dgm:pt>
    <dgm:pt modelId="{92E9C660-F7C3-433D-A128-7889B600A5C1}" type="pres">
      <dgm:prSet presAssocID="{BBD56DE2-07D8-4016-8730-D3F446BAA6A3}" presName="vert1" presStyleCnt="0"/>
      <dgm:spPr/>
    </dgm:pt>
    <dgm:pt modelId="{EEA38ED6-BA03-4F27-8562-EA2CCA29E1B6}" type="pres">
      <dgm:prSet presAssocID="{6E921CF7-8461-4634-8A8F-3332330FEFB9}" presName="thickLine" presStyleLbl="alignNode1" presStyleIdx="2" presStyleCnt="10"/>
      <dgm:spPr/>
    </dgm:pt>
    <dgm:pt modelId="{BDAB7EDB-3CEB-4971-85AD-C92504C5AA36}" type="pres">
      <dgm:prSet presAssocID="{6E921CF7-8461-4634-8A8F-3332330FEFB9}" presName="horz1" presStyleCnt="0"/>
      <dgm:spPr/>
    </dgm:pt>
    <dgm:pt modelId="{FE68D20B-71F2-4FAA-B16C-BD50B3C3D042}" type="pres">
      <dgm:prSet presAssocID="{6E921CF7-8461-4634-8A8F-3332330FEFB9}" presName="tx1" presStyleLbl="revTx" presStyleIdx="2" presStyleCnt="10" custScaleY="96787"/>
      <dgm:spPr/>
    </dgm:pt>
    <dgm:pt modelId="{59D505AA-6E52-4AD3-82E6-5A138D9F3040}" type="pres">
      <dgm:prSet presAssocID="{6E921CF7-8461-4634-8A8F-3332330FEFB9}" presName="vert1" presStyleCnt="0"/>
      <dgm:spPr/>
    </dgm:pt>
    <dgm:pt modelId="{6E4ADE8B-FE85-4206-8B04-B2D6519CC32F}" type="pres">
      <dgm:prSet presAssocID="{1BD5A7C8-6449-440E-AF3D-B690906C2CE6}" presName="thickLine" presStyleLbl="alignNode1" presStyleIdx="3" presStyleCnt="10"/>
      <dgm:spPr/>
    </dgm:pt>
    <dgm:pt modelId="{A2CB4DB2-85D0-4C21-B0FC-A840D91E7D3C}" type="pres">
      <dgm:prSet presAssocID="{1BD5A7C8-6449-440E-AF3D-B690906C2CE6}" presName="horz1" presStyleCnt="0"/>
      <dgm:spPr/>
    </dgm:pt>
    <dgm:pt modelId="{1D9E0398-0B39-42A3-B672-C4C3DC7890BE}" type="pres">
      <dgm:prSet presAssocID="{1BD5A7C8-6449-440E-AF3D-B690906C2CE6}" presName="tx1" presStyleLbl="revTx" presStyleIdx="3" presStyleCnt="10"/>
      <dgm:spPr/>
    </dgm:pt>
    <dgm:pt modelId="{DBD06BB6-B8F1-4FE7-8105-A71A0588C8BB}" type="pres">
      <dgm:prSet presAssocID="{1BD5A7C8-6449-440E-AF3D-B690906C2CE6}" presName="vert1" presStyleCnt="0"/>
      <dgm:spPr/>
    </dgm:pt>
    <dgm:pt modelId="{B3DAB14C-48A8-4715-AD17-454930003710}" type="pres">
      <dgm:prSet presAssocID="{57D71C1E-3E8C-4526-8797-237B674ACEAD}" presName="thickLine" presStyleLbl="alignNode1" presStyleIdx="4" presStyleCnt="10"/>
      <dgm:spPr/>
    </dgm:pt>
    <dgm:pt modelId="{F0BCACB0-0932-42FD-9F5C-DABF5E7223F4}" type="pres">
      <dgm:prSet presAssocID="{57D71C1E-3E8C-4526-8797-237B674ACEAD}" presName="horz1" presStyleCnt="0"/>
      <dgm:spPr/>
    </dgm:pt>
    <dgm:pt modelId="{6CF4E320-EF57-48F5-98D2-FF6BA586165C}" type="pres">
      <dgm:prSet presAssocID="{57D71C1E-3E8C-4526-8797-237B674ACEAD}" presName="tx1" presStyleLbl="revTx" presStyleIdx="4" presStyleCnt="10"/>
      <dgm:spPr/>
    </dgm:pt>
    <dgm:pt modelId="{A9BBDA35-E76F-4165-B859-3CC8BEDD2238}" type="pres">
      <dgm:prSet presAssocID="{57D71C1E-3E8C-4526-8797-237B674ACEAD}" presName="vert1" presStyleCnt="0"/>
      <dgm:spPr/>
    </dgm:pt>
    <dgm:pt modelId="{73D7C5AC-5CDD-41B2-AAB3-9BBE75AD5048}" type="pres">
      <dgm:prSet presAssocID="{20B33ADE-08E2-4F49-80B1-1099DA80FAAE}" presName="thickLine" presStyleLbl="alignNode1" presStyleIdx="5" presStyleCnt="10"/>
      <dgm:spPr/>
    </dgm:pt>
    <dgm:pt modelId="{3068EC72-CE4B-4A3A-80F9-401121A0B8D9}" type="pres">
      <dgm:prSet presAssocID="{20B33ADE-08E2-4F49-80B1-1099DA80FAAE}" presName="horz1" presStyleCnt="0"/>
      <dgm:spPr/>
    </dgm:pt>
    <dgm:pt modelId="{B3049E53-0C17-454D-8078-A1F57C788FE6}" type="pres">
      <dgm:prSet presAssocID="{20B33ADE-08E2-4F49-80B1-1099DA80FAAE}" presName="tx1" presStyleLbl="revTx" presStyleIdx="5" presStyleCnt="10"/>
      <dgm:spPr/>
    </dgm:pt>
    <dgm:pt modelId="{E5A3130F-B0AF-453B-B0AE-F8B38BF6A040}" type="pres">
      <dgm:prSet presAssocID="{20B33ADE-08E2-4F49-80B1-1099DA80FAAE}" presName="vert1" presStyleCnt="0"/>
      <dgm:spPr/>
    </dgm:pt>
    <dgm:pt modelId="{20912827-4EF7-4FA2-9F41-ED5D349EFE76}" type="pres">
      <dgm:prSet presAssocID="{79E995FF-EA38-474D-98BD-1889DA8BEA83}" presName="thickLine" presStyleLbl="alignNode1" presStyleIdx="6" presStyleCnt="10"/>
      <dgm:spPr/>
    </dgm:pt>
    <dgm:pt modelId="{540C3B30-CAB8-49DE-A989-E1D52AF04090}" type="pres">
      <dgm:prSet presAssocID="{79E995FF-EA38-474D-98BD-1889DA8BEA83}" presName="horz1" presStyleCnt="0"/>
      <dgm:spPr/>
    </dgm:pt>
    <dgm:pt modelId="{94A3F31E-A487-495B-B128-AF89F9FD36CF}" type="pres">
      <dgm:prSet presAssocID="{79E995FF-EA38-474D-98BD-1889DA8BEA83}" presName="tx1" presStyleLbl="revTx" presStyleIdx="6" presStyleCnt="10"/>
      <dgm:spPr/>
    </dgm:pt>
    <dgm:pt modelId="{DB144070-913D-41DA-B72F-7D2AC8108004}" type="pres">
      <dgm:prSet presAssocID="{79E995FF-EA38-474D-98BD-1889DA8BEA83}" presName="vert1" presStyleCnt="0"/>
      <dgm:spPr/>
    </dgm:pt>
    <dgm:pt modelId="{D453E11C-B038-4334-A700-1ED9234F0F0F}" type="pres">
      <dgm:prSet presAssocID="{0BBA0AAA-DD34-4107-8D15-0070557784F8}" presName="thickLine" presStyleLbl="alignNode1" presStyleIdx="7" presStyleCnt="10"/>
      <dgm:spPr/>
    </dgm:pt>
    <dgm:pt modelId="{4AE1F3A6-95E1-47C8-9583-C70F94027396}" type="pres">
      <dgm:prSet presAssocID="{0BBA0AAA-DD34-4107-8D15-0070557784F8}" presName="horz1" presStyleCnt="0"/>
      <dgm:spPr/>
    </dgm:pt>
    <dgm:pt modelId="{E7694A19-B15E-4C5B-BC10-995722AF799B}" type="pres">
      <dgm:prSet presAssocID="{0BBA0AAA-DD34-4107-8D15-0070557784F8}" presName="tx1" presStyleLbl="revTx" presStyleIdx="7" presStyleCnt="10"/>
      <dgm:spPr/>
    </dgm:pt>
    <dgm:pt modelId="{BC15C295-EDB7-49DB-A5B2-8F65880D8021}" type="pres">
      <dgm:prSet presAssocID="{0BBA0AAA-DD34-4107-8D15-0070557784F8}" presName="vert1" presStyleCnt="0"/>
      <dgm:spPr/>
    </dgm:pt>
    <dgm:pt modelId="{EA615F0E-6884-40E4-B951-C47B12C4FDA5}" type="pres">
      <dgm:prSet presAssocID="{742F8461-95FC-4230-8635-298F5565B91D}" presName="thickLine" presStyleLbl="alignNode1" presStyleIdx="8" presStyleCnt="10"/>
      <dgm:spPr/>
    </dgm:pt>
    <dgm:pt modelId="{DB4C6A4F-914A-4EA3-B351-D22170574906}" type="pres">
      <dgm:prSet presAssocID="{742F8461-95FC-4230-8635-298F5565B91D}" presName="horz1" presStyleCnt="0"/>
      <dgm:spPr/>
    </dgm:pt>
    <dgm:pt modelId="{836FE67A-E637-442A-8932-F11680156993}" type="pres">
      <dgm:prSet presAssocID="{742F8461-95FC-4230-8635-298F5565B91D}" presName="tx1" presStyleLbl="revTx" presStyleIdx="8" presStyleCnt="10"/>
      <dgm:spPr/>
    </dgm:pt>
    <dgm:pt modelId="{24F995DD-0A0B-4E8E-9873-353831B5618F}" type="pres">
      <dgm:prSet presAssocID="{742F8461-95FC-4230-8635-298F5565B91D}" presName="vert1" presStyleCnt="0"/>
      <dgm:spPr/>
    </dgm:pt>
    <dgm:pt modelId="{BD788779-469B-4176-B39E-C6ECB750C496}" type="pres">
      <dgm:prSet presAssocID="{6F78421D-547A-4679-8EF5-04ABB11F3476}" presName="thickLine" presStyleLbl="alignNode1" presStyleIdx="9" presStyleCnt="10"/>
      <dgm:spPr/>
    </dgm:pt>
    <dgm:pt modelId="{662F3CB7-E244-4DF4-9145-C3A50F57403E}" type="pres">
      <dgm:prSet presAssocID="{6F78421D-547A-4679-8EF5-04ABB11F3476}" presName="horz1" presStyleCnt="0"/>
      <dgm:spPr/>
    </dgm:pt>
    <dgm:pt modelId="{C3921C00-C15B-4CA8-AF06-87BBCE6AEEF2}" type="pres">
      <dgm:prSet presAssocID="{6F78421D-547A-4679-8EF5-04ABB11F3476}" presName="tx1" presStyleLbl="revTx" presStyleIdx="9" presStyleCnt="10"/>
      <dgm:spPr/>
    </dgm:pt>
    <dgm:pt modelId="{E9F6B2C9-09A6-4B33-9D7F-AE7444282E25}" type="pres">
      <dgm:prSet presAssocID="{6F78421D-547A-4679-8EF5-04ABB11F3476}" presName="vert1" presStyleCnt="0"/>
      <dgm:spPr/>
    </dgm:pt>
  </dgm:ptLst>
  <dgm:cxnLst>
    <dgm:cxn modelId="{D85FE221-0CA4-4279-9EF4-60AD9F014653}" type="presOf" srcId="{6E921CF7-8461-4634-8A8F-3332330FEFB9}" destId="{FE68D20B-71F2-4FAA-B16C-BD50B3C3D042}" srcOrd="0" destOrd="0" presId="urn:microsoft.com/office/officeart/2008/layout/LinedList"/>
    <dgm:cxn modelId="{4E387F2A-65A6-4AFF-B903-B14E20D16D4D}" type="presOf" srcId="{742F8461-95FC-4230-8635-298F5565B91D}" destId="{836FE67A-E637-442A-8932-F11680156993}" srcOrd="0" destOrd="0" presId="urn:microsoft.com/office/officeart/2008/layout/LinedList"/>
    <dgm:cxn modelId="{2E7E5564-BFDB-4264-BBDA-2696AD02FC26}" srcId="{1A446AF7-AE81-41C7-BDC5-BAE90A83AD52}" destId="{79E995FF-EA38-474D-98BD-1889DA8BEA83}" srcOrd="6" destOrd="0" parTransId="{DD77021F-8C8B-45C3-AD1F-8B1008F375D4}" sibTransId="{224C4B5E-7995-4569-8665-FC19085AC683}"/>
    <dgm:cxn modelId="{5AFE856A-23A9-4C41-8848-31877F7AA1E7}" srcId="{1A446AF7-AE81-41C7-BDC5-BAE90A83AD52}" destId="{20B33ADE-08E2-4F49-80B1-1099DA80FAAE}" srcOrd="5" destOrd="0" parTransId="{F8131256-0908-4AA6-A236-3359431635BC}" sibTransId="{601D93FD-202E-48C2-ABD7-ABDDB2C88EC8}"/>
    <dgm:cxn modelId="{9F080D4E-C426-4FB9-92DF-8372E05981E9}" srcId="{1A446AF7-AE81-41C7-BDC5-BAE90A83AD52}" destId="{57D71C1E-3E8C-4526-8797-237B674ACEAD}" srcOrd="4" destOrd="0" parTransId="{013E453C-4BB3-47F3-927E-44C2C545E82E}" sibTransId="{BD0C585C-A371-4DA0-AF2E-181FEA9E2C3E}"/>
    <dgm:cxn modelId="{87797C4E-9D4A-4D5E-A2B2-84FBDD4132B2}" type="presOf" srcId="{79E995FF-EA38-474D-98BD-1889DA8BEA83}" destId="{94A3F31E-A487-495B-B128-AF89F9FD36CF}" srcOrd="0" destOrd="0" presId="urn:microsoft.com/office/officeart/2008/layout/LinedList"/>
    <dgm:cxn modelId="{CEB73B4F-6A48-4213-A93C-5306D9E15F0B}" srcId="{1A446AF7-AE81-41C7-BDC5-BAE90A83AD52}" destId="{1BD5A7C8-6449-440E-AF3D-B690906C2CE6}" srcOrd="3" destOrd="0" parTransId="{295751C1-CFB2-4EB8-8093-7AD88BE15224}" sibTransId="{113EEFC5-F551-4CC1-A73A-F475429D8A9E}"/>
    <dgm:cxn modelId="{6EEC1675-1649-423E-BC20-94E611B1C396}" type="presOf" srcId="{E8A99EE8-4D11-4943-8E7B-D0CAA053C986}" destId="{A8F149D2-A389-4E2A-8FBC-90CDE7632CF8}" srcOrd="0" destOrd="0" presId="urn:microsoft.com/office/officeart/2008/layout/LinedList"/>
    <dgm:cxn modelId="{77F74D59-2417-408D-A116-8BBDC6768AFC}" type="presOf" srcId="{1A446AF7-AE81-41C7-BDC5-BAE90A83AD52}" destId="{F7A2E9ED-EABD-4083-B478-5B999513BBE2}" srcOrd="0" destOrd="0" presId="urn:microsoft.com/office/officeart/2008/layout/LinedList"/>
    <dgm:cxn modelId="{B171C085-AFF3-4626-B4FB-3C4F3069C734}" type="presOf" srcId="{6F78421D-547A-4679-8EF5-04ABB11F3476}" destId="{C3921C00-C15B-4CA8-AF06-87BBCE6AEEF2}" srcOrd="0" destOrd="0" presId="urn:microsoft.com/office/officeart/2008/layout/LinedList"/>
    <dgm:cxn modelId="{46A5F898-B883-4F31-B4AA-FFF1AFE83BD6}" type="presOf" srcId="{1BD5A7C8-6449-440E-AF3D-B690906C2CE6}" destId="{1D9E0398-0B39-42A3-B672-C4C3DC7890BE}" srcOrd="0" destOrd="0" presId="urn:microsoft.com/office/officeart/2008/layout/LinedList"/>
    <dgm:cxn modelId="{E66A239F-0491-4608-9382-4974327F4815}" srcId="{1A446AF7-AE81-41C7-BDC5-BAE90A83AD52}" destId="{6E921CF7-8461-4634-8A8F-3332330FEFB9}" srcOrd="2" destOrd="0" parTransId="{ACE1214A-8F82-463B-8A5A-1315A822ED5A}" sibTransId="{BC885BA9-25CB-4B7D-A00A-D40668303C6C}"/>
    <dgm:cxn modelId="{105D4EA0-D7B8-49F5-8123-D240EF7D4EC1}" type="presOf" srcId="{57D71C1E-3E8C-4526-8797-237B674ACEAD}" destId="{6CF4E320-EF57-48F5-98D2-FF6BA586165C}" srcOrd="0" destOrd="0" presId="urn:microsoft.com/office/officeart/2008/layout/LinedList"/>
    <dgm:cxn modelId="{6F5E94A0-11D7-4FAC-8E73-BA2FC2EAD380}" srcId="{1A446AF7-AE81-41C7-BDC5-BAE90A83AD52}" destId="{0BBA0AAA-DD34-4107-8D15-0070557784F8}" srcOrd="7" destOrd="0" parTransId="{76E562F3-D773-48C2-92A0-556E96B89165}" sibTransId="{80AB7A20-F88D-4E8C-A7EB-71F5D2B9C236}"/>
    <dgm:cxn modelId="{D2A255A8-0FCC-4E14-9DD4-8C7D043D3EAC}" type="presOf" srcId="{20B33ADE-08E2-4F49-80B1-1099DA80FAAE}" destId="{B3049E53-0C17-454D-8078-A1F57C788FE6}" srcOrd="0" destOrd="0" presId="urn:microsoft.com/office/officeart/2008/layout/LinedList"/>
    <dgm:cxn modelId="{45451BAD-E383-4631-B748-84B489CE5A38}" srcId="{1A446AF7-AE81-41C7-BDC5-BAE90A83AD52}" destId="{E8A99EE8-4D11-4943-8E7B-D0CAA053C986}" srcOrd="0" destOrd="0" parTransId="{730477E9-DBAD-4099-89FA-3AEE3BC4EEF5}" sibTransId="{2C5EFD2F-EB1A-4F94-BAC2-FD6A5BF9BD8F}"/>
    <dgm:cxn modelId="{9563EDBD-F6DA-4863-B1EA-1CE815E52542}" srcId="{1A446AF7-AE81-41C7-BDC5-BAE90A83AD52}" destId="{6F78421D-547A-4679-8EF5-04ABB11F3476}" srcOrd="9" destOrd="0" parTransId="{C0A8AF82-7318-4A1F-AD10-9A004FF727BB}" sibTransId="{839DD02E-C605-4AE9-874A-45967F39B0D6}"/>
    <dgm:cxn modelId="{DA5B84C4-25DB-4C34-91E6-D605E4370857}" type="presOf" srcId="{0BBA0AAA-DD34-4107-8D15-0070557784F8}" destId="{E7694A19-B15E-4C5B-BC10-995722AF799B}" srcOrd="0" destOrd="0" presId="urn:microsoft.com/office/officeart/2008/layout/LinedList"/>
    <dgm:cxn modelId="{B1726EE8-B1D7-468A-ADD5-744A3B61CF35}" type="presOf" srcId="{BBD56DE2-07D8-4016-8730-D3F446BAA6A3}" destId="{5B6A5FED-0C04-47B1-9EF9-12F30FCA285E}" srcOrd="0" destOrd="0" presId="urn:microsoft.com/office/officeart/2008/layout/LinedList"/>
    <dgm:cxn modelId="{D53A94E8-2745-40FE-B1D4-6C34E77A2213}" srcId="{1A446AF7-AE81-41C7-BDC5-BAE90A83AD52}" destId="{742F8461-95FC-4230-8635-298F5565B91D}" srcOrd="8" destOrd="0" parTransId="{2FB153AD-58E9-491F-BA0C-90A370F15344}" sibTransId="{F228988A-C52A-439A-A4F1-E9F9354B4CFC}"/>
    <dgm:cxn modelId="{21F9F4F6-F620-4EEF-80CD-8A00A2F1A9DD}" srcId="{1A446AF7-AE81-41C7-BDC5-BAE90A83AD52}" destId="{BBD56DE2-07D8-4016-8730-D3F446BAA6A3}" srcOrd="1" destOrd="0" parTransId="{2FBDAB7B-8917-4E8B-B510-40EC5916E3DD}" sibTransId="{07FAF2D4-7AF8-4EFA-BA64-56D0B888243E}"/>
    <dgm:cxn modelId="{E259532D-B587-4D04-9877-9BB31998D218}" type="presParOf" srcId="{F7A2E9ED-EABD-4083-B478-5B999513BBE2}" destId="{9F320618-5595-4E5A-A196-EAE7BECF4E27}" srcOrd="0" destOrd="0" presId="urn:microsoft.com/office/officeart/2008/layout/LinedList"/>
    <dgm:cxn modelId="{1C704AF0-98F4-48F2-A9DB-AFB943A10696}" type="presParOf" srcId="{F7A2E9ED-EABD-4083-B478-5B999513BBE2}" destId="{1ADC1494-F315-4CC5-81A8-5ECD09CC237B}" srcOrd="1" destOrd="0" presId="urn:microsoft.com/office/officeart/2008/layout/LinedList"/>
    <dgm:cxn modelId="{9654194A-5EBD-4739-AEFB-1EC0EAC53B20}" type="presParOf" srcId="{1ADC1494-F315-4CC5-81A8-5ECD09CC237B}" destId="{A8F149D2-A389-4E2A-8FBC-90CDE7632CF8}" srcOrd="0" destOrd="0" presId="urn:microsoft.com/office/officeart/2008/layout/LinedList"/>
    <dgm:cxn modelId="{B50A3F4C-03A0-49ED-A46C-F8BD6CCD3659}" type="presParOf" srcId="{1ADC1494-F315-4CC5-81A8-5ECD09CC237B}" destId="{BA48B90C-613D-4756-8144-89286B35A24D}" srcOrd="1" destOrd="0" presId="urn:microsoft.com/office/officeart/2008/layout/LinedList"/>
    <dgm:cxn modelId="{D2BB258B-CBA3-4273-B1AA-42EBF88FAD17}" type="presParOf" srcId="{F7A2E9ED-EABD-4083-B478-5B999513BBE2}" destId="{314E220F-28AB-4F86-8D05-8645E3A6EC7C}" srcOrd="2" destOrd="0" presId="urn:microsoft.com/office/officeart/2008/layout/LinedList"/>
    <dgm:cxn modelId="{583ED332-BB42-4A42-9041-DC0DF55174F4}" type="presParOf" srcId="{F7A2E9ED-EABD-4083-B478-5B999513BBE2}" destId="{9054B4A3-CB83-490A-9871-97C758905231}" srcOrd="3" destOrd="0" presId="urn:microsoft.com/office/officeart/2008/layout/LinedList"/>
    <dgm:cxn modelId="{C6B83F46-77DA-4489-B21C-81A4E928EDCD}" type="presParOf" srcId="{9054B4A3-CB83-490A-9871-97C758905231}" destId="{5B6A5FED-0C04-47B1-9EF9-12F30FCA285E}" srcOrd="0" destOrd="0" presId="urn:microsoft.com/office/officeart/2008/layout/LinedList"/>
    <dgm:cxn modelId="{6C4F91EF-6240-4E71-BAEC-387DA6D8BCA5}" type="presParOf" srcId="{9054B4A3-CB83-490A-9871-97C758905231}" destId="{92E9C660-F7C3-433D-A128-7889B600A5C1}" srcOrd="1" destOrd="0" presId="urn:microsoft.com/office/officeart/2008/layout/LinedList"/>
    <dgm:cxn modelId="{BF0D7CC5-F4FF-4470-8918-B67D0B4A1661}" type="presParOf" srcId="{F7A2E9ED-EABD-4083-B478-5B999513BBE2}" destId="{EEA38ED6-BA03-4F27-8562-EA2CCA29E1B6}" srcOrd="4" destOrd="0" presId="urn:microsoft.com/office/officeart/2008/layout/LinedList"/>
    <dgm:cxn modelId="{3F295561-FC4E-49B1-9B8D-BECF9909BA18}" type="presParOf" srcId="{F7A2E9ED-EABD-4083-B478-5B999513BBE2}" destId="{BDAB7EDB-3CEB-4971-85AD-C92504C5AA36}" srcOrd="5" destOrd="0" presId="urn:microsoft.com/office/officeart/2008/layout/LinedList"/>
    <dgm:cxn modelId="{5C8EF65D-C75F-4C8E-8C6B-5AD59A57DE4D}" type="presParOf" srcId="{BDAB7EDB-3CEB-4971-85AD-C92504C5AA36}" destId="{FE68D20B-71F2-4FAA-B16C-BD50B3C3D042}" srcOrd="0" destOrd="0" presId="urn:microsoft.com/office/officeart/2008/layout/LinedList"/>
    <dgm:cxn modelId="{9CCED2FB-698A-4A31-A2AC-7514088D195E}" type="presParOf" srcId="{BDAB7EDB-3CEB-4971-85AD-C92504C5AA36}" destId="{59D505AA-6E52-4AD3-82E6-5A138D9F3040}" srcOrd="1" destOrd="0" presId="urn:microsoft.com/office/officeart/2008/layout/LinedList"/>
    <dgm:cxn modelId="{74413B9C-9D8F-49DD-8580-362D8F377210}" type="presParOf" srcId="{F7A2E9ED-EABD-4083-B478-5B999513BBE2}" destId="{6E4ADE8B-FE85-4206-8B04-B2D6519CC32F}" srcOrd="6" destOrd="0" presId="urn:microsoft.com/office/officeart/2008/layout/LinedList"/>
    <dgm:cxn modelId="{02DB115C-C813-42AE-A235-53F5AC1879A5}" type="presParOf" srcId="{F7A2E9ED-EABD-4083-B478-5B999513BBE2}" destId="{A2CB4DB2-85D0-4C21-B0FC-A840D91E7D3C}" srcOrd="7" destOrd="0" presId="urn:microsoft.com/office/officeart/2008/layout/LinedList"/>
    <dgm:cxn modelId="{C3E2215B-7085-439F-997F-7B9B67DA2C31}" type="presParOf" srcId="{A2CB4DB2-85D0-4C21-B0FC-A840D91E7D3C}" destId="{1D9E0398-0B39-42A3-B672-C4C3DC7890BE}" srcOrd="0" destOrd="0" presId="urn:microsoft.com/office/officeart/2008/layout/LinedList"/>
    <dgm:cxn modelId="{B9B56498-9720-4056-96F1-CFECEB933275}" type="presParOf" srcId="{A2CB4DB2-85D0-4C21-B0FC-A840D91E7D3C}" destId="{DBD06BB6-B8F1-4FE7-8105-A71A0588C8BB}" srcOrd="1" destOrd="0" presId="urn:microsoft.com/office/officeart/2008/layout/LinedList"/>
    <dgm:cxn modelId="{D4CA0782-0A4D-4FCE-8502-396F9970BD33}" type="presParOf" srcId="{F7A2E9ED-EABD-4083-B478-5B999513BBE2}" destId="{B3DAB14C-48A8-4715-AD17-454930003710}" srcOrd="8" destOrd="0" presId="urn:microsoft.com/office/officeart/2008/layout/LinedList"/>
    <dgm:cxn modelId="{59928887-6559-4B34-B653-E68EA5C48F4F}" type="presParOf" srcId="{F7A2E9ED-EABD-4083-B478-5B999513BBE2}" destId="{F0BCACB0-0932-42FD-9F5C-DABF5E7223F4}" srcOrd="9" destOrd="0" presId="urn:microsoft.com/office/officeart/2008/layout/LinedList"/>
    <dgm:cxn modelId="{5375DEA0-99F9-4929-B99A-5C7F902B5D14}" type="presParOf" srcId="{F0BCACB0-0932-42FD-9F5C-DABF5E7223F4}" destId="{6CF4E320-EF57-48F5-98D2-FF6BA586165C}" srcOrd="0" destOrd="0" presId="urn:microsoft.com/office/officeart/2008/layout/LinedList"/>
    <dgm:cxn modelId="{3B578C2E-9657-4798-AEC1-D54079450B53}" type="presParOf" srcId="{F0BCACB0-0932-42FD-9F5C-DABF5E7223F4}" destId="{A9BBDA35-E76F-4165-B859-3CC8BEDD2238}" srcOrd="1" destOrd="0" presId="urn:microsoft.com/office/officeart/2008/layout/LinedList"/>
    <dgm:cxn modelId="{558BD20B-CED2-4D82-A601-BF3013AFC581}" type="presParOf" srcId="{F7A2E9ED-EABD-4083-B478-5B999513BBE2}" destId="{73D7C5AC-5CDD-41B2-AAB3-9BBE75AD5048}" srcOrd="10" destOrd="0" presId="urn:microsoft.com/office/officeart/2008/layout/LinedList"/>
    <dgm:cxn modelId="{E27871ED-FAF0-464E-86A8-559B7BF80AA4}" type="presParOf" srcId="{F7A2E9ED-EABD-4083-B478-5B999513BBE2}" destId="{3068EC72-CE4B-4A3A-80F9-401121A0B8D9}" srcOrd="11" destOrd="0" presId="urn:microsoft.com/office/officeart/2008/layout/LinedList"/>
    <dgm:cxn modelId="{9E992F0A-CB67-4A7D-A21E-5515BE0D378A}" type="presParOf" srcId="{3068EC72-CE4B-4A3A-80F9-401121A0B8D9}" destId="{B3049E53-0C17-454D-8078-A1F57C788FE6}" srcOrd="0" destOrd="0" presId="urn:microsoft.com/office/officeart/2008/layout/LinedList"/>
    <dgm:cxn modelId="{5244E033-DCCE-404F-AB53-A5BCFAF95003}" type="presParOf" srcId="{3068EC72-CE4B-4A3A-80F9-401121A0B8D9}" destId="{E5A3130F-B0AF-453B-B0AE-F8B38BF6A040}" srcOrd="1" destOrd="0" presId="urn:microsoft.com/office/officeart/2008/layout/LinedList"/>
    <dgm:cxn modelId="{2E27324F-5091-4719-B62E-7A457C018516}" type="presParOf" srcId="{F7A2E9ED-EABD-4083-B478-5B999513BBE2}" destId="{20912827-4EF7-4FA2-9F41-ED5D349EFE76}" srcOrd="12" destOrd="0" presId="urn:microsoft.com/office/officeart/2008/layout/LinedList"/>
    <dgm:cxn modelId="{93F81FFD-74AE-4BD7-9B7C-618671DED5C8}" type="presParOf" srcId="{F7A2E9ED-EABD-4083-B478-5B999513BBE2}" destId="{540C3B30-CAB8-49DE-A989-E1D52AF04090}" srcOrd="13" destOrd="0" presId="urn:microsoft.com/office/officeart/2008/layout/LinedList"/>
    <dgm:cxn modelId="{B476C83C-2C57-4994-B554-1118C1D4AA35}" type="presParOf" srcId="{540C3B30-CAB8-49DE-A989-E1D52AF04090}" destId="{94A3F31E-A487-495B-B128-AF89F9FD36CF}" srcOrd="0" destOrd="0" presId="urn:microsoft.com/office/officeart/2008/layout/LinedList"/>
    <dgm:cxn modelId="{9DAF376B-6C82-497D-9466-3514AE33E9F7}" type="presParOf" srcId="{540C3B30-CAB8-49DE-A989-E1D52AF04090}" destId="{DB144070-913D-41DA-B72F-7D2AC8108004}" srcOrd="1" destOrd="0" presId="urn:microsoft.com/office/officeart/2008/layout/LinedList"/>
    <dgm:cxn modelId="{8F3FB415-C265-4D26-9DA2-CFC87C8CE661}" type="presParOf" srcId="{F7A2E9ED-EABD-4083-B478-5B999513BBE2}" destId="{D453E11C-B038-4334-A700-1ED9234F0F0F}" srcOrd="14" destOrd="0" presId="urn:microsoft.com/office/officeart/2008/layout/LinedList"/>
    <dgm:cxn modelId="{2A9C97BD-0D12-4DF7-9E69-23D607564F61}" type="presParOf" srcId="{F7A2E9ED-EABD-4083-B478-5B999513BBE2}" destId="{4AE1F3A6-95E1-47C8-9583-C70F94027396}" srcOrd="15" destOrd="0" presId="urn:microsoft.com/office/officeart/2008/layout/LinedList"/>
    <dgm:cxn modelId="{CD137A32-5D38-4918-892E-6B2968FAAB73}" type="presParOf" srcId="{4AE1F3A6-95E1-47C8-9583-C70F94027396}" destId="{E7694A19-B15E-4C5B-BC10-995722AF799B}" srcOrd="0" destOrd="0" presId="urn:microsoft.com/office/officeart/2008/layout/LinedList"/>
    <dgm:cxn modelId="{30B15DC6-BB56-40CC-9BD4-8D0AD13FE1BE}" type="presParOf" srcId="{4AE1F3A6-95E1-47C8-9583-C70F94027396}" destId="{BC15C295-EDB7-49DB-A5B2-8F65880D8021}" srcOrd="1" destOrd="0" presId="urn:microsoft.com/office/officeart/2008/layout/LinedList"/>
    <dgm:cxn modelId="{B117F805-2355-431C-87D4-52C13851C75D}" type="presParOf" srcId="{F7A2E9ED-EABD-4083-B478-5B999513BBE2}" destId="{EA615F0E-6884-40E4-B951-C47B12C4FDA5}" srcOrd="16" destOrd="0" presId="urn:microsoft.com/office/officeart/2008/layout/LinedList"/>
    <dgm:cxn modelId="{01856E90-FCC3-4092-AC65-48BA6F10366E}" type="presParOf" srcId="{F7A2E9ED-EABD-4083-B478-5B999513BBE2}" destId="{DB4C6A4F-914A-4EA3-B351-D22170574906}" srcOrd="17" destOrd="0" presId="urn:microsoft.com/office/officeart/2008/layout/LinedList"/>
    <dgm:cxn modelId="{117171D5-BF0D-42EB-A544-DBA197455004}" type="presParOf" srcId="{DB4C6A4F-914A-4EA3-B351-D22170574906}" destId="{836FE67A-E637-442A-8932-F11680156993}" srcOrd="0" destOrd="0" presId="urn:microsoft.com/office/officeart/2008/layout/LinedList"/>
    <dgm:cxn modelId="{38E4B657-F4BC-447C-9A68-DA64F89E4C63}" type="presParOf" srcId="{DB4C6A4F-914A-4EA3-B351-D22170574906}" destId="{24F995DD-0A0B-4E8E-9873-353831B5618F}" srcOrd="1" destOrd="0" presId="urn:microsoft.com/office/officeart/2008/layout/LinedList"/>
    <dgm:cxn modelId="{DEB5914C-8717-4EDE-B9B2-2D43BE636DB8}" type="presParOf" srcId="{F7A2E9ED-EABD-4083-B478-5B999513BBE2}" destId="{BD788779-469B-4176-B39E-C6ECB750C496}" srcOrd="18" destOrd="0" presId="urn:microsoft.com/office/officeart/2008/layout/LinedList"/>
    <dgm:cxn modelId="{D3140EEB-EFA2-4240-A75C-E313857FA3AB}" type="presParOf" srcId="{F7A2E9ED-EABD-4083-B478-5B999513BBE2}" destId="{662F3CB7-E244-4DF4-9145-C3A50F57403E}" srcOrd="19" destOrd="0" presId="urn:microsoft.com/office/officeart/2008/layout/LinedList"/>
    <dgm:cxn modelId="{76FAFFC2-D074-4CD5-A051-41B847E35FB3}" type="presParOf" srcId="{662F3CB7-E244-4DF4-9145-C3A50F57403E}" destId="{C3921C00-C15B-4CA8-AF06-87BBCE6AEEF2}" srcOrd="0" destOrd="0" presId="urn:microsoft.com/office/officeart/2008/layout/LinedList"/>
    <dgm:cxn modelId="{19791184-759F-4A55-B597-4F5E87AFC4A9}" type="presParOf" srcId="{662F3CB7-E244-4DF4-9145-C3A50F57403E}" destId="{E9F6B2C9-09A6-4B33-9D7F-AE7444282E2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8F76B60-77ED-431F-A816-D2285D173B88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154E4367-F896-4325-8AF1-98E34A8459B2}">
      <dgm:prSet phldrT="[Text]" custT="1"/>
      <dgm:spPr>
        <a:solidFill>
          <a:srgbClr val="CCECFF">
            <a:alpha val="20000"/>
          </a:srgbClr>
        </a:solidFill>
      </dgm:spPr>
      <dgm:t>
        <a:bodyPr/>
        <a:lstStyle/>
        <a:p>
          <a:r>
            <a:rPr lang="ru-RU" sz="18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Спільні ініціативи щодо покращення управління побутовими відходами</a:t>
          </a:r>
          <a:endParaRPr lang="pl-PL" sz="1800" dirty="0">
            <a:solidFill>
              <a:schemeClr val="accent1">
                <a:lumMod val="75000"/>
              </a:schemeClr>
            </a:solidFill>
          </a:endParaRPr>
        </a:p>
      </dgm:t>
    </dgm:pt>
    <dgm:pt modelId="{EF637BA7-6D6C-45C6-B9AB-DC04E4EF7C45}" type="parTrans" cxnId="{461CCB69-570A-42F4-9676-BEF1551FBF09}">
      <dgm:prSet/>
      <dgm:spPr/>
      <dgm:t>
        <a:bodyPr/>
        <a:lstStyle/>
        <a:p>
          <a:endParaRPr lang="pl-PL"/>
        </a:p>
      </dgm:t>
    </dgm:pt>
    <dgm:pt modelId="{1C038948-BD61-4392-85AD-369588BE2CD8}" type="sibTrans" cxnId="{461CCB69-570A-42F4-9676-BEF1551FBF09}">
      <dgm:prSet/>
      <dgm:spPr/>
      <dgm:t>
        <a:bodyPr/>
        <a:lstStyle/>
        <a:p>
          <a:endParaRPr lang="pl-PL"/>
        </a:p>
      </dgm:t>
    </dgm:pt>
    <dgm:pt modelId="{4FBB7227-F52D-4980-901F-36AB84D4E538}">
      <dgm:prSet custT="1"/>
      <dgm:spPr>
        <a:solidFill>
          <a:srgbClr val="CCECFF">
            <a:alpha val="20000"/>
          </a:srgbClr>
        </a:solidFill>
      </dgm:spPr>
      <dgm:t>
        <a:bodyPr/>
        <a:lstStyle/>
        <a:p>
          <a:r>
            <a:rPr lang="ru-RU" sz="18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Переробка залишкових відходів</a:t>
          </a:r>
          <a:endParaRPr lang="pl-PL" sz="18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CC8505A-1021-4161-9142-A8AAA38FDB41}" type="parTrans" cxnId="{C1A445CF-B003-48D8-9ADF-FCFB50528CA7}">
      <dgm:prSet/>
      <dgm:spPr/>
      <dgm:t>
        <a:bodyPr/>
        <a:lstStyle/>
        <a:p>
          <a:endParaRPr lang="pl-PL"/>
        </a:p>
      </dgm:t>
    </dgm:pt>
    <dgm:pt modelId="{A3B2CF36-3912-45A1-9F4E-448A385497C1}" type="sibTrans" cxnId="{C1A445CF-B003-48D8-9ADF-FCFB50528CA7}">
      <dgm:prSet/>
      <dgm:spPr/>
      <dgm:t>
        <a:bodyPr/>
        <a:lstStyle/>
        <a:p>
          <a:endParaRPr lang="pl-PL"/>
        </a:p>
      </dgm:t>
    </dgm:pt>
    <dgm:pt modelId="{55D4A382-4BB1-46EE-9BA5-C430C42A6C72}">
      <dgm:prSet custT="1"/>
      <dgm:spPr>
        <a:solidFill>
          <a:srgbClr val="CCECFF">
            <a:alpha val="20000"/>
          </a:srgbClr>
        </a:solidFill>
      </dgm:spPr>
      <dgm:t>
        <a:bodyPr/>
        <a:lstStyle/>
        <a:p>
          <a:r>
            <a:rPr lang="ru-RU" sz="18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Сприяння впровадженню інноваційних рішень у переході до циркулярної економіки</a:t>
          </a:r>
          <a:endParaRPr lang="pl-PL" sz="18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1307492-DE77-4956-9640-F2F6D35917A4}" type="parTrans" cxnId="{684DF817-EBB9-458D-9A8A-67E9AFD25E93}">
      <dgm:prSet/>
      <dgm:spPr/>
      <dgm:t>
        <a:bodyPr/>
        <a:lstStyle/>
        <a:p>
          <a:endParaRPr lang="pl-PL"/>
        </a:p>
      </dgm:t>
    </dgm:pt>
    <dgm:pt modelId="{97146CF0-7152-44B2-BB20-BC6FD762BDEC}" type="sibTrans" cxnId="{684DF817-EBB9-458D-9A8A-67E9AFD25E93}">
      <dgm:prSet/>
      <dgm:spPr/>
      <dgm:t>
        <a:bodyPr/>
        <a:lstStyle/>
        <a:p>
          <a:endParaRPr lang="pl-PL"/>
        </a:p>
      </dgm:t>
    </dgm:pt>
    <dgm:pt modelId="{A5A65E82-E829-4D80-A2EE-FA2D60947389}">
      <dgm:prSet custT="1"/>
      <dgm:spPr>
        <a:solidFill>
          <a:srgbClr val="CCECFF">
            <a:alpha val="20000"/>
          </a:srgbClr>
        </a:solidFill>
      </dgm:spPr>
      <dgm:t>
        <a:bodyPr/>
        <a:lstStyle/>
        <a:p>
          <a:r>
            <a:rPr lang="ru-RU" sz="18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Мінімізація утворення відходів, просування роздільного збору, збільшення переробки та повторного використання</a:t>
          </a:r>
          <a:endParaRPr lang="pl-PL" sz="18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951F3EF-3182-4DC9-AC34-B59A80476B46}" type="parTrans" cxnId="{AC7E8F8C-7218-4ED2-84B2-95C6AD2ECD55}">
      <dgm:prSet/>
      <dgm:spPr/>
      <dgm:t>
        <a:bodyPr/>
        <a:lstStyle/>
        <a:p>
          <a:endParaRPr lang="pl-PL"/>
        </a:p>
      </dgm:t>
    </dgm:pt>
    <dgm:pt modelId="{EAE224B6-4243-436A-8C1A-44DE66534A28}" type="sibTrans" cxnId="{AC7E8F8C-7218-4ED2-84B2-95C6AD2ECD55}">
      <dgm:prSet/>
      <dgm:spPr/>
      <dgm:t>
        <a:bodyPr/>
        <a:lstStyle/>
        <a:p>
          <a:endParaRPr lang="pl-PL"/>
        </a:p>
      </dgm:t>
    </dgm:pt>
    <dgm:pt modelId="{7E403999-365C-47C2-8B41-25F274B6AF1B}">
      <dgm:prSet custT="1"/>
      <dgm:spPr>
        <a:solidFill>
          <a:srgbClr val="CCECFF">
            <a:alpha val="20000"/>
          </a:srgbClr>
        </a:solidFill>
      </dgm:spPr>
      <dgm:t>
        <a:bodyPr/>
        <a:lstStyle/>
        <a:p>
          <a:r>
            <a:rPr lang="ru-RU" sz="18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Підвищення обізнаності щодо екологічних викликів</a:t>
          </a:r>
          <a:endParaRPr lang="pl-PL" sz="18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4EFA393-81D1-4414-8B91-1FEF434EB1FC}" type="parTrans" cxnId="{3642ABE3-9E08-4891-8703-ED93E25C4C51}">
      <dgm:prSet/>
      <dgm:spPr/>
      <dgm:t>
        <a:bodyPr/>
        <a:lstStyle/>
        <a:p>
          <a:endParaRPr lang="pl-PL"/>
        </a:p>
      </dgm:t>
    </dgm:pt>
    <dgm:pt modelId="{C1EB6C4E-D0EE-48B5-8717-34B3F0FDE659}" type="sibTrans" cxnId="{3642ABE3-9E08-4891-8703-ED93E25C4C51}">
      <dgm:prSet/>
      <dgm:spPr/>
      <dgm:t>
        <a:bodyPr/>
        <a:lstStyle/>
        <a:p>
          <a:endParaRPr lang="pl-PL"/>
        </a:p>
      </dgm:t>
    </dgm:pt>
    <dgm:pt modelId="{FD80E023-23FE-4137-AE44-E652536AAAAB}" type="pres">
      <dgm:prSet presAssocID="{98F76B60-77ED-431F-A816-D2285D173B88}" presName="linear" presStyleCnt="0">
        <dgm:presLayoutVars>
          <dgm:animLvl val="lvl"/>
          <dgm:resizeHandles val="exact"/>
        </dgm:presLayoutVars>
      </dgm:prSet>
      <dgm:spPr/>
    </dgm:pt>
    <dgm:pt modelId="{1D318525-7404-484D-A4F1-E252E3F4DAF0}" type="pres">
      <dgm:prSet presAssocID="{154E4367-F896-4325-8AF1-98E34A8459B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A77DD6D-D60C-4BA1-9053-299C26C0EAD9}" type="pres">
      <dgm:prSet presAssocID="{1C038948-BD61-4392-85AD-369588BE2CD8}" presName="spacer" presStyleCnt="0"/>
      <dgm:spPr/>
    </dgm:pt>
    <dgm:pt modelId="{F9B974BE-FC2A-409B-9085-F7EBD351FA27}" type="pres">
      <dgm:prSet presAssocID="{4FBB7227-F52D-4980-901F-36AB84D4E53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00A505A-419D-416A-A5B4-236BB23F326F}" type="pres">
      <dgm:prSet presAssocID="{A3B2CF36-3912-45A1-9F4E-448A385497C1}" presName="spacer" presStyleCnt="0"/>
      <dgm:spPr/>
    </dgm:pt>
    <dgm:pt modelId="{AFBEA4D6-84ED-4EC0-A5F7-A82C55BA369E}" type="pres">
      <dgm:prSet presAssocID="{55D4A382-4BB1-46EE-9BA5-C430C42A6C7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256B6C9-F3B9-456E-B9DB-35E076E4C0CF}" type="pres">
      <dgm:prSet presAssocID="{97146CF0-7152-44B2-BB20-BC6FD762BDEC}" presName="spacer" presStyleCnt="0"/>
      <dgm:spPr/>
    </dgm:pt>
    <dgm:pt modelId="{E1AD6058-A912-49EF-A557-B58DADCA3C98}" type="pres">
      <dgm:prSet presAssocID="{A5A65E82-E829-4D80-A2EE-FA2D6094738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6D78A24-FE4A-42A8-B2E3-94FA0F5A7C43}" type="pres">
      <dgm:prSet presAssocID="{EAE224B6-4243-436A-8C1A-44DE66534A28}" presName="spacer" presStyleCnt="0"/>
      <dgm:spPr/>
    </dgm:pt>
    <dgm:pt modelId="{08D9AFD0-C106-4750-9577-FB23E653A0D8}" type="pres">
      <dgm:prSet presAssocID="{7E403999-365C-47C2-8B41-25F274B6AF1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590C911-4C74-4F53-95FA-03495FDB838F}" type="presOf" srcId="{4FBB7227-F52D-4980-901F-36AB84D4E538}" destId="{F9B974BE-FC2A-409B-9085-F7EBD351FA27}" srcOrd="0" destOrd="0" presId="urn:microsoft.com/office/officeart/2005/8/layout/vList2"/>
    <dgm:cxn modelId="{684DF817-EBB9-458D-9A8A-67E9AFD25E93}" srcId="{98F76B60-77ED-431F-A816-D2285D173B88}" destId="{55D4A382-4BB1-46EE-9BA5-C430C42A6C72}" srcOrd="2" destOrd="0" parTransId="{61307492-DE77-4956-9640-F2F6D35917A4}" sibTransId="{97146CF0-7152-44B2-BB20-BC6FD762BDEC}"/>
    <dgm:cxn modelId="{461CCB69-570A-42F4-9676-BEF1551FBF09}" srcId="{98F76B60-77ED-431F-A816-D2285D173B88}" destId="{154E4367-F896-4325-8AF1-98E34A8459B2}" srcOrd="0" destOrd="0" parTransId="{EF637BA7-6D6C-45C6-B9AB-DC04E4EF7C45}" sibTransId="{1C038948-BD61-4392-85AD-369588BE2CD8}"/>
    <dgm:cxn modelId="{25698174-429C-4A1F-AC5E-F6AA7B6C4451}" type="presOf" srcId="{A5A65E82-E829-4D80-A2EE-FA2D60947389}" destId="{E1AD6058-A912-49EF-A557-B58DADCA3C98}" srcOrd="0" destOrd="0" presId="urn:microsoft.com/office/officeart/2005/8/layout/vList2"/>
    <dgm:cxn modelId="{D21ABF55-241C-4DBF-A4EA-3C8C1803CC07}" type="presOf" srcId="{98F76B60-77ED-431F-A816-D2285D173B88}" destId="{FD80E023-23FE-4137-AE44-E652536AAAAB}" srcOrd="0" destOrd="0" presId="urn:microsoft.com/office/officeart/2005/8/layout/vList2"/>
    <dgm:cxn modelId="{1D84F37F-5172-4252-A905-84EAAC775DD6}" type="presOf" srcId="{7E403999-365C-47C2-8B41-25F274B6AF1B}" destId="{08D9AFD0-C106-4750-9577-FB23E653A0D8}" srcOrd="0" destOrd="0" presId="urn:microsoft.com/office/officeart/2005/8/layout/vList2"/>
    <dgm:cxn modelId="{AC7E8F8C-7218-4ED2-84B2-95C6AD2ECD55}" srcId="{98F76B60-77ED-431F-A816-D2285D173B88}" destId="{A5A65E82-E829-4D80-A2EE-FA2D60947389}" srcOrd="3" destOrd="0" parTransId="{1951F3EF-3182-4DC9-AC34-B59A80476B46}" sibTransId="{EAE224B6-4243-436A-8C1A-44DE66534A28}"/>
    <dgm:cxn modelId="{28A092AA-741C-484A-B51F-851D198BFF83}" type="presOf" srcId="{55D4A382-4BB1-46EE-9BA5-C430C42A6C72}" destId="{AFBEA4D6-84ED-4EC0-A5F7-A82C55BA369E}" srcOrd="0" destOrd="0" presId="urn:microsoft.com/office/officeart/2005/8/layout/vList2"/>
    <dgm:cxn modelId="{0440FBB1-698D-4877-BCAA-A2B69308649C}" type="presOf" srcId="{154E4367-F896-4325-8AF1-98E34A8459B2}" destId="{1D318525-7404-484D-A4F1-E252E3F4DAF0}" srcOrd="0" destOrd="0" presId="urn:microsoft.com/office/officeart/2005/8/layout/vList2"/>
    <dgm:cxn modelId="{C1A445CF-B003-48D8-9ADF-FCFB50528CA7}" srcId="{98F76B60-77ED-431F-A816-D2285D173B88}" destId="{4FBB7227-F52D-4980-901F-36AB84D4E538}" srcOrd="1" destOrd="0" parTransId="{FCC8505A-1021-4161-9142-A8AAA38FDB41}" sibTransId="{A3B2CF36-3912-45A1-9F4E-448A385497C1}"/>
    <dgm:cxn modelId="{3642ABE3-9E08-4891-8703-ED93E25C4C51}" srcId="{98F76B60-77ED-431F-A816-D2285D173B88}" destId="{7E403999-365C-47C2-8B41-25F274B6AF1B}" srcOrd="4" destOrd="0" parTransId="{E4EFA393-81D1-4414-8B91-1FEF434EB1FC}" sibTransId="{C1EB6C4E-D0EE-48B5-8717-34B3F0FDE659}"/>
    <dgm:cxn modelId="{AA17EEDB-C009-4D60-BA9C-8E0C618867FE}" type="presParOf" srcId="{FD80E023-23FE-4137-AE44-E652536AAAAB}" destId="{1D318525-7404-484D-A4F1-E252E3F4DAF0}" srcOrd="0" destOrd="0" presId="urn:microsoft.com/office/officeart/2005/8/layout/vList2"/>
    <dgm:cxn modelId="{8B928608-66FA-465E-BE52-BF3290FDEF2F}" type="presParOf" srcId="{FD80E023-23FE-4137-AE44-E652536AAAAB}" destId="{2A77DD6D-D60C-4BA1-9053-299C26C0EAD9}" srcOrd="1" destOrd="0" presId="urn:microsoft.com/office/officeart/2005/8/layout/vList2"/>
    <dgm:cxn modelId="{D42F769F-CB56-4C3A-92A6-32F50E41E85A}" type="presParOf" srcId="{FD80E023-23FE-4137-AE44-E652536AAAAB}" destId="{F9B974BE-FC2A-409B-9085-F7EBD351FA27}" srcOrd="2" destOrd="0" presId="urn:microsoft.com/office/officeart/2005/8/layout/vList2"/>
    <dgm:cxn modelId="{09A39BEF-D080-40D2-99A6-F598E56B29D2}" type="presParOf" srcId="{FD80E023-23FE-4137-AE44-E652536AAAAB}" destId="{500A505A-419D-416A-A5B4-236BB23F326F}" srcOrd="3" destOrd="0" presId="urn:microsoft.com/office/officeart/2005/8/layout/vList2"/>
    <dgm:cxn modelId="{A2414CE9-E9AA-4354-91B9-4D977E8B2C33}" type="presParOf" srcId="{FD80E023-23FE-4137-AE44-E652536AAAAB}" destId="{AFBEA4D6-84ED-4EC0-A5F7-A82C55BA369E}" srcOrd="4" destOrd="0" presId="urn:microsoft.com/office/officeart/2005/8/layout/vList2"/>
    <dgm:cxn modelId="{50201949-FC24-4E8D-ABB7-0F39D7A7F639}" type="presParOf" srcId="{FD80E023-23FE-4137-AE44-E652536AAAAB}" destId="{F256B6C9-F3B9-456E-B9DB-35E076E4C0CF}" srcOrd="5" destOrd="0" presId="urn:microsoft.com/office/officeart/2005/8/layout/vList2"/>
    <dgm:cxn modelId="{7C80F853-E1F2-497C-92E8-90998414064C}" type="presParOf" srcId="{FD80E023-23FE-4137-AE44-E652536AAAAB}" destId="{E1AD6058-A912-49EF-A557-B58DADCA3C98}" srcOrd="6" destOrd="0" presId="urn:microsoft.com/office/officeart/2005/8/layout/vList2"/>
    <dgm:cxn modelId="{C106B9D9-C8A6-4C8D-A664-E6F9EB45E3A8}" type="presParOf" srcId="{FD80E023-23FE-4137-AE44-E652536AAAAB}" destId="{76D78A24-FE4A-42A8-B2E3-94FA0F5A7C43}" srcOrd="7" destOrd="0" presId="urn:microsoft.com/office/officeart/2005/8/layout/vList2"/>
    <dgm:cxn modelId="{7777149F-D6B4-4D9B-AB12-8EB4165F5F2C}" type="presParOf" srcId="{FD80E023-23FE-4137-AE44-E652536AAAAB}" destId="{08D9AFD0-C106-4750-9577-FB23E653A0D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A12737B-74CD-4762-BF18-9BE55876F18D}" type="doc">
      <dgm:prSet loTypeId="urn:microsoft.com/office/officeart/2005/8/layout/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CC1C94EF-F069-43FD-84E6-7A9CA4DE6310}">
      <dgm:prSet phldrT="[Tekst]" custT="1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pPr algn="ctr"/>
          <a:r>
            <a:rPr lang="uk-UA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Культура і мистецтво</a:t>
          </a:r>
          <a:endParaRPr lang="pl-PL" sz="2400" b="1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CB13A5E-E593-46C4-B42E-BC3DA50EEB04}" type="parTrans" cxnId="{00EDC446-83A3-404B-8FE5-32EC07230F99}">
      <dgm:prSet/>
      <dgm:spPr/>
      <dgm:t>
        <a:bodyPr/>
        <a:lstStyle/>
        <a:p>
          <a:endParaRPr lang="pl-PL"/>
        </a:p>
      </dgm:t>
    </dgm:pt>
    <dgm:pt modelId="{847C5822-13E7-4317-94D7-269BAC82AC94}" type="sibTrans" cxnId="{00EDC446-83A3-404B-8FE5-32EC07230F99}">
      <dgm:prSet/>
      <dgm:spPr/>
      <dgm:t>
        <a:bodyPr/>
        <a:lstStyle/>
        <a:p>
          <a:endParaRPr lang="pl-PL"/>
        </a:p>
      </dgm:t>
    </dgm:pt>
    <dgm:pt modelId="{ADB3EF4C-40F5-4C97-8CCC-864B0072B38E}">
      <dgm:prSet phldrT="[Tekst]" custT="1"/>
      <dgm:spPr/>
      <dgm:t>
        <a:bodyPr/>
        <a:lstStyle/>
        <a:p>
          <a:r>
            <a:rPr lang="ru-RU" sz="1600" b="1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спільні культурні заходи, креативне дозвілля
охорона та популяризація об’єктів культурної спадщини</a:t>
          </a:r>
          <a:r>
            <a:rPr lang="ru-RU" sz="16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
соціокультурна інтеграція осіб з особливими потребами</a:t>
          </a:r>
          <a:endParaRPr lang="pl-PL" sz="16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3DF8EFA-5994-4537-9CEE-8CFB7CC38C14}" type="parTrans" cxnId="{4919EA67-EE27-49C1-8AF3-ABA429029205}">
      <dgm:prSet/>
      <dgm:spPr/>
      <dgm:t>
        <a:bodyPr/>
        <a:lstStyle/>
        <a:p>
          <a:endParaRPr lang="pl-PL"/>
        </a:p>
      </dgm:t>
    </dgm:pt>
    <dgm:pt modelId="{BE0B8A79-A757-4EE7-AF74-A2BE2DA463BF}" type="sibTrans" cxnId="{4919EA67-EE27-49C1-8AF3-ABA429029205}">
      <dgm:prSet/>
      <dgm:spPr/>
      <dgm:t>
        <a:bodyPr/>
        <a:lstStyle/>
        <a:p>
          <a:endParaRPr lang="pl-PL"/>
        </a:p>
      </dgm:t>
    </dgm:pt>
    <dgm:pt modelId="{FDE6A2A1-D4C5-43CE-A617-6454E9FF92C6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uk-UA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Освіта</a:t>
          </a:r>
          <a:endParaRPr lang="pl-PL" sz="2400" b="1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A6AF3A1-7FAE-4439-838A-B7320A8F27AC}" type="parTrans" cxnId="{E5F5D612-4385-4301-9925-878F942CDE40}">
      <dgm:prSet/>
      <dgm:spPr/>
      <dgm:t>
        <a:bodyPr/>
        <a:lstStyle/>
        <a:p>
          <a:endParaRPr lang="pl-PL"/>
        </a:p>
      </dgm:t>
    </dgm:pt>
    <dgm:pt modelId="{DD8AAC12-5B5F-4B72-93E2-C4FA540EDB19}" type="sibTrans" cxnId="{E5F5D612-4385-4301-9925-878F942CDE40}">
      <dgm:prSet/>
      <dgm:spPr/>
      <dgm:t>
        <a:bodyPr/>
        <a:lstStyle/>
        <a:p>
          <a:endParaRPr lang="pl-PL"/>
        </a:p>
      </dgm:t>
    </dgm:pt>
    <dgm:pt modelId="{C477E8CE-A8FC-46E1-A76F-D97BB3E10844}">
      <dgm:prSet phldrT="[Tekst]" custT="1"/>
      <dgm:spPr/>
      <dgm:t>
        <a:bodyPr/>
        <a:lstStyle/>
        <a:p>
          <a:r>
            <a:rPr lang="ru-RU" sz="16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інноваційні освітні та наукові технології
транскордонна освітня пропозиція
обміни молоддю, тренінги (інституційна співпраця)
інтеграція дітей та молоді з України в польську систему освіти</a:t>
          </a:r>
          <a:endParaRPr lang="pl-PL" sz="16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9CBEBE3-EF37-4A96-9E56-8C887BDEC35D}" type="parTrans" cxnId="{6A20AF4C-FB06-4409-94AC-E5C8F93B17AB}">
      <dgm:prSet/>
      <dgm:spPr/>
      <dgm:t>
        <a:bodyPr/>
        <a:lstStyle/>
        <a:p>
          <a:endParaRPr lang="pl-PL"/>
        </a:p>
      </dgm:t>
    </dgm:pt>
    <dgm:pt modelId="{60299B8E-9052-487E-9FE7-F3D4FAEB9172}" type="sibTrans" cxnId="{6A20AF4C-FB06-4409-94AC-E5C8F93B17AB}">
      <dgm:prSet/>
      <dgm:spPr/>
      <dgm:t>
        <a:bodyPr/>
        <a:lstStyle/>
        <a:p>
          <a:endParaRPr lang="pl-PL"/>
        </a:p>
      </dgm:t>
    </dgm:pt>
    <dgm:pt modelId="{9E6752CA-DF12-4D7E-9A01-18CE68FE71B2}">
      <dgm:prSet phldrT="[Tekst]" custT="1"/>
      <dgm:spPr>
        <a:solidFill>
          <a:srgbClr val="FF0000"/>
        </a:solidFill>
      </dgm:spPr>
      <dgm:t>
        <a:bodyPr/>
        <a:lstStyle/>
        <a:p>
          <a:pPr algn="ctr"/>
          <a:r>
            <a:rPr lang="uk-UA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Здоров’я і безпека</a:t>
          </a:r>
          <a:endParaRPr lang="pl-PL" sz="2400" b="1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B2E35F8-25A7-49EE-A7CF-F6DF982FABFB}" type="parTrans" cxnId="{F9C6ECB2-B73A-4337-B7E9-B81E4AB70AE1}">
      <dgm:prSet/>
      <dgm:spPr/>
      <dgm:t>
        <a:bodyPr/>
        <a:lstStyle/>
        <a:p>
          <a:endParaRPr lang="pl-PL"/>
        </a:p>
      </dgm:t>
    </dgm:pt>
    <dgm:pt modelId="{CE53071B-1A18-4A57-8EE3-934F207ACD13}" type="sibTrans" cxnId="{F9C6ECB2-B73A-4337-B7E9-B81E4AB70AE1}">
      <dgm:prSet/>
      <dgm:spPr/>
      <dgm:t>
        <a:bodyPr/>
        <a:lstStyle/>
        <a:p>
          <a:endParaRPr lang="pl-PL"/>
        </a:p>
      </dgm:t>
    </dgm:pt>
    <dgm:pt modelId="{1B97B401-AAAC-4A06-B52A-566FD35A29C7}">
      <dgm:prSet phldrT="[Tekst]" custT="1"/>
      <dgm:spPr/>
      <dgm:t>
        <a:bodyPr/>
        <a:lstStyle/>
        <a:p>
          <a:r>
            <a:rPr lang="ru-RU" sz="16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популяризація регулярних медичних оглядів </a:t>
          </a:r>
          <a:r>
            <a:rPr lang="ru-RU" sz="160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і гігієни</a:t>
          </a:r>
          <a:r>
            <a:rPr lang="ru-RU" sz="16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
надання першої медичної допомоги</a:t>
          </a:r>
          <a:endParaRPr lang="pl-PL" sz="16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B19D0F0-E360-4A5B-9BA6-91CC4F1C3974}" type="parTrans" cxnId="{4E44873A-68BA-4F12-AA61-CD2259879214}">
      <dgm:prSet/>
      <dgm:spPr/>
      <dgm:t>
        <a:bodyPr/>
        <a:lstStyle/>
        <a:p>
          <a:endParaRPr lang="pl-PL"/>
        </a:p>
      </dgm:t>
    </dgm:pt>
    <dgm:pt modelId="{E3A15AE0-58E5-4BF9-9C9D-89A939699E65}" type="sibTrans" cxnId="{4E44873A-68BA-4F12-AA61-CD2259879214}">
      <dgm:prSet/>
      <dgm:spPr/>
      <dgm:t>
        <a:bodyPr/>
        <a:lstStyle/>
        <a:p>
          <a:endParaRPr lang="pl-PL"/>
        </a:p>
      </dgm:t>
    </dgm:pt>
    <dgm:pt modelId="{D300E29B-43EF-438F-AEA1-478D4CDF01A7}" type="pres">
      <dgm:prSet presAssocID="{7A12737B-74CD-4762-BF18-9BE55876F18D}" presName="linear" presStyleCnt="0">
        <dgm:presLayoutVars>
          <dgm:dir/>
          <dgm:animLvl val="lvl"/>
          <dgm:resizeHandles val="exact"/>
        </dgm:presLayoutVars>
      </dgm:prSet>
      <dgm:spPr/>
    </dgm:pt>
    <dgm:pt modelId="{5E6E7DE5-E75B-4AB0-9E91-BD7041954031}" type="pres">
      <dgm:prSet presAssocID="{CC1C94EF-F069-43FD-84E6-7A9CA4DE6310}" presName="parentLin" presStyleCnt="0"/>
      <dgm:spPr/>
    </dgm:pt>
    <dgm:pt modelId="{55C7DF73-5ADF-4B96-9286-C56622CA1E5D}" type="pres">
      <dgm:prSet presAssocID="{CC1C94EF-F069-43FD-84E6-7A9CA4DE6310}" presName="parentLeftMargin" presStyleLbl="node1" presStyleIdx="0" presStyleCnt="3"/>
      <dgm:spPr/>
    </dgm:pt>
    <dgm:pt modelId="{349BCB56-893C-4145-A9AE-98B817CDF567}" type="pres">
      <dgm:prSet presAssocID="{CC1C94EF-F069-43FD-84E6-7A9CA4DE631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2B2A604-0577-44D9-82CB-F4EAAF4EE892}" type="pres">
      <dgm:prSet presAssocID="{CC1C94EF-F069-43FD-84E6-7A9CA4DE6310}" presName="negativeSpace" presStyleCnt="0"/>
      <dgm:spPr/>
    </dgm:pt>
    <dgm:pt modelId="{E48D4E02-DE45-4DC5-A63D-C422A18C2466}" type="pres">
      <dgm:prSet presAssocID="{CC1C94EF-F069-43FD-84E6-7A9CA4DE6310}" presName="childText" presStyleLbl="conFgAcc1" presStyleIdx="0" presStyleCnt="3">
        <dgm:presLayoutVars>
          <dgm:bulletEnabled val="1"/>
        </dgm:presLayoutVars>
      </dgm:prSet>
      <dgm:spPr/>
    </dgm:pt>
    <dgm:pt modelId="{95BD99ED-DE91-4613-A17F-4691BA1B860D}" type="pres">
      <dgm:prSet presAssocID="{847C5822-13E7-4317-94D7-269BAC82AC94}" presName="spaceBetweenRectangles" presStyleCnt="0"/>
      <dgm:spPr/>
    </dgm:pt>
    <dgm:pt modelId="{FA6B6F05-93AB-4964-8192-040620F403E1}" type="pres">
      <dgm:prSet presAssocID="{FDE6A2A1-D4C5-43CE-A617-6454E9FF92C6}" presName="parentLin" presStyleCnt="0"/>
      <dgm:spPr/>
    </dgm:pt>
    <dgm:pt modelId="{D3B225F0-1A4E-48C3-9F04-D87CF796A5E7}" type="pres">
      <dgm:prSet presAssocID="{FDE6A2A1-D4C5-43CE-A617-6454E9FF92C6}" presName="parentLeftMargin" presStyleLbl="node1" presStyleIdx="0" presStyleCnt="3"/>
      <dgm:spPr/>
    </dgm:pt>
    <dgm:pt modelId="{1C96F16C-06D8-4AA4-BC22-8364B30FF871}" type="pres">
      <dgm:prSet presAssocID="{FDE6A2A1-D4C5-43CE-A617-6454E9FF92C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D44CD14-45B7-442D-8C80-57AF63F18B51}" type="pres">
      <dgm:prSet presAssocID="{FDE6A2A1-D4C5-43CE-A617-6454E9FF92C6}" presName="negativeSpace" presStyleCnt="0"/>
      <dgm:spPr/>
    </dgm:pt>
    <dgm:pt modelId="{03F607B2-E2B7-4531-9C77-1180D2B1AF92}" type="pres">
      <dgm:prSet presAssocID="{FDE6A2A1-D4C5-43CE-A617-6454E9FF92C6}" presName="childText" presStyleLbl="conFgAcc1" presStyleIdx="1" presStyleCnt="3">
        <dgm:presLayoutVars>
          <dgm:bulletEnabled val="1"/>
        </dgm:presLayoutVars>
      </dgm:prSet>
      <dgm:spPr/>
    </dgm:pt>
    <dgm:pt modelId="{3EC163AD-9013-424F-95DC-33A75F49910C}" type="pres">
      <dgm:prSet presAssocID="{DD8AAC12-5B5F-4B72-93E2-C4FA540EDB19}" presName="spaceBetweenRectangles" presStyleCnt="0"/>
      <dgm:spPr/>
    </dgm:pt>
    <dgm:pt modelId="{DEF6611E-7233-46AB-BDED-27F2074EC4C1}" type="pres">
      <dgm:prSet presAssocID="{9E6752CA-DF12-4D7E-9A01-18CE68FE71B2}" presName="parentLin" presStyleCnt="0"/>
      <dgm:spPr/>
    </dgm:pt>
    <dgm:pt modelId="{A1942F7A-45CA-4E7E-80CD-DC7C3F2C440A}" type="pres">
      <dgm:prSet presAssocID="{9E6752CA-DF12-4D7E-9A01-18CE68FE71B2}" presName="parentLeftMargin" presStyleLbl="node1" presStyleIdx="1" presStyleCnt="3"/>
      <dgm:spPr/>
    </dgm:pt>
    <dgm:pt modelId="{CD22B858-CA47-4E79-B708-759FAFCB632F}" type="pres">
      <dgm:prSet presAssocID="{9E6752CA-DF12-4D7E-9A01-18CE68FE71B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02D7C62-F398-41CA-820C-045D0D87B50D}" type="pres">
      <dgm:prSet presAssocID="{9E6752CA-DF12-4D7E-9A01-18CE68FE71B2}" presName="negativeSpace" presStyleCnt="0"/>
      <dgm:spPr/>
    </dgm:pt>
    <dgm:pt modelId="{BF6A7D89-3D94-4DB1-82EB-5B4B99C9BCBF}" type="pres">
      <dgm:prSet presAssocID="{9E6752CA-DF12-4D7E-9A01-18CE68FE71B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46C0306-0F30-4856-9245-B51E85986009}" type="presOf" srcId="{1B97B401-AAAC-4A06-B52A-566FD35A29C7}" destId="{BF6A7D89-3D94-4DB1-82EB-5B4B99C9BCBF}" srcOrd="0" destOrd="0" presId="urn:microsoft.com/office/officeart/2005/8/layout/list1"/>
    <dgm:cxn modelId="{241B730C-3A8F-489D-BC71-84902D2FAD8B}" type="presOf" srcId="{ADB3EF4C-40F5-4C97-8CCC-864B0072B38E}" destId="{E48D4E02-DE45-4DC5-A63D-C422A18C2466}" srcOrd="0" destOrd="0" presId="urn:microsoft.com/office/officeart/2005/8/layout/list1"/>
    <dgm:cxn modelId="{74D1B312-B544-463D-A9BE-7D05690D75ED}" type="presOf" srcId="{C477E8CE-A8FC-46E1-A76F-D97BB3E10844}" destId="{03F607B2-E2B7-4531-9C77-1180D2B1AF92}" srcOrd="0" destOrd="0" presId="urn:microsoft.com/office/officeart/2005/8/layout/list1"/>
    <dgm:cxn modelId="{E5F5D612-4385-4301-9925-878F942CDE40}" srcId="{7A12737B-74CD-4762-BF18-9BE55876F18D}" destId="{FDE6A2A1-D4C5-43CE-A617-6454E9FF92C6}" srcOrd="1" destOrd="0" parTransId="{0A6AF3A1-7FAE-4439-838A-B7320A8F27AC}" sibTransId="{DD8AAC12-5B5F-4B72-93E2-C4FA540EDB19}"/>
    <dgm:cxn modelId="{74A8981C-D468-441B-A195-1A2DC70A4F1E}" type="presOf" srcId="{FDE6A2A1-D4C5-43CE-A617-6454E9FF92C6}" destId="{D3B225F0-1A4E-48C3-9F04-D87CF796A5E7}" srcOrd="0" destOrd="0" presId="urn:microsoft.com/office/officeart/2005/8/layout/list1"/>
    <dgm:cxn modelId="{FC2FE42B-4600-4178-9908-001E38F3AB44}" type="presOf" srcId="{9E6752CA-DF12-4D7E-9A01-18CE68FE71B2}" destId="{CD22B858-CA47-4E79-B708-759FAFCB632F}" srcOrd="1" destOrd="0" presId="urn:microsoft.com/office/officeart/2005/8/layout/list1"/>
    <dgm:cxn modelId="{4E44873A-68BA-4F12-AA61-CD2259879214}" srcId="{9E6752CA-DF12-4D7E-9A01-18CE68FE71B2}" destId="{1B97B401-AAAC-4A06-B52A-566FD35A29C7}" srcOrd="0" destOrd="0" parTransId="{BB19D0F0-E360-4A5B-9BA6-91CC4F1C3974}" sibTransId="{E3A15AE0-58E5-4BF9-9C9D-89A939699E65}"/>
    <dgm:cxn modelId="{7259B23F-3504-4860-A8D4-039B577086ED}" type="presOf" srcId="{9E6752CA-DF12-4D7E-9A01-18CE68FE71B2}" destId="{A1942F7A-45CA-4E7E-80CD-DC7C3F2C440A}" srcOrd="0" destOrd="0" presId="urn:microsoft.com/office/officeart/2005/8/layout/list1"/>
    <dgm:cxn modelId="{6C1E1466-3DFC-4752-8424-80CA2D2AFF15}" type="presOf" srcId="{FDE6A2A1-D4C5-43CE-A617-6454E9FF92C6}" destId="{1C96F16C-06D8-4AA4-BC22-8364B30FF871}" srcOrd="1" destOrd="0" presId="urn:microsoft.com/office/officeart/2005/8/layout/list1"/>
    <dgm:cxn modelId="{00EDC446-83A3-404B-8FE5-32EC07230F99}" srcId="{7A12737B-74CD-4762-BF18-9BE55876F18D}" destId="{CC1C94EF-F069-43FD-84E6-7A9CA4DE6310}" srcOrd="0" destOrd="0" parTransId="{4CB13A5E-E593-46C4-B42E-BC3DA50EEB04}" sibTransId="{847C5822-13E7-4317-94D7-269BAC82AC94}"/>
    <dgm:cxn modelId="{4919EA67-EE27-49C1-8AF3-ABA429029205}" srcId="{CC1C94EF-F069-43FD-84E6-7A9CA4DE6310}" destId="{ADB3EF4C-40F5-4C97-8CCC-864B0072B38E}" srcOrd="0" destOrd="0" parTransId="{43DF8EFA-5994-4537-9CEE-8CFB7CC38C14}" sibTransId="{BE0B8A79-A757-4EE7-AF74-A2BE2DA463BF}"/>
    <dgm:cxn modelId="{6A20AF4C-FB06-4409-94AC-E5C8F93B17AB}" srcId="{FDE6A2A1-D4C5-43CE-A617-6454E9FF92C6}" destId="{C477E8CE-A8FC-46E1-A76F-D97BB3E10844}" srcOrd="0" destOrd="0" parTransId="{49CBEBE3-EF37-4A96-9E56-8C887BDEC35D}" sibTransId="{60299B8E-9052-487E-9FE7-F3D4FAEB9172}"/>
    <dgm:cxn modelId="{C12ED554-8404-467A-ACDA-A6202D982B57}" type="presOf" srcId="{CC1C94EF-F069-43FD-84E6-7A9CA4DE6310}" destId="{349BCB56-893C-4145-A9AE-98B817CDF567}" srcOrd="1" destOrd="0" presId="urn:microsoft.com/office/officeart/2005/8/layout/list1"/>
    <dgm:cxn modelId="{95C3AC59-C17E-4821-BD92-F45082B75541}" type="presOf" srcId="{7A12737B-74CD-4762-BF18-9BE55876F18D}" destId="{D300E29B-43EF-438F-AEA1-478D4CDF01A7}" srcOrd="0" destOrd="0" presId="urn:microsoft.com/office/officeart/2005/8/layout/list1"/>
    <dgm:cxn modelId="{AD244690-14C9-48CE-9BD1-2610EA24D8D9}" type="presOf" srcId="{CC1C94EF-F069-43FD-84E6-7A9CA4DE6310}" destId="{55C7DF73-5ADF-4B96-9286-C56622CA1E5D}" srcOrd="0" destOrd="0" presId="urn:microsoft.com/office/officeart/2005/8/layout/list1"/>
    <dgm:cxn modelId="{F9C6ECB2-B73A-4337-B7E9-B81E4AB70AE1}" srcId="{7A12737B-74CD-4762-BF18-9BE55876F18D}" destId="{9E6752CA-DF12-4D7E-9A01-18CE68FE71B2}" srcOrd="2" destOrd="0" parTransId="{0B2E35F8-25A7-49EE-A7CF-F6DF982FABFB}" sibTransId="{CE53071B-1A18-4A57-8EE3-934F207ACD13}"/>
    <dgm:cxn modelId="{6A160D76-9933-44CD-9ABF-88AA3A5C16C4}" type="presParOf" srcId="{D300E29B-43EF-438F-AEA1-478D4CDF01A7}" destId="{5E6E7DE5-E75B-4AB0-9E91-BD7041954031}" srcOrd="0" destOrd="0" presId="urn:microsoft.com/office/officeart/2005/8/layout/list1"/>
    <dgm:cxn modelId="{7D079BE8-CA44-4512-A5CD-0081D9D3B606}" type="presParOf" srcId="{5E6E7DE5-E75B-4AB0-9E91-BD7041954031}" destId="{55C7DF73-5ADF-4B96-9286-C56622CA1E5D}" srcOrd="0" destOrd="0" presId="urn:microsoft.com/office/officeart/2005/8/layout/list1"/>
    <dgm:cxn modelId="{766D9EC5-AE6B-4039-A792-966B4B68D733}" type="presParOf" srcId="{5E6E7DE5-E75B-4AB0-9E91-BD7041954031}" destId="{349BCB56-893C-4145-A9AE-98B817CDF567}" srcOrd="1" destOrd="0" presId="urn:microsoft.com/office/officeart/2005/8/layout/list1"/>
    <dgm:cxn modelId="{466FA232-1971-4A80-9A25-5DCFE5458766}" type="presParOf" srcId="{D300E29B-43EF-438F-AEA1-478D4CDF01A7}" destId="{E2B2A604-0577-44D9-82CB-F4EAAF4EE892}" srcOrd="1" destOrd="0" presId="urn:microsoft.com/office/officeart/2005/8/layout/list1"/>
    <dgm:cxn modelId="{D3A8EBA2-4DE0-4883-99F2-C43986094DD4}" type="presParOf" srcId="{D300E29B-43EF-438F-AEA1-478D4CDF01A7}" destId="{E48D4E02-DE45-4DC5-A63D-C422A18C2466}" srcOrd="2" destOrd="0" presId="urn:microsoft.com/office/officeart/2005/8/layout/list1"/>
    <dgm:cxn modelId="{BD9A1E9B-162D-422B-ABD1-8C10DF74A736}" type="presParOf" srcId="{D300E29B-43EF-438F-AEA1-478D4CDF01A7}" destId="{95BD99ED-DE91-4613-A17F-4691BA1B860D}" srcOrd="3" destOrd="0" presId="urn:microsoft.com/office/officeart/2005/8/layout/list1"/>
    <dgm:cxn modelId="{F99CD29C-F997-49BA-B307-FC5761EC3861}" type="presParOf" srcId="{D300E29B-43EF-438F-AEA1-478D4CDF01A7}" destId="{FA6B6F05-93AB-4964-8192-040620F403E1}" srcOrd="4" destOrd="0" presId="urn:microsoft.com/office/officeart/2005/8/layout/list1"/>
    <dgm:cxn modelId="{857AB91A-AEDE-428D-AB31-8840739E5529}" type="presParOf" srcId="{FA6B6F05-93AB-4964-8192-040620F403E1}" destId="{D3B225F0-1A4E-48C3-9F04-D87CF796A5E7}" srcOrd="0" destOrd="0" presId="urn:microsoft.com/office/officeart/2005/8/layout/list1"/>
    <dgm:cxn modelId="{91925FE6-8727-4B8A-ACD1-460CA82E24DF}" type="presParOf" srcId="{FA6B6F05-93AB-4964-8192-040620F403E1}" destId="{1C96F16C-06D8-4AA4-BC22-8364B30FF871}" srcOrd="1" destOrd="0" presId="urn:microsoft.com/office/officeart/2005/8/layout/list1"/>
    <dgm:cxn modelId="{B2CF383B-4297-460C-A9D7-73324BDAA1C7}" type="presParOf" srcId="{D300E29B-43EF-438F-AEA1-478D4CDF01A7}" destId="{ED44CD14-45B7-442D-8C80-57AF63F18B51}" srcOrd="5" destOrd="0" presId="urn:microsoft.com/office/officeart/2005/8/layout/list1"/>
    <dgm:cxn modelId="{1E1B1B97-569F-4E99-847B-C72834D3998C}" type="presParOf" srcId="{D300E29B-43EF-438F-AEA1-478D4CDF01A7}" destId="{03F607B2-E2B7-4531-9C77-1180D2B1AF92}" srcOrd="6" destOrd="0" presId="urn:microsoft.com/office/officeart/2005/8/layout/list1"/>
    <dgm:cxn modelId="{AAEF75B3-E742-4962-9052-826D2FA5E863}" type="presParOf" srcId="{D300E29B-43EF-438F-AEA1-478D4CDF01A7}" destId="{3EC163AD-9013-424F-95DC-33A75F49910C}" srcOrd="7" destOrd="0" presId="urn:microsoft.com/office/officeart/2005/8/layout/list1"/>
    <dgm:cxn modelId="{9B53EF0F-53DC-4B71-ADC7-666AECB28BA9}" type="presParOf" srcId="{D300E29B-43EF-438F-AEA1-478D4CDF01A7}" destId="{DEF6611E-7233-46AB-BDED-27F2074EC4C1}" srcOrd="8" destOrd="0" presId="urn:microsoft.com/office/officeart/2005/8/layout/list1"/>
    <dgm:cxn modelId="{3F28BF50-B970-4218-8ECC-1D1F95F4093F}" type="presParOf" srcId="{DEF6611E-7233-46AB-BDED-27F2074EC4C1}" destId="{A1942F7A-45CA-4E7E-80CD-DC7C3F2C440A}" srcOrd="0" destOrd="0" presId="urn:microsoft.com/office/officeart/2005/8/layout/list1"/>
    <dgm:cxn modelId="{DC092D25-2A8A-4D01-BE8F-7582EE76141B}" type="presParOf" srcId="{DEF6611E-7233-46AB-BDED-27F2074EC4C1}" destId="{CD22B858-CA47-4E79-B708-759FAFCB632F}" srcOrd="1" destOrd="0" presId="urn:microsoft.com/office/officeart/2005/8/layout/list1"/>
    <dgm:cxn modelId="{56A6D995-6F47-432B-801E-273D86FD74E0}" type="presParOf" srcId="{D300E29B-43EF-438F-AEA1-478D4CDF01A7}" destId="{402D7C62-F398-41CA-820C-045D0D87B50D}" srcOrd="9" destOrd="0" presId="urn:microsoft.com/office/officeart/2005/8/layout/list1"/>
    <dgm:cxn modelId="{180E95C8-951A-4347-A793-A444FA2E2B96}" type="presParOf" srcId="{D300E29B-43EF-438F-AEA1-478D4CDF01A7}" destId="{BF6A7D89-3D94-4DB1-82EB-5B4B99C9BCB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20618-5595-4E5A-A196-EAE7BECF4E27}">
      <dsp:nvSpPr>
        <dsp:cNvPr id="0" name=""/>
        <dsp:cNvSpPr/>
      </dsp:nvSpPr>
      <dsp:spPr>
        <a:xfrm>
          <a:off x="0" y="551"/>
          <a:ext cx="113055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149D2-A389-4E2A-8FBC-90CDE7632CF8}">
      <dsp:nvSpPr>
        <dsp:cNvPr id="0" name=""/>
        <dsp:cNvSpPr/>
      </dsp:nvSpPr>
      <dsp:spPr>
        <a:xfrm>
          <a:off x="0" y="551"/>
          <a:ext cx="11305541" cy="451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11 </a:t>
          </a:r>
          <a:r>
            <a:rPr lang="ru-RU" sz="2000" b="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збудованих/реконструйованих </a:t>
          </a:r>
          <a:r>
            <a:rPr lang="ru-RU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пожежних депо/центрів підготовки рятувальників</a:t>
          </a:r>
          <a:endParaRPr lang="pl-PL" sz="2000" b="1" kern="1200" dirty="0">
            <a:solidFill>
              <a:srgbClr val="00B050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551"/>
        <a:ext cx="11305541" cy="451621"/>
      </dsp:txXfrm>
    </dsp:sp>
    <dsp:sp modelId="{CACF838D-F5E8-4975-92D9-080ECBE2E712}">
      <dsp:nvSpPr>
        <dsp:cNvPr id="0" name=""/>
        <dsp:cNvSpPr/>
      </dsp:nvSpPr>
      <dsp:spPr>
        <a:xfrm>
          <a:off x="0" y="452173"/>
          <a:ext cx="113055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F5B80C-D941-48ED-BA84-D1F7004C367E}">
      <dsp:nvSpPr>
        <dsp:cNvPr id="0" name=""/>
        <dsp:cNvSpPr/>
      </dsp:nvSpPr>
      <dsp:spPr>
        <a:xfrm>
          <a:off x="0" y="452173"/>
          <a:ext cx="11305541" cy="451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46</a:t>
          </a:r>
          <a:r>
            <a:rPr lang="pl-PL" sz="2000" b="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придбаних </a:t>
          </a:r>
          <a:r>
            <a:rPr lang="ru-RU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рятувальних транспортних засобів</a:t>
          </a:r>
          <a:endParaRPr lang="pl-PL" sz="2000" b="1" kern="1200" dirty="0">
            <a:solidFill>
              <a:srgbClr val="00B050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452173"/>
        <a:ext cx="11305541" cy="451621"/>
      </dsp:txXfrm>
    </dsp:sp>
    <dsp:sp modelId="{4D5C7838-6A64-4883-BF70-DB113C3DD1CD}">
      <dsp:nvSpPr>
        <dsp:cNvPr id="0" name=""/>
        <dsp:cNvSpPr/>
      </dsp:nvSpPr>
      <dsp:spPr>
        <a:xfrm>
          <a:off x="0" y="903794"/>
          <a:ext cx="113055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A27D58-B04A-431B-9AF1-36867DB72455}">
      <dsp:nvSpPr>
        <dsp:cNvPr id="0" name=""/>
        <dsp:cNvSpPr/>
      </dsp:nvSpPr>
      <dsp:spPr>
        <a:xfrm>
          <a:off x="0" y="903794"/>
          <a:ext cx="11305541" cy="451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7</a:t>
          </a:r>
          <a:r>
            <a:rPr lang="pl-PL" sz="2000" b="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uk-UA" sz="2000" b="0" kern="1200" dirty="0">
              <a:solidFill>
                <a:srgbClr val="156082">
                  <a:lumMod val="75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з</a:t>
          </a:r>
          <a:r>
            <a:rPr lang="ru-RU" sz="2000" b="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будованих/модернізованих </a:t>
          </a:r>
          <a:r>
            <a:rPr lang="ru-RU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очисних споруд</a:t>
          </a:r>
          <a:endParaRPr lang="pl-PL" sz="2000" b="1" kern="1200" dirty="0">
            <a:solidFill>
              <a:srgbClr val="00B050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903794"/>
        <a:ext cx="11305541" cy="451621"/>
      </dsp:txXfrm>
    </dsp:sp>
    <dsp:sp modelId="{91B35EBF-48B2-4679-8CE2-B741A861D296}">
      <dsp:nvSpPr>
        <dsp:cNvPr id="0" name=""/>
        <dsp:cNvSpPr/>
      </dsp:nvSpPr>
      <dsp:spPr>
        <a:xfrm>
          <a:off x="0" y="1355416"/>
          <a:ext cx="113055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9B198B-1C5B-4A37-92EE-9626A2458E53}">
      <dsp:nvSpPr>
        <dsp:cNvPr id="0" name=""/>
        <dsp:cNvSpPr/>
      </dsp:nvSpPr>
      <dsp:spPr>
        <a:xfrm>
          <a:off x="0" y="1355416"/>
          <a:ext cx="11305541" cy="451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130</a:t>
          </a:r>
          <a:r>
            <a:rPr lang="pl-PL" sz="2000" b="1" kern="12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км </a:t>
          </a:r>
          <a:r>
            <a:rPr lang="uk-UA" sz="2000" b="0" kern="1200" dirty="0">
              <a:solidFill>
                <a:srgbClr val="156082">
                  <a:lumMod val="75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з</a:t>
          </a:r>
          <a:r>
            <a:rPr lang="ru-RU" sz="2000" b="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будованих/модернізованих </a:t>
          </a:r>
          <a:r>
            <a:rPr lang="ru-RU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каналізаційних мереж</a:t>
          </a:r>
          <a:endParaRPr lang="pl-PL" sz="2000" b="1" kern="1200" dirty="0">
            <a:solidFill>
              <a:srgbClr val="00B050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1355416"/>
        <a:ext cx="11305541" cy="451621"/>
      </dsp:txXfrm>
    </dsp:sp>
    <dsp:sp modelId="{9F19A990-1041-47E0-BBBA-B88274FBDF24}">
      <dsp:nvSpPr>
        <dsp:cNvPr id="0" name=""/>
        <dsp:cNvSpPr/>
      </dsp:nvSpPr>
      <dsp:spPr>
        <a:xfrm>
          <a:off x="0" y="1807037"/>
          <a:ext cx="113055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DEA56C-B0A8-4C0D-92BC-6B600E2A15F8}">
      <dsp:nvSpPr>
        <dsp:cNvPr id="0" name=""/>
        <dsp:cNvSpPr/>
      </dsp:nvSpPr>
      <dsp:spPr>
        <a:xfrm>
          <a:off x="0" y="1807037"/>
          <a:ext cx="11305541" cy="451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5 </a:t>
          </a:r>
          <a:r>
            <a:rPr lang="ru-RU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річок </a:t>
          </a:r>
          <a:r>
            <a:rPr lang="ru-RU" sz="2000" b="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та</a:t>
          </a:r>
          <a:r>
            <a:rPr lang="en-GB" sz="2000" b="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 </a:t>
          </a:r>
          <a:r>
            <a:rPr lang="ru-RU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озера </a:t>
          </a:r>
          <a:r>
            <a:rPr lang="ru-RU" sz="2000" b="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охоплені природоохоронними заходами</a:t>
          </a:r>
          <a:endParaRPr lang="pl-PL" sz="2000" b="0" kern="12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1807037"/>
        <a:ext cx="11305541" cy="451621"/>
      </dsp:txXfrm>
    </dsp:sp>
    <dsp:sp modelId="{0593C129-8140-4631-9BFA-CF85B8DFAC96}">
      <dsp:nvSpPr>
        <dsp:cNvPr id="0" name=""/>
        <dsp:cNvSpPr/>
      </dsp:nvSpPr>
      <dsp:spPr>
        <a:xfrm>
          <a:off x="0" y="2258659"/>
          <a:ext cx="113055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337F56-E5F2-4202-A92E-7EA4FDDCFFF0}">
      <dsp:nvSpPr>
        <dsp:cNvPr id="0" name=""/>
        <dsp:cNvSpPr/>
      </dsp:nvSpPr>
      <dsp:spPr>
        <a:xfrm>
          <a:off x="0" y="2258659"/>
          <a:ext cx="11305541" cy="451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847 </a:t>
          </a:r>
          <a:r>
            <a:rPr lang="ru-RU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домогосподарств </a:t>
          </a:r>
          <a:r>
            <a:rPr lang="ru-RU" sz="2000" b="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підключено до нових/удосконалених каналізаційних систем</a:t>
          </a:r>
          <a:endParaRPr lang="pl-PL" sz="2000" b="0" kern="12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2258659"/>
        <a:ext cx="11305541" cy="451621"/>
      </dsp:txXfrm>
    </dsp:sp>
    <dsp:sp modelId="{3F177FC4-45A9-4F43-A389-854B6FD1FA4C}">
      <dsp:nvSpPr>
        <dsp:cNvPr id="0" name=""/>
        <dsp:cNvSpPr/>
      </dsp:nvSpPr>
      <dsp:spPr>
        <a:xfrm>
          <a:off x="0" y="2710281"/>
          <a:ext cx="113055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59288-0CBD-4E58-A752-D22C51ABEA20}">
      <dsp:nvSpPr>
        <dsp:cNvPr id="0" name=""/>
        <dsp:cNvSpPr/>
      </dsp:nvSpPr>
      <dsp:spPr>
        <a:xfrm>
          <a:off x="0" y="2710281"/>
          <a:ext cx="11305541" cy="451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34</a:t>
          </a:r>
          <a:r>
            <a:rPr lang="pl-PL" sz="2000" b="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інформаційні кампанії </a:t>
          </a:r>
          <a:r>
            <a:rPr lang="ru-RU" sz="2000" b="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щодо природної спадщини та низьковикидного транспорту</a:t>
          </a:r>
          <a:endParaRPr lang="pl-PL" sz="2000" b="0" kern="12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2710281"/>
        <a:ext cx="11305541" cy="451621"/>
      </dsp:txXfrm>
    </dsp:sp>
    <dsp:sp modelId="{BE37A370-4D2C-4C96-9FDA-C64E7BBCD704}">
      <dsp:nvSpPr>
        <dsp:cNvPr id="0" name=""/>
        <dsp:cNvSpPr/>
      </dsp:nvSpPr>
      <dsp:spPr>
        <a:xfrm>
          <a:off x="0" y="3161902"/>
          <a:ext cx="113055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4A056B-45EB-41E4-87E3-859DB78DD370}">
      <dsp:nvSpPr>
        <dsp:cNvPr id="0" name=""/>
        <dsp:cNvSpPr/>
      </dsp:nvSpPr>
      <dsp:spPr>
        <a:xfrm>
          <a:off x="0" y="3161902"/>
          <a:ext cx="11305541" cy="451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8</a:t>
          </a:r>
          <a:r>
            <a:rPr lang="pl-PL" sz="2000" b="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розроблених політик/</a:t>
          </a:r>
          <a:r>
            <a:rPr lang="ru-RU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систем моніторингу/реагування </a:t>
          </a:r>
          <a:r>
            <a:rPr lang="ru-RU" sz="2000" b="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на кризові ситуації</a:t>
          </a:r>
          <a:endParaRPr lang="pl-PL" sz="2000" b="0" kern="12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3161902"/>
        <a:ext cx="11305541" cy="451621"/>
      </dsp:txXfrm>
    </dsp:sp>
    <dsp:sp modelId="{7AA8C1DF-B39D-4B15-93D3-820A37F35361}">
      <dsp:nvSpPr>
        <dsp:cNvPr id="0" name=""/>
        <dsp:cNvSpPr/>
      </dsp:nvSpPr>
      <dsp:spPr>
        <a:xfrm>
          <a:off x="0" y="3613524"/>
          <a:ext cx="113055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4B603-E50D-4957-B321-4800174B624E}">
      <dsp:nvSpPr>
        <dsp:cNvPr id="0" name=""/>
        <dsp:cNvSpPr/>
      </dsp:nvSpPr>
      <dsp:spPr>
        <a:xfrm>
          <a:off x="0" y="3613524"/>
          <a:ext cx="11305541" cy="451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&gt;2 000 </a:t>
          </a:r>
          <a:r>
            <a:rPr lang="ru-RU" sz="2000" b="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одиниць </a:t>
          </a:r>
          <a:r>
            <a:rPr lang="ru-RU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нового обладнання </a:t>
          </a:r>
          <a:r>
            <a:rPr lang="ru-RU" sz="2000" b="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для установ з безпеки та рятувальних служб</a:t>
          </a:r>
          <a:endParaRPr lang="pl-PL" sz="2000" b="0" kern="12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3613524"/>
        <a:ext cx="11305541" cy="451621"/>
      </dsp:txXfrm>
    </dsp:sp>
    <dsp:sp modelId="{E4AA03E5-15FC-4123-BD9A-95CA51157775}">
      <dsp:nvSpPr>
        <dsp:cNvPr id="0" name=""/>
        <dsp:cNvSpPr/>
      </dsp:nvSpPr>
      <dsp:spPr>
        <a:xfrm>
          <a:off x="0" y="4065145"/>
          <a:ext cx="113055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A0FD0-D755-4070-A958-92E6473B6EA9}">
      <dsp:nvSpPr>
        <dsp:cNvPr id="0" name=""/>
        <dsp:cNvSpPr/>
      </dsp:nvSpPr>
      <dsp:spPr>
        <a:xfrm>
          <a:off x="0" y="4065145"/>
          <a:ext cx="11305541" cy="451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&gt;10 00</a:t>
          </a:r>
          <a:r>
            <a:rPr lang="ru-RU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0</a:t>
          </a: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учасників заходів </a:t>
          </a:r>
          <a:r>
            <a:rPr lang="ru-RU" sz="2000" b="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з безпеки та реагування на надзвичайні ситуації</a:t>
          </a:r>
          <a:endParaRPr lang="pl-PL" sz="2000" b="0" kern="12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4065145"/>
        <a:ext cx="11305541" cy="4516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3C29E-BA88-410F-A5F6-E76C6B823F86}">
      <dsp:nvSpPr>
        <dsp:cNvPr id="0" name=""/>
        <dsp:cNvSpPr/>
      </dsp:nvSpPr>
      <dsp:spPr>
        <a:xfrm>
          <a:off x="0" y="354"/>
          <a:ext cx="51492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7B8D9D-DFF4-4045-A30B-92A857C98E93}">
      <dsp:nvSpPr>
        <dsp:cNvPr id="0" name=""/>
        <dsp:cNvSpPr/>
      </dsp:nvSpPr>
      <dsp:spPr>
        <a:xfrm>
          <a:off x="0" y="354"/>
          <a:ext cx="5149259" cy="656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noProof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Ефективність пожежно-рятувальних підрозділів</a:t>
          </a:r>
          <a:endParaRPr lang="pl-PL" sz="1800" kern="1200" noProof="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354"/>
        <a:ext cx="5149259" cy="656115"/>
      </dsp:txXfrm>
    </dsp:sp>
    <dsp:sp modelId="{F0D26D3C-B244-40E5-9732-0DC76CF52B4C}">
      <dsp:nvSpPr>
        <dsp:cNvPr id="0" name=""/>
        <dsp:cNvSpPr/>
      </dsp:nvSpPr>
      <dsp:spPr>
        <a:xfrm>
          <a:off x="0" y="656469"/>
          <a:ext cx="51492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7F0B02-090D-47D5-B68C-E9814F15E7DF}">
      <dsp:nvSpPr>
        <dsp:cNvPr id="0" name=""/>
        <dsp:cNvSpPr/>
      </dsp:nvSpPr>
      <dsp:spPr>
        <a:xfrm>
          <a:off x="0" y="656469"/>
          <a:ext cx="5149259" cy="707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noProof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Захист природної спадщини від пожеж і наслідків катастроф</a:t>
          </a:r>
          <a:endParaRPr lang="pl-PL" sz="1800" kern="1200" noProof="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656469"/>
        <a:ext cx="5149259" cy="707783"/>
      </dsp:txXfrm>
    </dsp:sp>
    <dsp:sp modelId="{1F76AD56-5BED-4CE6-B062-4C8E8A077AFA}">
      <dsp:nvSpPr>
        <dsp:cNvPr id="0" name=""/>
        <dsp:cNvSpPr/>
      </dsp:nvSpPr>
      <dsp:spPr>
        <a:xfrm>
          <a:off x="0" y="1364253"/>
          <a:ext cx="51492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A07D18-78FD-4CF2-B280-2B9D0C6AE5FF}">
      <dsp:nvSpPr>
        <dsp:cNvPr id="0" name=""/>
        <dsp:cNvSpPr/>
      </dsp:nvSpPr>
      <dsp:spPr>
        <a:xfrm>
          <a:off x="0" y="1364253"/>
          <a:ext cx="5149259" cy="707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noProof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Покращення та підтримання належної якості поверхневих і підземних вод</a:t>
          </a:r>
          <a:endParaRPr lang="pl-PL" sz="1800" kern="1200" noProof="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1364253"/>
        <a:ext cx="5149259" cy="707783"/>
      </dsp:txXfrm>
    </dsp:sp>
    <dsp:sp modelId="{4D2EE220-1CAE-43F0-8E2D-523DF98E9AA6}">
      <dsp:nvSpPr>
        <dsp:cNvPr id="0" name=""/>
        <dsp:cNvSpPr/>
      </dsp:nvSpPr>
      <dsp:spPr>
        <a:xfrm>
          <a:off x="0" y="2072037"/>
          <a:ext cx="51492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3D8A6B-EED7-43AC-A2C0-A0786761AE7D}">
      <dsp:nvSpPr>
        <dsp:cNvPr id="0" name=""/>
        <dsp:cNvSpPr/>
      </dsp:nvSpPr>
      <dsp:spPr>
        <a:xfrm>
          <a:off x="0" y="2072037"/>
          <a:ext cx="5144230" cy="1063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noProof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Покращення системи відведення та очищення стічних вод, санітарна каналізація</a:t>
          </a:r>
          <a:endParaRPr lang="pl-PL" sz="1800" kern="1200" noProof="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2072037"/>
        <a:ext cx="5144230" cy="1063190"/>
      </dsp:txXfrm>
    </dsp:sp>
    <dsp:sp modelId="{631612E1-8670-4A67-8787-882610E3DB23}">
      <dsp:nvSpPr>
        <dsp:cNvPr id="0" name=""/>
        <dsp:cNvSpPr/>
      </dsp:nvSpPr>
      <dsp:spPr>
        <a:xfrm>
          <a:off x="0" y="3135227"/>
          <a:ext cx="51492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BC24DE-82B5-4C6B-AA74-12D8E8A53FA0}">
      <dsp:nvSpPr>
        <dsp:cNvPr id="0" name=""/>
        <dsp:cNvSpPr/>
      </dsp:nvSpPr>
      <dsp:spPr>
        <a:xfrm>
          <a:off x="0" y="3135227"/>
          <a:ext cx="5149259" cy="707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noProof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Захист природної спадщини річок, що протікають через прикордонну територію</a:t>
          </a:r>
          <a:endParaRPr lang="pl-PL" sz="1800" kern="1200" noProof="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3135227"/>
        <a:ext cx="5149259" cy="707783"/>
      </dsp:txXfrm>
    </dsp:sp>
    <dsp:sp modelId="{08C66364-65EC-4827-82B9-DD9E1952F35A}">
      <dsp:nvSpPr>
        <dsp:cNvPr id="0" name=""/>
        <dsp:cNvSpPr/>
      </dsp:nvSpPr>
      <dsp:spPr>
        <a:xfrm>
          <a:off x="0" y="3843010"/>
          <a:ext cx="51492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76BED4-1688-4FCC-B2C5-449FD84DD107}">
      <dsp:nvSpPr>
        <dsp:cNvPr id="0" name=""/>
        <dsp:cNvSpPr/>
      </dsp:nvSpPr>
      <dsp:spPr>
        <a:xfrm>
          <a:off x="0" y="3843010"/>
          <a:ext cx="5149259" cy="707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noProof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Реновація природних парків, охорона флори та фауни</a:t>
          </a:r>
          <a:endParaRPr lang="pl-PL" sz="1800" kern="1200" noProof="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3843010"/>
        <a:ext cx="5149259" cy="7077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20618-5595-4E5A-A196-EAE7BECF4E27}">
      <dsp:nvSpPr>
        <dsp:cNvPr id="0" name=""/>
        <dsp:cNvSpPr/>
      </dsp:nvSpPr>
      <dsp:spPr>
        <a:xfrm>
          <a:off x="0" y="1863"/>
          <a:ext cx="55065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149D2-A389-4E2A-8FBC-90CDE7632CF8}">
      <dsp:nvSpPr>
        <dsp:cNvPr id="0" name=""/>
        <dsp:cNvSpPr/>
      </dsp:nvSpPr>
      <dsp:spPr>
        <a:xfrm>
          <a:off x="0" y="1863"/>
          <a:ext cx="5501129" cy="436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noProof="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Тематика ПБУ 2014–2020 + ДОДАТКОВО:</a:t>
          </a:r>
          <a:endParaRPr lang="pl-PL" sz="1800" kern="1200" noProof="0" dirty="0">
            <a:solidFill>
              <a:srgbClr val="00B050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1863"/>
        <a:ext cx="5501129" cy="436325"/>
      </dsp:txXfrm>
    </dsp:sp>
    <dsp:sp modelId="{CC52AD85-FDE6-45F1-B4CF-D219BBEA18E0}">
      <dsp:nvSpPr>
        <dsp:cNvPr id="0" name=""/>
        <dsp:cNvSpPr/>
      </dsp:nvSpPr>
      <dsp:spPr>
        <a:xfrm>
          <a:off x="0" y="438189"/>
          <a:ext cx="55065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178A20-B5A7-40BE-91B0-3371EECCCEF1}">
      <dsp:nvSpPr>
        <dsp:cNvPr id="0" name=""/>
        <dsp:cNvSpPr/>
      </dsp:nvSpPr>
      <dsp:spPr>
        <a:xfrm>
          <a:off x="0" y="438189"/>
          <a:ext cx="5501129" cy="610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noProof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Стійкість міст до змін клімату, зелена інфраструктура</a:t>
          </a:r>
          <a:endParaRPr lang="pl-PL" sz="1800" kern="1200" noProof="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438189"/>
        <a:ext cx="5501129" cy="610578"/>
      </dsp:txXfrm>
    </dsp:sp>
    <dsp:sp modelId="{A791E714-3D78-496D-8422-F46212DA33C5}">
      <dsp:nvSpPr>
        <dsp:cNvPr id="0" name=""/>
        <dsp:cNvSpPr/>
      </dsp:nvSpPr>
      <dsp:spPr>
        <a:xfrm>
          <a:off x="0" y="1048767"/>
          <a:ext cx="55065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CC04C4-BE1A-45BD-A302-58898D361B3E}">
      <dsp:nvSpPr>
        <dsp:cNvPr id="0" name=""/>
        <dsp:cNvSpPr/>
      </dsp:nvSpPr>
      <dsp:spPr>
        <a:xfrm>
          <a:off x="0" y="1048767"/>
          <a:ext cx="5506507" cy="330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noProof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Моніторинг і ліквідація лісових пожеж</a:t>
          </a:r>
          <a:endParaRPr lang="pl-PL" sz="1800" kern="1200" noProof="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1048767"/>
        <a:ext cx="5506507" cy="330801"/>
      </dsp:txXfrm>
    </dsp:sp>
    <dsp:sp modelId="{3B0C9B4C-767A-475E-A7DC-6819653D6916}">
      <dsp:nvSpPr>
        <dsp:cNvPr id="0" name=""/>
        <dsp:cNvSpPr/>
      </dsp:nvSpPr>
      <dsp:spPr>
        <a:xfrm>
          <a:off x="0" y="1379568"/>
          <a:ext cx="55065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2A9F83-1E61-44F3-9720-8467C9D31C5E}">
      <dsp:nvSpPr>
        <dsp:cNvPr id="0" name=""/>
        <dsp:cNvSpPr/>
      </dsp:nvSpPr>
      <dsp:spPr>
        <a:xfrm>
          <a:off x="0" y="1379568"/>
          <a:ext cx="5501129" cy="698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noProof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Модернізація та будівництво водопровідних мереж</a:t>
          </a:r>
          <a:endParaRPr lang="pl-PL" sz="1800" kern="1200" noProof="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1379568"/>
        <a:ext cx="5501129" cy="698948"/>
      </dsp:txXfrm>
    </dsp:sp>
    <dsp:sp modelId="{3D8BCD6D-C3F4-4584-891E-84AF274D63A0}">
      <dsp:nvSpPr>
        <dsp:cNvPr id="0" name=""/>
        <dsp:cNvSpPr/>
      </dsp:nvSpPr>
      <dsp:spPr>
        <a:xfrm>
          <a:off x="0" y="2078517"/>
          <a:ext cx="55065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0E664C-1CA3-4E3E-9203-170254D1CAD6}">
      <dsp:nvSpPr>
        <dsp:cNvPr id="0" name=""/>
        <dsp:cNvSpPr/>
      </dsp:nvSpPr>
      <dsp:spPr>
        <a:xfrm>
          <a:off x="0" y="2078517"/>
          <a:ext cx="5501129" cy="665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noProof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Моніторинг забруднень промислового походження у сирій та питній воді</a:t>
          </a:r>
          <a:endParaRPr lang="pl-PL" sz="1800" kern="1200" noProof="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2078517"/>
        <a:ext cx="5501129" cy="665562"/>
      </dsp:txXfrm>
    </dsp:sp>
    <dsp:sp modelId="{15833849-1DEE-4719-87BE-8FCCB987B521}">
      <dsp:nvSpPr>
        <dsp:cNvPr id="0" name=""/>
        <dsp:cNvSpPr/>
      </dsp:nvSpPr>
      <dsp:spPr>
        <a:xfrm>
          <a:off x="0" y="2744080"/>
          <a:ext cx="55065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3D8C08-BBE5-47F2-BC36-E5C8BC7AF422}">
      <dsp:nvSpPr>
        <dsp:cNvPr id="0" name=""/>
        <dsp:cNvSpPr/>
      </dsp:nvSpPr>
      <dsp:spPr>
        <a:xfrm>
          <a:off x="0" y="2744080"/>
          <a:ext cx="5501129" cy="44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noProof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Захист біорізноманіття міжнародного значення</a:t>
          </a:r>
          <a:endParaRPr lang="pl-PL" sz="1800" kern="1200" noProof="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2744080"/>
        <a:ext cx="5501129" cy="445027"/>
      </dsp:txXfrm>
    </dsp:sp>
    <dsp:sp modelId="{E7AF335B-4508-4F68-AB4F-66E36E0163E4}">
      <dsp:nvSpPr>
        <dsp:cNvPr id="0" name=""/>
        <dsp:cNvSpPr/>
      </dsp:nvSpPr>
      <dsp:spPr>
        <a:xfrm>
          <a:off x="0" y="3189107"/>
          <a:ext cx="55065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4D8E02-AA7D-4B45-B5A4-426B5E92DA20}">
      <dsp:nvSpPr>
        <dsp:cNvPr id="0" name=""/>
        <dsp:cNvSpPr/>
      </dsp:nvSpPr>
      <dsp:spPr>
        <a:xfrm>
          <a:off x="0" y="3189107"/>
          <a:ext cx="5501129" cy="701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noProof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Обладнання та інфраструктура для управління відходами</a:t>
          </a:r>
          <a:endParaRPr lang="pl-PL" sz="1800" kern="1200" noProof="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3189107"/>
        <a:ext cx="5501129" cy="701122"/>
      </dsp:txXfrm>
    </dsp:sp>
    <dsp:sp modelId="{A732F8FE-A72E-40D3-A8A9-56458AE444E9}">
      <dsp:nvSpPr>
        <dsp:cNvPr id="0" name=""/>
        <dsp:cNvSpPr/>
      </dsp:nvSpPr>
      <dsp:spPr>
        <a:xfrm>
          <a:off x="0" y="3890229"/>
          <a:ext cx="55065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89FA0-4FE4-4779-BCD0-053800F5EB50}">
      <dsp:nvSpPr>
        <dsp:cNvPr id="0" name=""/>
        <dsp:cNvSpPr/>
      </dsp:nvSpPr>
      <dsp:spPr>
        <a:xfrm>
          <a:off x="0" y="3890229"/>
          <a:ext cx="5501129" cy="659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noProof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Дослідження та розробки, лабораторії, освітні центри, аналіз екосистем</a:t>
          </a:r>
          <a:endParaRPr lang="pl-PL" sz="1800" kern="1200" noProof="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3890229"/>
        <a:ext cx="5501129" cy="6590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51C5D-EF35-4ABA-BD16-3869D3D85137}">
      <dsp:nvSpPr>
        <dsp:cNvPr id="0" name=""/>
        <dsp:cNvSpPr/>
      </dsp:nvSpPr>
      <dsp:spPr>
        <a:xfrm>
          <a:off x="-5055034" y="-774446"/>
          <a:ext cx="6020092" cy="6020092"/>
        </a:xfrm>
        <a:prstGeom prst="blockArc">
          <a:avLst>
            <a:gd name="adj1" fmla="val 18900000"/>
            <a:gd name="adj2" fmla="val 2700000"/>
            <a:gd name="adj3" fmla="val 359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CAFE12-8226-4264-A9EE-5DF73553CCCA}">
      <dsp:nvSpPr>
        <dsp:cNvPr id="0" name=""/>
        <dsp:cNvSpPr/>
      </dsp:nvSpPr>
      <dsp:spPr>
        <a:xfrm>
          <a:off x="620687" y="382672"/>
          <a:ext cx="4548494" cy="1023135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0980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u="none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Моніторинг мікробіологічних та хімічних загроз вод</a:t>
          </a:r>
          <a:r>
            <a:rPr lang="uk-UA" sz="2000" b="0" i="0" u="none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ним ресурсам</a:t>
          </a:r>
          <a:endParaRPr lang="pl-PL" sz="2000" kern="12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20687" y="382672"/>
        <a:ext cx="4548494" cy="1023135"/>
      </dsp:txXfrm>
    </dsp:sp>
    <dsp:sp modelId="{7AFB6654-429F-4397-ABFE-51500DA57E0E}">
      <dsp:nvSpPr>
        <dsp:cNvPr id="0" name=""/>
        <dsp:cNvSpPr/>
      </dsp:nvSpPr>
      <dsp:spPr>
        <a:xfrm>
          <a:off x="61787" y="335340"/>
          <a:ext cx="1117800" cy="11178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2E193C3-55C3-4E3E-BAD1-5F7527B2FA1C}">
      <dsp:nvSpPr>
        <dsp:cNvPr id="0" name=""/>
        <dsp:cNvSpPr/>
      </dsp:nvSpPr>
      <dsp:spPr>
        <a:xfrm>
          <a:off x="945743" y="1732911"/>
          <a:ext cx="4223438" cy="1005376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0980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u="none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Стійкість міських і сільських громад до змін клімату</a:t>
          </a:r>
          <a:endParaRPr lang="pl-PL" sz="2000" kern="12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945743" y="1732911"/>
        <a:ext cx="4223438" cy="1005376"/>
      </dsp:txXfrm>
    </dsp:sp>
    <dsp:sp modelId="{3FF493B3-C78B-4029-BFFD-E63B958F431B}">
      <dsp:nvSpPr>
        <dsp:cNvPr id="0" name=""/>
        <dsp:cNvSpPr/>
      </dsp:nvSpPr>
      <dsp:spPr>
        <a:xfrm>
          <a:off x="386843" y="1676700"/>
          <a:ext cx="1117800" cy="11178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4534224-A402-40CB-81D4-8BC2B2642852}">
      <dsp:nvSpPr>
        <dsp:cNvPr id="0" name=""/>
        <dsp:cNvSpPr/>
      </dsp:nvSpPr>
      <dsp:spPr>
        <a:xfrm>
          <a:off x="620687" y="3085923"/>
          <a:ext cx="4548494" cy="98207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0980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u="none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Модернізація та дооснащення рятувальних підрозділів</a:t>
          </a:r>
          <a:endParaRPr lang="pl-PL" sz="2000" kern="12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20687" y="3085923"/>
        <a:ext cx="4548494" cy="982072"/>
      </dsp:txXfrm>
    </dsp:sp>
    <dsp:sp modelId="{C608EA40-0E94-4612-B2B5-04FC7F4F4990}">
      <dsp:nvSpPr>
        <dsp:cNvPr id="0" name=""/>
        <dsp:cNvSpPr/>
      </dsp:nvSpPr>
      <dsp:spPr>
        <a:xfrm>
          <a:off x="61787" y="3018060"/>
          <a:ext cx="1117800" cy="11178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51C5D-EF35-4ABA-BD16-3869D3D85137}">
      <dsp:nvSpPr>
        <dsp:cNvPr id="0" name=""/>
        <dsp:cNvSpPr/>
      </dsp:nvSpPr>
      <dsp:spPr>
        <a:xfrm>
          <a:off x="-5054129" y="-774308"/>
          <a:ext cx="6019017" cy="6019017"/>
        </a:xfrm>
        <a:prstGeom prst="blockArc">
          <a:avLst>
            <a:gd name="adj1" fmla="val 18900000"/>
            <a:gd name="adj2" fmla="val 2700000"/>
            <a:gd name="adj3" fmla="val 359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5E62D1-A3B3-4886-87ED-1754FF2FC634}">
      <dsp:nvSpPr>
        <dsp:cNvPr id="0" name=""/>
        <dsp:cNvSpPr/>
      </dsp:nvSpPr>
      <dsp:spPr>
        <a:xfrm>
          <a:off x="620577" y="338449"/>
          <a:ext cx="4549034" cy="111126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0967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u="none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Стале управління водними ресурсами і доступ до чистої води</a:t>
          </a:r>
          <a:endParaRPr lang="pl-PL" sz="2000" kern="12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20577" y="338449"/>
        <a:ext cx="4549034" cy="1111260"/>
      </dsp:txXfrm>
    </dsp:sp>
    <dsp:sp modelId="{E369E41E-DCE0-4C22-BB5A-BB36B1C58874}">
      <dsp:nvSpPr>
        <dsp:cNvPr id="0" name=""/>
        <dsp:cNvSpPr/>
      </dsp:nvSpPr>
      <dsp:spPr>
        <a:xfrm>
          <a:off x="61777" y="335280"/>
          <a:ext cx="1117600" cy="11176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0E5C78D-C594-46C3-8FE2-0471B7DD2A4A}">
      <dsp:nvSpPr>
        <dsp:cNvPr id="0" name=""/>
        <dsp:cNvSpPr/>
      </dsp:nvSpPr>
      <dsp:spPr>
        <a:xfrm>
          <a:off x="945575" y="1705336"/>
          <a:ext cx="4224036" cy="105972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0967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u="none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Стратегічне та екологічне планування господарської діяльності</a:t>
          </a:r>
          <a:endParaRPr lang="pl-PL" sz="2000" kern="12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945575" y="1705336"/>
        <a:ext cx="4224036" cy="1059726"/>
      </dsp:txXfrm>
    </dsp:sp>
    <dsp:sp modelId="{9C9BF7D3-0D13-4177-9099-8E6F14722E1F}">
      <dsp:nvSpPr>
        <dsp:cNvPr id="0" name=""/>
        <dsp:cNvSpPr/>
      </dsp:nvSpPr>
      <dsp:spPr>
        <a:xfrm>
          <a:off x="386775" y="1676399"/>
          <a:ext cx="1117600" cy="11176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AD92964-2BF7-4682-9091-3CC0B60E31CF}">
      <dsp:nvSpPr>
        <dsp:cNvPr id="0" name=""/>
        <dsp:cNvSpPr/>
      </dsp:nvSpPr>
      <dsp:spPr>
        <a:xfrm>
          <a:off x="620577" y="3085850"/>
          <a:ext cx="4549034" cy="98093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0967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u="none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Розвиток та модернізація каналізаційної інфраструктури</a:t>
          </a:r>
          <a:endParaRPr lang="pl-PL" sz="2000" kern="12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20577" y="3085850"/>
        <a:ext cx="4549034" cy="980939"/>
      </dsp:txXfrm>
    </dsp:sp>
    <dsp:sp modelId="{586D39CF-E152-43DA-9E8D-90BE9C6EE651}">
      <dsp:nvSpPr>
        <dsp:cNvPr id="0" name=""/>
        <dsp:cNvSpPr/>
      </dsp:nvSpPr>
      <dsp:spPr>
        <a:xfrm>
          <a:off x="61777" y="3017520"/>
          <a:ext cx="1117600" cy="11176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51C5D-EF35-4ABA-BD16-3869D3D85137}">
      <dsp:nvSpPr>
        <dsp:cNvPr id="0" name=""/>
        <dsp:cNvSpPr/>
      </dsp:nvSpPr>
      <dsp:spPr>
        <a:xfrm>
          <a:off x="-5055034" y="-774446"/>
          <a:ext cx="6020092" cy="6020092"/>
        </a:xfrm>
        <a:prstGeom prst="blockArc">
          <a:avLst>
            <a:gd name="adj1" fmla="val 18900000"/>
            <a:gd name="adj2" fmla="val 2700000"/>
            <a:gd name="adj3" fmla="val 359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76B4F-62C0-4341-B34F-8678FF08622C}">
      <dsp:nvSpPr>
        <dsp:cNvPr id="0" name=""/>
        <dsp:cNvSpPr/>
      </dsp:nvSpPr>
      <dsp:spPr>
        <a:xfrm>
          <a:off x="620687" y="447120"/>
          <a:ext cx="4548494" cy="89424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0980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u="none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Охорона флори, фауни та територій природних парків</a:t>
          </a:r>
          <a:endParaRPr lang="pl-PL" sz="2000" kern="12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20687" y="447120"/>
        <a:ext cx="4548494" cy="894240"/>
      </dsp:txXfrm>
    </dsp:sp>
    <dsp:sp modelId="{A402C78D-0C7E-4D7E-83FF-70ED8B9AF358}">
      <dsp:nvSpPr>
        <dsp:cNvPr id="0" name=""/>
        <dsp:cNvSpPr/>
      </dsp:nvSpPr>
      <dsp:spPr>
        <a:xfrm>
          <a:off x="61787" y="335340"/>
          <a:ext cx="1117800" cy="11178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2FE0FC8-B3B2-42B6-9939-511DFFDDE027}">
      <dsp:nvSpPr>
        <dsp:cNvPr id="0" name=""/>
        <dsp:cNvSpPr/>
      </dsp:nvSpPr>
      <dsp:spPr>
        <a:xfrm>
          <a:off x="945743" y="1788480"/>
          <a:ext cx="4223438" cy="89424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0980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u="none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Розвиток міської зеленої інфраструктури</a:t>
          </a:r>
          <a:endParaRPr lang="pl-PL" sz="2000" kern="12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945743" y="1788480"/>
        <a:ext cx="4223438" cy="894240"/>
      </dsp:txXfrm>
    </dsp:sp>
    <dsp:sp modelId="{7A2C2E9E-F828-40FE-839E-A25ED64B718F}">
      <dsp:nvSpPr>
        <dsp:cNvPr id="0" name=""/>
        <dsp:cNvSpPr/>
      </dsp:nvSpPr>
      <dsp:spPr>
        <a:xfrm>
          <a:off x="386843" y="1676700"/>
          <a:ext cx="1117800" cy="11178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D0375C6-3692-4F7B-A082-1ABAC1381C59}">
      <dsp:nvSpPr>
        <dsp:cNvPr id="0" name=""/>
        <dsp:cNvSpPr/>
      </dsp:nvSpPr>
      <dsp:spPr>
        <a:xfrm>
          <a:off x="620687" y="3129840"/>
          <a:ext cx="4548494" cy="89424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0980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u="none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Дослідження та розвиток освітніх ініціатив на підтримку біорізноманіття</a:t>
          </a:r>
          <a:endParaRPr lang="pl-PL" sz="2000" kern="12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20687" y="3129840"/>
        <a:ext cx="4548494" cy="894240"/>
      </dsp:txXfrm>
    </dsp:sp>
    <dsp:sp modelId="{3109DF30-A7C7-40A7-9DFD-B29415708D90}">
      <dsp:nvSpPr>
        <dsp:cNvPr id="0" name=""/>
        <dsp:cNvSpPr/>
      </dsp:nvSpPr>
      <dsp:spPr>
        <a:xfrm>
          <a:off x="61787" y="3018060"/>
          <a:ext cx="1117800" cy="11178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20618-5595-4E5A-A196-EAE7BECF4E27}">
      <dsp:nvSpPr>
        <dsp:cNvPr id="0" name=""/>
        <dsp:cNvSpPr/>
      </dsp:nvSpPr>
      <dsp:spPr>
        <a:xfrm>
          <a:off x="0" y="2198"/>
          <a:ext cx="105596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149D2-A389-4E2A-8FBC-90CDE7632CF8}">
      <dsp:nvSpPr>
        <dsp:cNvPr id="0" name=""/>
        <dsp:cNvSpPr/>
      </dsp:nvSpPr>
      <dsp:spPr>
        <a:xfrm>
          <a:off x="0" y="2198"/>
          <a:ext cx="10559603" cy="430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112</a:t>
          </a:r>
          <a:r>
            <a:rPr lang="pl-PL" sz="2000" b="1" kern="12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дооснащених</a:t>
          </a:r>
          <a:r>
            <a:rPr lang="ru-RU" sz="2000" b="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рятувальних підрозділів / служб</a:t>
          </a:r>
          <a:endParaRPr lang="pl-PL" sz="2000" kern="12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2198"/>
        <a:ext cx="10559603" cy="430841"/>
      </dsp:txXfrm>
    </dsp:sp>
    <dsp:sp modelId="{314E220F-28AB-4F86-8D05-8645E3A6EC7C}">
      <dsp:nvSpPr>
        <dsp:cNvPr id="0" name=""/>
        <dsp:cNvSpPr/>
      </dsp:nvSpPr>
      <dsp:spPr>
        <a:xfrm>
          <a:off x="0" y="433039"/>
          <a:ext cx="105596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A5FED-0C04-47B1-9EF9-12F30FCA285E}">
      <dsp:nvSpPr>
        <dsp:cNvPr id="0" name=""/>
        <dsp:cNvSpPr/>
      </dsp:nvSpPr>
      <dsp:spPr>
        <a:xfrm>
          <a:off x="0" y="433039"/>
          <a:ext cx="10559603" cy="430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53</a:t>
          </a:r>
          <a:r>
            <a:rPr lang="en-GB" sz="20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придбані </a:t>
          </a:r>
          <a:r>
            <a:rPr lang="ru-RU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рятувальні транспортні засоби</a:t>
          </a:r>
          <a:endParaRPr lang="pl-PL" sz="2000" b="1" kern="1200" dirty="0">
            <a:solidFill>
              <a:srgbClr val="00B050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433039"/>
        <a:ext cx="10559603" cy="430841"/>
      </dsp:txXfrm>
    </dsp:sp>
    <dsp:sp modelId="{EEA38ED6-BA03-4F27-8562-EA2CCA29E1B6}">
      <dsp:nvSpPr>
        <dsp:cNvPr id="0" name=""/>
        <dsp:cNvSpPr/>
      </dsp:nvSpPr>
      <dsp:spPr>
        <a:xfrm>
          <a:off x="0" y="863881"/>
          <a:ext cx="105596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8D20B-71F2-4FAA-B16C-BD50B3C3D042}">
      <dsp:nvSpPr>
        <dsp:cNvPr id="0" name=""/>
        <dsp:cNvSpPr/>
      </dsp:nvSpPr>
      <dsp:spPr>
        <a:xfrm>
          <a:off x="0" y="863881"/>
          <a:ext cx="10559603" cy="416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12</a:t>
          </a:r>
          <a:r>
            <a:rPr lang="pl-PL" sz="2000" b="1" kern="12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нових або модернізованих </a:t>
          </a:r>
          <a:r>
            <a:rPr lang="ru-RU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очисних споруд </a:t>
          </a:r>
          <a:r>
            <a:rPr lang="ru-RU" sz="20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і станцій водопідготовки</a:t>
          </a:r>
          <a:endParaRPr lang="pl-PL" sz="2000" kern="12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863881"/>
        <a:ext cx="10559603" cy="416998"/>
      </dsp:txXfrm>
    </dsp:sp>
    <dsp:sp modelId="{6E4ADE8B-FE85-4206-8B04-B2D6519CC32F}">
      <dsp:nvSpPr>
        <dsp:cNvPr id="0" name=""/>
        <dsp:cNvSpPr/>
      </dsp:nvSpPr>
      <dsp:spPr>
        <a:xfrm>
          <a:off x="0" y="1280880"/>
          <a:ext cx="105596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E0398-0B39-42A3-B672-C4C3DC7890BE}">
      <dsp:nvSpPr>
        <dsp:cNvPr id="0" name=""/>
        <dsp:cNvSpPr/>
      </dsp:nvSpPr>
      <dsp:spPr>
        <a:xfrm>
          <a:off x="0" y="1280880"/>
          <a:ext cx="10559603" cy="430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132</a:t>
          </a:r>
          <a:r>
            <a:rPr lang="pl-PL" sz="20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км нових або модернізованих </a:t>
          </a:r>
          <a:r>
            <a:rPr lang="ru-RU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водопровідних / каналізаційних мереж</a:t>
          </a:r>
          <a:endParaRPr lang="pl-PL" sz="2000" b="1" kern="1200" dirty="0">
            <a:solidFill>
              <a:srgbClr val="00B050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1280880"/>
        <a:ext cx="10559603" cy="430841"/>
      </dsp:txXfrm>
    </dsp:sp>
    <dsp:sp modelId="{B3DAB14C-48A8-4715-AD17-454930003710}">
      <dsp:nvSpPr>
        <dsp:cNvPr id="0" name=""/>
        <dsp:cNvSpPr/>
      </dsp:nvSpPr>
      <dsp:spPr>
        <a:xfrm>
          <a:off x="0" y="1711721"/>
          <a:ext cx="105596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F4E320-EF57-48F5-98D2-FF6BA586165C}">
      <dsp:nvSpPr>
        <dsp:cNvPr id="0" name=""/>
        <dsp:cNvSpPr/>
      </dsp:nvSpPr>
      <dsp:spPr>
        <a:xfrm>
          <a:off x="0" y="1711721"/>
          <a:ext cx="10559603" cy="430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&gt; 13 000 </a:t>
          </a:r>
          <a:r>
            <a:rPr lang="ru-RU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учасників спільних </a:t>
          </a:r>
          <a:r>
            <a:rPr lang="ru-RU" sz="20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транскордонних </a:t>
          </a:r>
          <a:r>
            <a:rPr lang="ru-RU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заходів</a:t>
          </a:r>
          <a:endParaRPr lang="pl-PL" sz="2000" b="1" kern="1200" dirty="0">
            <a:solidFill>
              <a:srgbClr val="00B050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1711721"/>
        <a:ext cx="10559603" cy="430841"/>
      </dsp:txXfrm>
    </dsp:sp>
    <dsp:sp modelId="{73D7C5AC-5CDD-41B2-AAB3-9BBE75AD5048}">
      <dsp:nvSpPr>
        <dsp:cNvPr id="0" name=""/>
        <dsp:cNvSpPr/>
      </dsp:nvSpPr>
      <dsp:spPr>
        <a:xfrm>
          <a:off x="0" y="2142563"/>
          <a:ext cx="105596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049E53-0C17-454D-8078-A1F57C788FE6}">
      <dsp:nvSpPr>
        <dsp:cNvPr id="0" name=""/>
        <dsp:cNvSpPr/>
      </dsp:nvSpPr>
      <dsp:spPr>
        <a:xfrm>
          <a:off x="0" y="2142563"/>
          <a:ext cx="10559603" cy="430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&gt; 15</a:t>
          </a:r>
          <a:r>
            <a:rPr lang="pl-PL" sz="20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природних парків / заповідників</a:t>
          </a:r>
          <a:r>
            <a:rPr lang="ru-RU" sz="20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охоплених заходами з охорони</a:t>
          </a:r>
          <a:endParaRPr lang="pl-PL" sz="2000" kern="12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2142563"/>
        <a:ext cx="10559603" cy="430841"/>
      </dsp:txXfrm>
    </dsp:sp>
    <dsp:sp modelId="{20912827-4EF7-4FA2-9F41-ED5D349EFE76}">
      <dsp:nvSpPr>
        <dsp:cNvPr id="0" name=""/>
        <dsp:cNvSpPr/>
      </dsp:nvSpPr>
      <dsp:spPr>
        <a:xfrm>
          <a:off x="0" y="2573404"/>
          <a:ext cx="105596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3F31E-A487-495B-B128-AF89F9FD36CF}">
      <dsp:nvSpPr>
        <dsp:cNvPr id="0" name=""/>
        <dsp:cNvSpPr/>
      </dsp:nvSpPr>
      <dsp:spPr>
        <a:xfrm>
          <a:off x="0" y="2573404"/>
          <a:ext cx="10559603" cy="430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217 000 </a:t>
          </a:r>
          <a:r>
            <a:rPr lang="ru-RU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га</a:t>
          </a:r>
          <a:r>
            <a:rPr lang="ru-RU" sz="2000" kern="1200" dirty="0">
              <a:solidFill>
                <a:srgbClr val="156082">
                  <a:lumMod val="75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охоплених заходами із захисту (в т.ч. </a:t>
          </a:r>
          <a:r>
            <a:rPr lang="ru-RU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&gt;160 000 га </a:t>
          </a:r>
          <a:r>
            <a:rPr lang="ru-RU" sz="2000" kern="1200" dirty="0">
              <a:solidFill>
                <a:srgbClr val="156082">
                  <a:lumMod val="75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Natura 2000)</a:t>
          </a:r>
          <a:endParaRPr lang="pl-PL" sz="2000" kern="1200" dirty="0">
            <a:solidFill>
              <a:srgbClr val="156082">
                <a:lumMod val="75000"/>
              </a:srgb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2573404"/>
        <a:ext cx="10559603" cy="430841"/>
      </dsp:txXfrm>
    </dsp:sp>
    <dsp:sp modelId="{D453E11C-B038-4334-A700-1ED9234F0F0F}">
      <dsp:nvSpPr>
        <dsp:cNvPr id="0" name=""/>
        <dsp:cNvSpPr/>
      </dsp:nvSpPr>
      <dsp:spPr>
        <a:xfrm>
          <a:off x="0" y="3004246"/>
          <a:ext cx="105596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694A19-B15E-4C5B-BC10-995722AF799B}">
      <dsp:nvSpPr>
        <dsp:cNvPr id="0" name=""/>
        <dsp:cNvSpPr/>
      </dsp:nvSpPr>
      <dsp:spPr>
        <a:xfrm>
          <a:off x="0" y="3004246"/>
          <a:ext cx="10559603" cy="430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&gt; 685 000 </a:t>
          </a:r>
          <a:r>
            <a:rPr lang="ru-RU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користувачів</a:t>
          </a:r>
          <a:r>
            <a:rPr lang="ru-RU" sz="2000" kern="1200" dirty="0">
              <a:solidFill>
                <a:srgbClr val="156082">
                  <a:lumMod val="75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удосконалених систем водопостачання та каналізації</a:t>
          </a:r>
          <a:endParaRPr lang="pl-PL" sz="2000" kern="12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3004246"/>
        <a:ext cx="10559603" cy="430841"/>
      </dsp:txXfrm>
    </dsp:sp>
    <dsp:sp modelId="{EA615F0E-6884-40E4-B951-C47B12C4FDA5}">
      <dsp:nvSpPr>
        <dsp:cNvPr id="0" name=""/>
        <dsp:cNvSpPr/>
      </dsp:nvSpPr>
      <dsp:spPr>
        <a:xfrm>
          <a:off x="0" y="3435087"/>
          <a:ext cx="105596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6FE67A-E637-442A-8932-F11680156993}">
      <dsp:nvSpPr>
        <dsp:cNvPr id="0" name=""/>
        <dsp:cNvSpPr/>
      </dsp:nvSpPr>
      <dsp:spPr>
        <a:xfrm>
          <a:off x="0" y="3435087"/>
          <a:ext cx="10559603" cy="430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32</a:t>
          </a:r>
          <a:r>
            <a:rPr lang="pl-PL" sz="20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інформаційно-освітні кампанії </a:t>
          </a:r>
          <a:r>
            <a:rPr lang="ru-RU" sz="20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з формування екологічної свідомості</a:t>
          </a:r>
          <a:endParaRPr lang="pl-PL" sz="2000" kern="12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3435087"/>
        <a:ext cx="10559603" cy="430841"/>
      </dsp:txXfrm>
    </dsp:sp>
    <dsp:sp modelId="{BD788779-469B-4176-B39E-C6ECB750C496}">
      <dsp:nvSpPr>
        <dsp:cNvPr id="0" name=""/>
        <dsp:cNvSpPr/>
      </dsp:nvSpPr>
      <dsp:spPr>
        <a:xfrm>
          <a:off x="0" y="3865929"/>
          <a:ext cx="105596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921C00-C15B-4CA8-AF06-87BBCE6AEEF2}">
      <dsp:nvSpPr>
        <dsp:cNvPr id="0" name=""/>
        <dsp:cNvSpPr/>
      </dsp:nvSpPr>
      <dsp:spPr>
        <a:xfrm>
          <a:off x="0" y="3865929"/>
          <a:ext cx="10559603" cy="430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36</a:t>
          </a:r>
          <a:r>
            <a:rPr lang="pl-PL" sz="20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спільно розроблених </a:t>
          </a:r>
          <a:r>
            <a:rPr lang="ru-RU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рішень</a:t>
          </a:r>
          <a:endParaRPr lang="pl-PL" sz="2000" b="1" kern="1200" dirty="0">
            <a:solidFill>
              <a:srgbClr val="00B050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3865929"/>
        <a:ext cx="10559603" cy="43084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18525-7404-484D-A4F1-E252E3F4DAF0}">
      <dsp:nvSpPr>
        <dsp:cNvPr id="0" name=""/>
        <dsp:cNvSpPr/>
      </dsp:nvSpPr>
      <dsp:spPr>
        <a:xfrm>
          <a:off x="0" y="5"/>
          <a:ext cx="7057451" cy="842400"/>
        </a:xfrm>
        <a:prstGeom prst="roundRect">
          <a:avLst/>
        </a:prstGeom>
        <a:solidFill>
          <a:srgbClr val="CCECFF">
            <a:alpha val="20000"/>
          </a:srgb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Спільні ініціативи щодо покращення управління побутовими відходами</a:t>
          </a:r>
          <a:endParaRPr lang="pl-PL" sz="18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1123" y="41128"/>
        <a:ext cx="6975205" cy="760154"/>
      </dsp:txXfrm>
    </dsp:sp>
    <dsp:sp modelId="{F9B974BE-FC2A-409B-9085-F7EBD351FA27}">
      <dsp:nvSpPr>
        <dsp:cNvPr id="0" name=""/>
        <dsp:cNvSpPr/>
      </dsp:nvSpPr>
      <dsp:spPr>
        <a:xfrm>
          <a:off x="0" y="972005"/>
          <a:ext cx="7057451" cy="842400"/>
        </a:xfrm>
        <a:prstGeom prst="roundRect">
          <a:avLst/>
        </a:prstGeom>
        <a:solidFill>
          <a:srgbClr val="CCECFF">
            <a:alpha val="20000"/>
          </a:srgb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Переробка залишкових відходів</a:t>
          </a:r>
          <a:endParaRPr lang="pl-PL" sz="1800" kern="12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1123" y="1013128"/>
        <a:ext cx="6975205" cy="760154"/>
      </dsp:txXfrm>
    </dsp:sp>
    <dsp:sp modelId="{AFBEA4D6-84ED-4EC0-A5F7-A82C55BA369E}">
      <dsp:nvSpPr>
        <dsp:cNvPr id="0" name=""/>
        <dsp:cNvSpPr/>
      </dsp:nvSpPr>
      <dsp:spPr>
        <a:xfrm>
          <a:off x="0" y="1944006"/>
          <a:ext cx="7057451" cy="842400"/>
        </a:xfrm>
        <a:prstGeom prst="roundRect">
          <a:avLst/>
        </a:prstGeom>
        <a:solidFill>
          <a:srgbClr val="CCECFF">
            <a:alpha val="20000"/>
          </a:srgb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Сприяння впровадженню інноваційних рішень у переході до циркулярної економіки</a:t>
          </a:r>
          <a:endParaRPr lang="pl-PL" sz="1800" kern="12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1123" y="1985129"/>
        <a:ext cx="6975205" cy="760154"/>
      </dsp:txXfrm>
    </dsp:sp>
    <dsp:sp modelId="{E1AD6058-A912-49EF-A557-B58DADCA3C98}">
      <dsp:nvSpPr>
        <dsp:cNvPr id="0" name=""/>
        <dsp:cNvSpPr/>
      </dsp:nvSpPr>
      <dsp:spPr>
        <a:xfrm>
          <a:off x="0" y="2916005"/>
          <a:ext cx="7057451" cy="842400"/>
        </a:xfrm>
        <a:prstGeom prst="roundRect">
          <a:avLst/>
        </a:prstGeom>
        <a:solidFill>
          <a:srgbClr val="CCECFF">
            <a:alpha val="20000"/>
          </a:srgb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Мінімізація утворення відходів, просування роздільного збору, збільшення переробки та повторного використання</a:t>
          </a:r>
          <a:endParaRPr lang="pl-PL" sz="1800" kern="12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1123" y="2957128"/>
        <a:ext cx="6975205" cy="760154"/>
      </dsp:txXfrm>
    </dsp:sp>
    <dsp:sp modelId="{08D9AFD0-C106-4750-9577-FB23E653A0D8}">
      <dsp:nvSpPr>
        <dsp:cNvPr id="0" name=""/>
        <dsp:cNvSpPr/>
      </dsp:nvSpPr>
      <dsp:spPr>
        <a:xfrm>
          <a:off x="0" y="3888006"/>
          <a:ext cx="7057451" cy="842400"/>
        </a:xfrm>
        <a:prstGeom prst="roundRect">
          <a:avLst/>
        </a:prstGeom>
        <a:solidFill>
          <a:srgbClr val="CCECFF">
            <a:alpha val="20000"/>
          </a:srgb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Підвищення обізнаності щодо екологічних викликів</a:t>
          </a:r>
          <a:endParaRPr lang="pl-PL" sz="1800" kern="12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1123" y="3929129"/>
        <a:ext cx="6975205" cy="76015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D4E02-DE45-4DC5-A63D-C422A18C2466}">
      <dsp:nvSpPr>
        <dsp:cNvPr id="0" name=""/>
        <dsp:cNvSpPr/>
      </dsp:nvSpPr>
      <dsp:spPr>
        <a:xfrm>
          <a:off x="0" y="335828"/>
          <a:ext cx="7642363" cy="1389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3132" tIns="437388" rIns="59313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спільні культурні заходи, креативне дозвілля
охорона та популяризація об’єктів культурної спадщини</a:t>
          </a:r>
          <a:r>
            <a:rPr lang="ru-RU" sz="16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
соціокультурна інтеграція осіб з особливими потребами</a:t>
          </a:r>
          <a:endParaRPr lang="pl-PL" sz="1600" kern="12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335828"/>
        <a:ext cx="7642363" cy="1389150"/>
      </dsp:txXfrm>
    </dsp:sp>
    <dsp:sp modelId="{349BCB56-893C-4145-A9AE-98B817CDF567}">
      <dsp:nvSpPr>
        <dsp:cNvPr id="0" name=""/>
        <dsp:cNvSpPr/>
      </dsp:nvSpPr>
      <dsp:spPr>
        <a:xfrm>
          <a:off x="382118" y="25868"/>
          <a:ext cx="5349654" cy="619920"/>
        </a:xfrm>
        <a:prstGeom prst="roundRect">
          <a:avLst/>
        </a:prstGeom>
        <a:solidFill>
          <a:schemeClr val="tx2">
            <a:lumMod val="50000"/>
            <a:lumOff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2204" tIns="0" rIns="202204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Культура і мистецтво</a:t>
          </a:r>
          <a:endParaRPr lang="pl-PL" sz="2400" b="1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12380" y="56130"/>
        <a:ext cx="5289130" cy="559396"/>
      </dsp:txXfrm>
    </dsp:sp>
    <dsp:sp modelId="{03F607B2-E2B7-4531-9C77-1180D2B1AF92}">
      <dsp:nvSpPr>
        <dsp:cNvPr id="0" name=""/>
        <dsp:cNvSpPr/>
      </dsp:nvSpPr>
      <dsp:spPr>
        <a:xfrm>
          <a:off x="0" y="2148338"/>
          <a:ext cx="7642363" cy="1686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3132" tIns="437388" rIns="59313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інноваційні освітні та наукові технології
транскордонна освітня пропозиція
обміни молоддю, тренінги (інституційна співпраця)
інтеграція дітей та молоді з України в польську систему освіти</a:t>
          </a:r>
          <a:endParaRPr lang="pl-PL" sz="1600" kern="12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2148338"/>
        <a:ext cx="7642363" cy="1686825"/>
      </dsp:txXfrm>
    </dsp:sp>
    <dsp:sp modelId="{1C96F16C-06D8-4AA4-BC22-8364B30FF871}">
      <dsp:nvSpPr>
        <dsp:cNvPr id="0" name=""/>
        <dsp:cNvSpPr/>
      </dsp:nvSpPr>
      <dsp:spPr>
        <a:xfrm>
          <a:off x="382118" y="1838378"/>
          <a:ext cx="5349654" cy="619920"/>
        </a:xfrm>
        <a:prstGeom prst="roundRect">
          <a:avLst/>
        </a:prstGeom>
        <a:solidFill>
          <a:schemeClr val="bg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2204" tIns="0" rIns="202204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Освіта</a:t>
          </a:r>
          <a:endParaRPr lang="pl-PL" sz="2400" b="1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12380" y="1868640"/>
        <a:ext cx="5289130" cy="559396"/>
      </dsp:txXfrm>
    </dsp:sp>
    <dsp:sp modelId="{BF6A7D89-3D94-4DB1-82EB-5B4B99C9BCBF}">
      <dsp:nvSpPr>
        <dsp:cNvPr id="0" name=""/>
        <dsp:cNvSpPr/>
      </dsp:nvSpPr>
      <dsp:spPr>
        <a:xfrm>
          <a:off x="0" y="4258524"/>
          <a:ext cx="7642363" cy="1091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3132" tIns="437388" rIns="59313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популяризація регулярних медичних оглядів </a:t>
          </a:r>
          <a:r>
            <a:rPr lang="ru-RU" sz="1600" kern="120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і гігієни</a:t>
          </a:r>
          <a:r>
            <a:rPr lang="ru-RU" sz="16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
надання першої медичної допомоги</a:t>
          </a:r>
          <a:endParaRPr lang="pl-PL" sz="1600" kern="12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4258524"/>
        <a:ext cx="7642363" cy="1091475"/>
      </dsp:txXfrm>
    </dsp:sp>
    <dsp:sp modelId="{CD22B858-CA47-4E79-B708-759FAFCB632F}">
      <dsp:nvSpPr>
        <dsp:cNvPr id="0" name=""/>
        <dsp:cNvSpPr/>
      </dsp:nvSpPr>
      <dsp:spPr>
        <a:xfrm>
          <a:off x="382118" y="3948564"/>
          <a:ext cx="5349654" cy="619920"/>
        </a:xfrm>
        <a:prstGeom prst="round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2204" tIns="0" rIns="202204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Здоров’я і безпека</a:t>
          </a:r>
          <a:endParaRPr lang="pl-PL" sz="2400" b="1" kern="12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12380" y="3978826"/>
        <a:ext cx="5289130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4AE8F-5228-4ADE-9FD2-DFBB6050F1BB}" type="datetimeFigureOut">
              <a:rPr lang="pl-PL" smtClean="0"/>
              <a:t>26.05.2025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09E23-0DD6-4E60-81A2-26A69A3144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4139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78926260-9CD5-AD4C-AE79-1821C810CD4B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1330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9FBA3-0E21-7757-83D1-57F891EBD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0D6980-89B8-50D3-6511-96B24629D4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F4A037-1AC4-E8BA-0ED5-C74A7954B5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F2875-D2A9-7BEE-0C77-F4DD6CEF60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BE609E23-0DD6-4E60-81A2-26A69A31441F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6297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C11B9-8496-A7E6-6A52-CAEA6A1BA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7343A9-BFC4-D916-1407-85DDC2D4D2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E9E9EC-F89C-A826-94EE-77E995ABD3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5B4EE-90C7-0D83-4366-66A07A19E1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BE609E23-0DD6-4E60-81A2-26A69A31441F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1569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7053C-B9C2-F09D-55F7-14992DB54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B88ECA-8C18-C9E7-6437-F9009917D3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4DA661-E33A-B1DA-9331-712DFFFFA8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pl-PL" dirty="0"/>
          </a:p>
          <a:p>
            <a:pPr algn="l" rtl="0"/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802FA-21EA-0D9F-6D93-AFF1F790E8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BE609E23-0DD6-4E60-81A2-26A69A31441F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6144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BE609E23-0DD6-4E60-81A2-26A69A31441F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4214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BE609E23-0DD6-4E60-81A2-26A69A31441F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0072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BE609E23-0DD6-4E60-81A2-26A69A31441F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5523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A7B89-0524-55DF-873E-D080A2770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17CE2514-66EB-5DFE-31E7-793F4A2FBC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C283092-02EC-971E-71B8-E7066AC721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AA4872B-A8B8-D41E-4734-F3C2FDE3EA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26260-9CD5-AD4C-AE79-1821C810CD4B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3144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FE45E-858F-2989-8149-C8980EE19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28D74D6D-2ACE-E80C-B25E-B9B352E8EB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886F94C1-B73D-2DF5-278B-389C1522DC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A47A8E8-D0F5-9BD6-E04E-CD86FE77A3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78926260-9CD5-AD4C-AE79-1821C810CD4B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8695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FE45E-858F-2989-8149-C8980EE19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28D74D6D-2ACE-E80C-B25E-B9B352E8EB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886F94C1-B73D-2DF5-278B-389C1522DC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A47A8E8-D0F5-9BD6-E04E-CD86FE77A3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26260-9CD5-AD4C-AE79-1821C810CD4B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0212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A89EE-E7B7-4CA9-B866-CCE49E235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B3DBF4-13F4-BC13-132F-204886403E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78810A-E59E-DBD0-1266-1FEFC7AE55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766D4-A993-5704-707A-AFFE3467C1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9E23-0DD6-4E60-81A2-26A69A31441F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654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7BE9D-5BF7-9E75-9D3C-8FC68AA6E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D52887-FF6A-E504-E942-C580B8A4BE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74DD2D-1ABD-A8B9-1AB0-4538879BF8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0BD08-7429-B5A8-EF6E-0FC053E5E9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9E23-0DD6-4E60-81A2-26A69A31441F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8128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FAA9F-014C-06CB-B937-4966E50A6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6A7936-5592-72A5-1ECF-C416FA51CE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958E30-057D-F996-00DF-17AA44D9EC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A9AAD-3AFA-CCB0-3F1A-525D7ECE98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9E23-0DD6-4E60-81A2-26A69A31441F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8490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D5A2A-DD74-0065-127D-1104A8589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718FCB-8982-1C92-94D8-DB3A6C1CD7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6E513A-252B-E377-C763-1179BEBC8F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A0490-6233-C237-63B0-28DA1933A2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9E23-0DD6-4E60-81A2-26A69A31441F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4916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BE609E23-0DD6-4E60-81A2-26A69A31441F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141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9E23-0DD6-4E60-81A2-26A69A31441F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2428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C7500-47C9-C268-3543-C3A3A4317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4D1B45-37DE-DD73-620F-8FA70E1E1E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E70D8B-D665-B5E7-CEA7-4305416E1E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38FD6-ED8C-4B1E-4704-5D8FF63D01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BE609E23-0DD6-4E60-81A2-26A69A31441F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8484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9E23-0DD6-4E60-81A2-26A69A31441F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4702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4C465-FC45-6708-4844-EB447014F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E57EDB-A825-785A-670C-25E46206B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E672D-9C9F-0977-F335-3785972F2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68DA-0C64-48A3-AD3F-51D013ADB8D2}" type="datetimeFigureOut">
              <a:rPr lang="pl-PL" smtClean="0"/>
              <a:t>26.05.2025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6970A-FD5E-1E33-17BD-033D92EF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2ACCE-E12B-8411-44ED-CD3D1DA13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4D31-37CD-42CA-8675-7D73E88638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880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AB9D4-92A5-4E33-0B94-8B383FCB6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9BEBE1-2F90-90A8-6BF7-355A97FE7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1DB85-1FEA-9BCD-8944-EE316089A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68DA-0C64-48A3-AD3F-51D013ADB8D2}" type="datetimeFigureOut">
              <a:rPr lang="pl-PL" smtClean="0"/>
              <a:t>26.05.2025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ADBD3-E822-F295-88F2-77CE21A23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10398-BF13-2FE7-B53E-CA956BEEE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4D31-37CD-42CA-8675-7D73E88638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1982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FF4014-44CB-DB8B-D99B-5E4EB850D7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FE1EFB-8269-EB56-C97F-5FB5E61D25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114CE-7880-7D5D-1E5E-DFD8ABD2E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68DA-0C64-48A3-AD3F-51D013ADB8D2}" type="datetimeFigureOut">
              <a:rPr lang="pl-PL" smtClean="0"/>
              <a:t>26.05.2025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A2C46-AFC3-56C3-E204-1BBC8124C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ECC73-E4DB-5DBA-7202-7B3AE1EF5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4D31-37CD-42CA-8675-7D73E88638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1807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427DB1-0414-BA60-6363-CE13D81530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D845685-A456-37A9-2CF6-30343EF244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E33791F-934F-D2A8-37CC-FC51E89C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5/26/2025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9FBA787-5C86-27EA-578F-1BC6DC046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32A4432-C94F-943A-992C-D257BAD60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86609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1E1815-4DE4-C37E-B70D-9F9913210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118942-0623-FDA6-E65A-2A0EF4DDF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9F6DD7D-D885-EC57-7894-202EC0624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5/26/2025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5AD3C20-85DC-6535-8C5C-6129A7C46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6104E42-9C1E-C570-EC84-727885482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3334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EFA38F-0D0D-0D27-B74E-CFA12792E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EF6EA87-AA74-A7E2-7364-2E3506BF0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7AF0EC9-4E5D-CD29-5A80-F5693C541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5/26/2025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D2CA371-FE55-3D65-25E1-23B1BA920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1FEC711-A45E-068F-425B-3F1847629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65073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3F7C35-1A9F-8CC5-9B79-7309ED972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2CE610-05EA-ABF2-8195-BE7EB9E7B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5C36704-FB64-7B1D-35EE-B3826969A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2076DD7-803A-9EF0-8AC0-65AA61DB2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5/26/2025</a:t>
            </a:fld>
            <a:endParaRPr lang="en-US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B3D7FC6-ADB5-3E0F-D131-F3C5DA812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B955FD4-EC01-518A-02DE-2EF7E0494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45689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156764-704A-E776-3103-8C661AAE4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7D97231-E88B-A34D-5D31-FA7A3BACE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17D43CE-A4A3-269E-856F-E8525B7C6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9B6F613-B4B6-111F-5ECD-418CF396D8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4771444-5D65-84C6-5CA7-4053CF9507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59A3115-260F-ED41-E638-538FD0FDB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5/26/2025</a:t>
            </a:fld>
            <a:endParaRPr lang="en-US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DFB8553-63B0-25FF-F831-6D789F7B9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D99114A-EA0D-2966-BDA9-926D2C68D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89169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00D596-6DDE-97C0-D4F2-BE7826629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271B530-E353-A2BA-6CB0-C56DDA50D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5/26/2025</a:t>
            </a:fld>
            <a:endParaRPr lang="en-US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B0D03D6-93DE-D8F2-C86F-BCB06BD6F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AFBC93A-B517-B066-3DA0-5C0835B26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40855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11E225E-56E0-2F86-6740-006984168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5/26/2025</a:t>
            </a:fld>
            <a:endParaRPr lang="en-US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64A0EE2-FE71-ADF0-425C-FAF3F411C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E9D2405-DFCD-B0FD-2D09-726E835D6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462315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353686-5AC1-5F6A-CB20-BFB51BB95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D035D3-265A-2592-FE19-6C65E298F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8001E4A-D4F4-3E99-0B4D-C7566E2C5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620519E-679C-58B9-DE2F-FEA1356F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5/26/2025</a:t>
            </a:fld>
            <a:endParaRPr lang="en-US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004B6F5-7A3E-CCEE-408C-B59CABF15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CDEEB9D-3FC8-3FC5-0E6E-9AB200F1B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02200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98A89-F8E9-D27E-D4CF-CD4A61335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07312-770D-2566-D9B5-8ACCB8752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913EF-EB08-1FFD-416C-1BCE21AD1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68DA-0C64-48A3-AD3F-51D013ADB8D2}" type="datetimeFigureOut">
              <a:rPr lang="pl-PL" smtClean="0"/>
              <a:t>26.05.2025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25DDF-8E65-73FB-28C7-E25AF34FD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0A508-A540-2237-35BC-73E40373F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4D31-37CD-42CA-8675-7D73E88638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6155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008F0C-5BA9-E016-27E3-88DE3654D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AE47D5B-A9BE-0753-020C-E00CB2E142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EEEEB7E-3E5C-3D4C-5DEF-E52851045B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00B577B-14FF-368F-2CAD-F73EA6F90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5/26/2025</a:t>
            </a:fld>
            <a:endParaRPr lang="en-US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277570A-11B7-2982-2DA7-1E3492D0B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CA64A23-08E9-ED78-2C30-5D2DFC2EF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867755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979EB3-534B-2CDB-7E33-DE76B2288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07E03B4-47E4-D80F-62A9-D744D8593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242BC27-0188-681B-A934-F437999A2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5/26/2025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09E7216-BCD7-6B54-CC7E-F85D3136E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BA96A0B-3205-1DDC-D6E0-9FD6FAE37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334949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AC09080-5FE5-153F-5A82-6D9824CC5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98CA877-5000-FAAC-1CEC-15A02F234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35BCBD7-5E9C-AA7F-9CCD-15EFA31FD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5/26/2025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23B0615-F2D2-59F1-6F8E-9334BF753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4057904-2185-24A3-5D5B-925C05823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567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58E2C-961C-70B7-C97B-11F46F53D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7EAD5-45FA-E2BB-0C40-681890615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26CF1-13CF-0FBE-1ABF-01CADA55E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68DA-0C64-48A3-AD3F-51D013ADB8D2}" type="datetimeFigureOut">
              <a:rPr lang="pl-PL" smtClean="0"/>
              <a:t>26.05.2025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4D13-2890-2DB5-0F53-1C6805817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A79D5-3323-FACA-8DAE-08291A66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4D31-37CD-42CA-8675-7D73E88638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938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FACDF-E9BA-1CF9-2F73-8D8F255BD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3A420-2280-226C-456D-3F050C30FF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EE7747-5ADF-F257-1525-A171D1602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A69596-CDE7-6868-9414-15643E0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68DA-0C64-48A3-AD3F-51D013ADB8D2}" type="datetimeFigureOut">
              <a:rPr lang="pl-PL" smtClean="0"/>
              <a:t>26.05.2025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543DA-B902-B32B-BBF8-BE612F743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5A741C-95AA-B37A-05E3-41DEB91DA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4D31-37CD-42CA-8675-7D73E88638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336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B1A07-9FF0-39BD-1DF0-4FA9FC89E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481E1-C609-88D7-BE07-018F46AC5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F8B934-AD14-A97F-83C3-797CCC149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3872D3-7581-9712-605D-6A2A163268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9A407D-590C-C0AE-E5E5-9CD6605FAC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A413E3-C49A-DA46-6450-CB3133472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68DA-0C64-48A3-AD3F-51D013ADB8D2}" type="datetimeFigureOut">
              <a:rPr lang="pl-PL" smtClean="0"/>
              <a:t>26.05.2025</a:t>
            </a:fld>
            <a:endParaRPr lang="pl-P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33D409-377D-3442-F2E4-243BF0999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853FF5-EB7E-0438-F3D1-EAC7EEC13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4D31-37CD-42CA-8675-7D73E88638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39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8703-BB3C-4354-9268-FEBCD6EA0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A50B8A-6C65-C228-D8F3-95352D1C8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68DA-0C64-48A3-AD3F-51D013ADB8D2}" type="datetimeFigureOut">
              <a:rPr lang="pl-PL" smtClean="0"/>
              <a:t>26.05.2025</a:t>
            </a:fld>
            <a:endParaRPr lang="pl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563B99-53E1-1086-3EBE-D5B1EB464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C9CAC-D145-E47B-7AFF-FA428F437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4D31-37CD-42CA-8675-7D73E88638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7245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FA7EC8-469B-D1AD-38D0-8C9CC53E6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68DA-0C64-48A3-AD3F-51D013ADB8D2}" type="datetimeFigureOut">
              <a:rPr lang="pl-PL" smtClean="0"/>
              <a:t>26.05.2025</a:t>
            </a:fld>
            <a:endParaRPr lang="pl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2EE591-5D9A-FA33-A8E8-AE1054F43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9C75DC-D6E9-11B1-507A-529953B52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4D31-37CD-42CA-8675-7D73E88638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0574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A34F-B130-E870-70E6-5677ED7E0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0DDC2-0166-5296-3487-9A4D588BE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AF8447-9A73-FF4C-D689-AB66DF2229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185A70-4233-25B5-ACBA-DE14ABFE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68DA-0C64-48A3-AD3F-51D013ADB8D2}" type="datetimeFigureOut">
              <a:rPr lang="pl-PL" smtClean="0"/>
              <a:t>26.05.2025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95789-F22F-9E16-C522-81ADF6488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2C32D-B921-23D0-EF22-AF50CEB88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4D31-37CD-42CA-8675-7D73E88638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81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59B9B-A613-4B41-2523-AB9D39C7F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ABC77B-8972-6683-931A-A1BF68E797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707FCE-B9B2-A8F3-AD73-45B296944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750F0D-5389-A25A-3986-5BD981365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68DA-0C64-48A3-AD3F-51D013ADB8D2}" type="datetimeFigureOut">
              <a:rPr lang="pl-PL" smtClean="0"/>
              <a:t>26.05.2025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F25CF5-51BF-7BA6-6582-F87112EA4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8DDFA9-A623-25EF-04BD-5FAEBBD5B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4D31-37CD-42CA-8675-7D73E88638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1341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0A8B44-83B7-29CB-20FF-F013F3464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E66F0-7AD4-D80E-A1BB-B4AA6D5E1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B40BF-FFE8-0DF9-066A-159EDDCAE0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AF68DA-0C64-48A3-AD3F-51D013ADB8D2}" type="datetimeFigureOut">
              <a:rPr lang="pl-PL" smtClean="0"/>
              <a:t>26.05.2025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53EC6-CE20-DF1E-C081-FBD6B0128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CD171-D449-F3DD-3A43-7C133B3BA4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524D31-37CD-42CA-8675-7D73E88638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697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AA2DC80-FA4D-58C9-42B4-31309AF27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8B13F41-06EA-863B-0B6E-526283AF3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06CED97-FD05-3136-C997-EB73CE1568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08324-A84C-4A45-93B6-78D079CCE772}" type="datetime1">
              <a:rPr lang="en-US" smtClean="0"/>
              <a:t>5/26/2025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8CB9932-96B7-C415-7144-8365659E91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0A5828-DF55-FBE5-4E1D-AC6E996BBC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38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2.jp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.jpg"/><Relationship Id="rId9" Type="http://schemas.microsoft.com/office/2007/relationships/diagramDrawing" Target="../diagrams/drawing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2.jpg"/><Relationship Id="rId9" Type="http://schemas.microsoft.com/office/2007/relationships/diagramDrawing" Target="../diagrams/drawing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2.jpg"/><Relationship Id="rId9" Type="http://schemas.microsoft.com/office/2007/relationships/diagramDrawing" Target="../diagrams/drawing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2.jpg"/><Relationship Id="rId9" Type="http://schemas.microsoft.com/office/2007/relationships/diagramDrawing" Target="../diagrams/drawin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.jp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.jp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jp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QuickStyle" Target="../diagrams/quickStyle3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2.xml"/><Relationship Id="rId12" Type="http://schemas.openxmlformats.org/officeDocument/2006/relationships/diagramLayout" Target="../diagrams/layout3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diagramData" Target="../diagrams/data3.xml"/><Relationship Id="rId5" Type="http://schemas.openxmlformats.org/officeDocument/2006/relationships/image" Target="../media/image3.png"/><Relationship Id="rId15" Type="http://schemas.microsoft.com/office/2007/relationships/diagramDrawing" Target="../diagrams/drawing3.xml"/><Relationship Id="rId10" Type="http://schemas.microsoft.com/office/2007/relationships/diagramDrawing" Target="../diagrams/drawing2.xml"/><Relationship Id="rId4" Type="http://schemas.openxmlformats.org/officeDocument/2006/relationships/image" Target="../media/image2.jpg"/><Relationship Id="rId9" Type="http://schemas.openxmlformats.org/officeDocument/2006/relationships/diagramColors" Target="../diagrams/colors2.xml"/><Relationship Id="rId14" Type="http://schemas.openxmlformats.org/officeDocument/2006/relationships/diagramColors" Target="../diagrams/colors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B2035B3-CE5D-6E27-119A-30FDCD134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1" y="0"/>
            <a:ext cx="322729" cy="6858000"/>
          </a:xfrm>
          <a:prstGeom prst="rect">
            <a:avLst/>
          </a:prstGeom>
        </p:spPr>
      </p:pic>
      <p:sp>
        <p:nvSpPr>
          <p:cNvPr id="20" name="Tytuł 1">
            <a:extLst>
              <a:ext uri="{FF2B5EF4-FFF2-40B4-BE49-F238E27FC236}">
                <a16:creationId xmlns:a16="http://schemas.microsoft.com/office/drawing/2014/main" id="{00A8A829-2C2D-068B-FFC0-FB61842AAA4C}"/>
              </a:ext>
            </a:extLst>
          </p:cNvPr>
          <p:cNvSpPr txBox="1">
            <a:spLocks/>
          </p:cNvSpPr>
          <p:nvPr/>
        </p:nvSpPr>
        <p:spPr>
          <a:xfrm>
            <a:off x="924118" y="2536894"/>
            <a:ext cx="6917267" cy="72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Пріоритет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pl-PL" b="1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ДОВ</a:t>
            </a:r>
            <a:r>
              <a:rPr lang="uk-UA" b="1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КІЛЛЯ</a:t>
            </a:r>
            <a:endParaRPr lang="pl-PL" b="1" dirty="0">
              <a:solidFill>
                <a:schemeClr val="accent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Obraz 5" descr="Obraz zawierający tekst, Czcionka, zrzut ekranu, Jaskrawoniebieski  Opis wygenerowany automatycznie">
            <a:extLst>
              <a:ext uri="{FF2B5EF4-FFF2-40B4-BE49-F238E27FC236}">
                <a16:creationId xmlns:a16="http://schemas.microsoft.com/office/drawing/2014/main" id="{C854377B-D802-DC0E-F004-8FA71D8060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169" y="120966"/>
            <a:ext cx="5760720" cy="1655064"/>
          </a:xfrm>
          <a:prstGeom prst="rect">
            <a:avLst/>
          </a:prstGeom>
        </p:spPr>
      </p:pic>
      <p:pic>
        <p:nvPicPr>
          <p:cNvPr id="5" name="Obraz 8">
            <a:extLst>
              <a:ext uri="{FF2B5EF4-FFF2-40B4-BE49-F238E27FC236}">
                <a16:creationId xmlns:a16="http://schemas.microsoft.com/office/drawing/2014/main" id="{4201D0C1-0D0F-913D-70C3-BB8EE8A241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442" y="519893"/>
            <a:ext cx="4605446" cy="109281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3DCA597-C4DD-F8F3-183D-4FE8B70A1A4B}"/>
              </a:ext>
            </a:extLst>
          </p:cNvPr>
          <p:cNvSpPr txBox="1"/>
          <p:nvPr/>
        </p:nvSpPr>
        <p:spPr>
          <a:xfrm>
            <a:off x="8744009" y="5923500"/>
            <a:ext cx="2444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sz="14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Люблін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uk-UA" sz="14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uk-UA" sz="14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травня 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2025 р</a:t>
            </a:r>
            <a:r>
              <a:rPr lang="uk-UA" sz="14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pl-PL" sz="14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Obraz 6" descr="Obraz zawierający Grafika, projekt graficzny, Czcionka, logo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06548324-5451-C206-987A-756B24FEBD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090577"/>
            <a:ext cx="10023695" cy="124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83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35E8D-F021-1C9F-82E8-5F738960D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14DC682B-DAC6-C984-2197-F4D19F5B9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1" y="0"/>
            <a:ext cx="322729" cy="6858000"/>
          </a:xfrm>
          <a:prstGeom prst="rect">
            <a:avLst/>
          </a:prstGeom>
        </p:spPr>
      </p:pic>
      <p:pic>
        <p:nvPicPr>
          <p:cNvPr id="4" name="Obraz 3" descr="Obraz zawierający tekst, Czcionka, zrzut ekranu, Jaskrawoniebieski  Opis wygenerowany automatycznie">
            <a:extLst>
              <a:ext uri="{FF2B5EF4-FFF2-40B4-BE49-F238E27FC236}">
                <a16:creationId xmlns:a16="http://schemas.microsoft.com/office/drawing/2014/main" id="{AB0D7C6F-F212-B709-F090-7262EE075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0675" y="1103457"/>
            <a:ext cx="3341459" cy="960006"/>
          </a:xfrm>
          <a:prstGeom prst="rect">
            <a:avLst/>
          </a:prstGeom>
        </p:spPr>
      </p:pic>
      <p:sp>
        <p:nvSpPr>
          <p:cNvPr id="19" name="Tytuł 1">
            <a:extLst>
              <a:ext uri="{FF2B5EF4-FFF2-40B4-BE49-F238E27FC236}">
                <a16:creationId xmlns:a16="http://schemas.microsoft.com/office/drawing/2014/main" id="{F36C9784-634F-DC4A-04C1-4FEA3B6F9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8174" y="2946243"/>
            <a:ext cx="2362246" cy="728135"/>
          </a:xfrm>
        </p:spPr>
        <p:txBody>
          <a:bodyPr>
            <a:noAutofit/>
          </a:bodyPr>
          <a:lstStyle/>
          <a:p>
            <a:pPr algn="l" rtl="0"/>
            <a:r>
              <a:rPr lang="en-GB" sz="2800" b="1" dirty="0">
                <a:solidFill>
                  <a:srgbClr val="00B050"/>
                </a:solidFill>
                <a:latin typeface="Montserrat SemiBold" pitchFamily="2" charset="0"/>
              </a:rPr>
              <a:t>RESPONSE</a:t>
            </a:r>
            <a:endParaRPr lang="pl-PL" sz="2800" dirty="0">
              <a:solidFill>
                <a:srgbClr val="00B05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64A4E6-3B9D-D0DB-C64B-E93FC8064979}"/>
              </a:ext>
            </a:extLst>
          </p:cNvPr>
          <p:cNvSpPr txBox="1"/>
          <p:nvPr/>
        </p:nvSpPr>
        <p:spPr>
          <a:xfrm>
            <a:off x="896316" y="3048700"/>
            <a:ext cx="27163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GB" sz="2800" b="1" dirty="0">
                <a:solidFill>
                  <a:srgbClr val="00B050"/>
                </a:solidFill>
                <a:latin typeface="Montserrat SemiBold" pitchFamily="2" charset="0"/>
                <a:ea typeface="+mj-ea"/>
                <a:cs typeface="+mj-cs"/>
              </a:rPr>
              <a:t>Coordination</a:t>
            </a:r>
            <a:endParaRPr lang="pl-PL" sz="2800" b="1" dirty="0">
              <a:solidFill>
                <a:srgbClr val="00B050"/>
              </a:solidFill>
              <a:latin typeface="Montserrat SemiBold" pitchFamily="2" charset="0"/>
              <a:ea typeface="+mj-ea"/>
              <a:cs typeface="+mj-cs"/>
            </a:endParaRPr>
          </a:p>
        </p:txBody>
      </p:sp>
      <p:pic>
        <p:nvPicPr>
          <p:cNvPr id="25" name="Obraz 5">
            <a:extLst>
              <a:ext uri="{FF2B5EF4-FFF2-40B4-BE49-F238E27FC236}">
                <a16:creationId xmlns:a16="http://schemas.microsoft.com/office/drawing/2014/main" id="{3D4762C2-3A19-B30E-AE32-D5B43BC055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419" y="1468139"/>
            <a:ext cx="2509041" cy="595366"/>
          </a:xfrm>
          <a:prstGeom prst="rect">
            <a:avLst/>
          </a:prstGeom>
        </p:spPr>
      </p:pic>
      <p:sp>
        <p:nvSpPr>
          <p:cNvPr id="26" name="Tytuł 1">
            <a:extLst>
              <a:ext uri="{FF2B5EF4-FFF2-40B4-BE49-F238E27FC236}">
                <a16:creationId xmlns:a16="http://schemas.microsoft.com/office/drawing/2014/main" id="{CD290E89-5B68-D0F8-C6FA-55D1C43A4CE9}"/>
              </a:ext>
            </a:extLst>
          </p:cNvPr>
          <p:cNvSpPr txBox="1">
            <a:spLocks/>
          </p:cNvSpPr>
          <p:nvPr/>
        </p:nvSpPr>
        <p:spPr>
          <a:xfrm>
            <a:off x="4074382" y="1333152"/>
            <a:ext cx="4709711" cy="10057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en-GB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LP</a:t>
            </a:r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r>
              <a:rPr lang="pl-PL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Місто Седльце</a:t>
            </a:r>
            <a:r>
              <a:rPr lang="en-GB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(PL)</a:t>
            </a:r>
          </a:p>
          <a:p>
            <a:pPr algn="l" rtl="0">
              <a:lnSpc>
                <a:spcPct val="100000"/>
              </a:lnSpc>
            </a:pPr>
            <a:r>
              <a:rPr lang="en-GB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PP</a:t>
            </a:r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r>
              <a:rPr lang="uk-UA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Управління Державної Пожарної Служби</a:t>
            </a:r>
            <a:r>
              <a:rPr lang="en-GB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у </a:t>
            </a:r>
            <a:r>
              <a:rPr lang="uk-UA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м. </a:t>
            </a:r>
            <a:r>
              <a:rPr lang="en-GB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Седльце (PL)</a:t>
            </a:r>
          </a:p>
          <a:p>
            <a:pPr algn="l" rtl="0">
              <a:lnSpc>
                <a:spcPct val="100000"/>
              </a:lnSpc>
            </a:pPr>
            <a:r>
              <a:rPr lang="en-GB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PP</a:t>
            </a:r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r>
              <a:rPr lang="en-GB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uk-UA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Головне управління ДСНС </a:t>
            </a:r>
            <a:r>
              <a:rPr lang="pl-PL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 Волинській області</a:t>
            </a:r>
            <a:r>
              <a:rPr lang="uk-UA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(UA)</a:t>
            </a:r>
            <a:endParaRPr lang="pl-PL" sz="1800" dirty="0">
              <a:solidFill>
                <a:srgbClr val="0032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ED32AC-0566-1B54-0EB0-A22A8497A527}"/>
              </a:ext>
            </a:extLst>
          </p:cNvPr>
          <p:cNvSpPr txBox="1"/>
          <p:nvPr/>
        </p:nvSpPr>
        <p:spPr>
          <a:xfrm>
            <a:off x="8990620" y="3632537"/>
            <a:ext cx="2468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GB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</a:t>
            </a:r>
            <a:r>
              <a:rPr lang="uk-UA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громада</a:t>
            </a:r>
            <a:r>
              <a:rPr lang="pl-PL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Збучин</a:t>
            </a:r>
            <a:endParaRPr lang="pl-PL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B5C487-4D66-A526-5F66-1B0EB73A0AB3}"/>
              </a:ext>
            </a:extLst>
          </p:cNvPr>
          <p:cNvSpPr txBox="1"/>
          <p:nvPr/>
        </p:nvSpPr>
        <p:spPr>
          <a:xfrm>
            <a:off x="1026203" y="3625146"/>
            <a:ext cx="27163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GB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</a:t>
            </a:r>
            <a:r>
              <a:rPr lang="en-GB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uk-UA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громада </a:t>
            </a:r>
            <a:r>
              <a:rPr lang="en-GB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Корчев</a:t>
            </a:r>
            <a:r>
              <a:rPr lang="pl-PL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BA5A5F5-D226-CEF2-3C29-431F38D02C66}"/>
              </a:ext>
            </a:extLst>
          </p:cNvPr>
          <p:cNvSpPr txBox="1"/>
          <p:nvPr/>
        </p:nvSpPr>
        <p:spPr>
          <a:xfrm>
            <a:off x="581865" y="5126793"/>
            <a:ext cx="536330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Створення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навчальні ресурси з PL та UA</a:t>
            </a:r>
          </a:p>
          <a:p>
            <a:pPr algn="l" rtl="0"/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Оновлена ​​база підготовки обладнання</a:t>
            </a:r>
          </a:p>
          <a:p>
            <a:pPr algn="l" rtl="0"/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Спільні змагання зі спорту та пожежогасіння</a:t>
            </a:r>
          </a:p>
          <a:p>
            <a:pPr algn="l" rtl="0"/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Навчання пожежників у Польщі та Україні</a:t>
            </a:r>
          </a:p>
          <a:p>
            <a:pPr algn="l" rtl="0"/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Нові пожежні машини для Польщі та України</a:t>
            </a:r>
          </a:p>
          <a:p>
            <a:pPr algn="l" rtl="0"/>
            <a:endParaRPr lang="pl-PL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/>
            <a:endParaRPr lang="pl-PL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Tytuł 1">
            <a:extLst>
              <a:ext uri="{FF2B5EF4-FFF2-40B4-BE49-F238E27FC236}">
                <a16:creationId xmlns:a16="http://schemas.microsoft.com/office/drawing/2014/main" id="{250D01E1-6C83-C808-B211-2713D2954423}"/>
              </a:ext>
            </a:extLst>
          </p:cNvPr>
          <p:cNvSpPr txBox="1">
            <a:spLocks/>
          </p:cNvSpPr>
          <p:nvPr/>
        </p:nvSpPr>
        <p:spPr>
          <a:xfrm>
            <a:off x="8990620" y="4028061"/>
            <a:ext cx="2864316" cy="72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pl-PL" sz="2400" b="1" i="0" dirty="0">
                <a:solidFill>
                  <a:srgbClr val="154295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2 134 156 євро</a:t>
            </a:r>
            <a:endParaRPr lang="pl-PL" sz="2400" b="1" dirty="0">
              <a:solidFill>
                <a:srgbClr val="0032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D735526A-902F-8739-05B5-AF5059657CE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4382" y="2890210"/>
            <a:ext cx="4280359" cy="2119451"/>
          </a:xfrm>
          <a:prstGeom prst="rect">
            <a:avLst/>
          </a:prstGeom>
          <a:ln>
            <a:noFill/>
          </a:ln>
          <a:effectLst>
            <a:softEdge rad="101600"/>
          </a:effec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8CBF19DC-8D26-A644-5EDA-D5A700C13E28}"/>
              </a:ext>
            </a:extLst>
          </p:cNvPr>
          <p:cNvSpPr txBox="1"/>
          <p:nvPr/>
        </p:nvSpPr>
        <p:spPr>
          <a:xfrm>
            <a:off x="6834433" y="5083687"/>
            <a:ext cx="54958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Нова центральна сигналізація</a:t>
            </a:r>
          </a:p>
          <a:p>
            <a:pPr algn="l" rtl="0"/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Нове спеціалізоване рятувальне обладнання</a:t>
            </a:r>
          </a:p>
          <a:p>
            <a:pPr algn="l" rtl="0"/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Навчання пожежників у Польщі та Україні</a:t>
            </a:r>
          </a:p>
          <a:p>
            <a:pPr algn="l" rtl="0"/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Нові пожежні машини для Польщі та України</a:t>
            </a:r>
          </a:p>
          <a:p>
            <a:pPr algn="l" rtl="0"/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Новий танкер, обладнання для реагування</a:t>
            </a:r>
          </a:p>
        </p:txBody>
      </p:sp>
      <p:sp>
        <p:nvSpPr>
          <p:cNvPr id="46" name="Tytuł 1">
            <a:extLst>
              <a:ext uri="{FF2B5EF4-FFF2-40B4-BE49-F238E27FC236}">
                <a16:creationId xmlns:a16="http://schemas.microsoft.com/office/drawing/2014/main" id="{697CF3AA-CC76-4729-0237-E60CBA4C3505}"/>
              </a:ext>
            </a:extLst>
          </p:cNvPr>
          <p:cNvSpPr txBox="1">
            <a:spLocks/>
          </p:cNvSpPr>
          <p:nvPr/>
        </p:nvSpPr>
        <p:spPr>
          <a:xfrm>
            <a:off x="1036729" y="3996819"/>
            <a:ext cx="3141722" cy="72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pl-PL" sz="2400" b="1" dirty="0">
                <a:solidFill>
                  <a:srgbClr val="15429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uk-UA" sz="2400" b="1" dirty="0">
                <a:solidFill>
                  <a:srgbClr val="15429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2400" b="1" i="0" dirty="0">
                <a:solidFill>
                  <a:srgbClr val="154295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838 209 євро</a:t>
            </a:r>
            <a:endParaRPr lang="pl-PL" sz="2400" b="1" dirty="0">
              <a:solidFill>
                <a:srgbClr val="0032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988B9A3-CF8D-259D-B722-AC393DA64A7D}"/>
              </a:ext>
            </a:extLst>
          </p:cNvPr>
          <p:cNvSpPr txBox="1"/>
          <p:nvPr/>
        </p:nvSpPr>
        <p:spPr>
          <a:xfrm>
            <a:off x="1480657" y="2552782"/>
            <a:ext cx="9612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Спільні заходи в Седльце-Остроленському субрегіоні та Волинській області</a:t>
            </a:r>
            <a:endParaRPr lang="pl-PL" dirty="0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DC106501-D456-438E-E6E2-ACC89C925477}"/>
              </a:ext>
            </a:extLst>
          </p:cNvPr>
          <p:cNvSpPr txBox="1">
            <a:spLocks/>
          </p:cNvSpPr>
          <p:nvPr/>
        </p:nvSpPr>
        <p:spPr>
          <a:xfrm>
            <a:off x="838200" y="528940"/>
            <a:ext cx="7524964" cy="72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ДОВ</a:t>
            </a:r>
            <a:r>
              <a:rPr lang="uk-UA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КІЛЛЯ</a:t>
            </a:r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|</a:t>
            </a:r>
            <a:r>
              <a:rPr lang="pl-PL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 </a:t>
            </a:r>
            <a:r>
              <a:rPr lang="uk-UA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періоди </a:t>
            </a:r>
            <a:r>
              <a:rPr lang="pl-PL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програми</a:t>
            </a:r>
            <a:r>
              <a:rPr lang="uk-UA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партнерство</a:t>
            </a:r>
            <a:endParaRPr lang="pl-PL" sz="1800" dirty="0">
              <a:solidFill>
                <a:srgbClr val="0032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63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47609-C597-38AE-8D86-F83B5FA25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57DC2665-0566-1189-869C-68C5D5E32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1" y="0"/>
            <a:ext cx="322729" cy="6858000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C7509741-499D-4C0E-28F7-6ACB70FF18AE}"/>
              </a:ext>
            </a:extLst>
          </p:cNvPr>
          <p:cNvSpPr txBox="1"/>
          <p:nvPr/>
        </p:nvSpPr>
        <p:spPr>
          <a:xfrm>
            <a:off x="6159454" y="1531129"/>
            <a:ext cx="5697550" cy="4580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Конкретні цілі:</a:t>
            </a:r>
          </a:p>
          <a:p>
            <a:pPr>
              <a:spcBef>
                <a:spcPts val="1000"/>
              </a:spcBef>
            </a:pPr>
            <a:r>
              <a:rPr lang="pl-PL" sz="2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1.1. </a:t>
            </a:r>
            <a:r>
              <a:rPr lang="ru-RU" sz="2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СТІЙКІСТЬ ДО ЗМІН КЛІМАТУ ТА СТИХІЙНИХ ЛИХ</a:t>
            </a:r>
          </a:p>
          <a:p>
            <a:pPr>
              <a:spcBef>
                <a:spcPts val="1000"/>
              </a:spcBef>
            </a:pPr>
            <a:endParaRPr lang="pl-PL" sz="24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2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1.2. </a:t>
            </a:r>
            <a:r>
              <a:rPr lang="ru-RU" sz="2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СТАЛЕ УПРАВЛІННЯ ВОДНИМИ РЕСУРСАМИ</a:t>
            </a:r>
          </a:p>
          <a:p>
            <a:endParaRPr lang="pl-PL" sz="24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2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1.3. </a:t>
            </a:r>
            <a:r>
              <a:rPr lang="ru-RU" sz="2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ОХОРОНА ПРИРОДИ ТА БІОРІЗНОМАНІТТЯ</a:t>
            </a:r>
          </a:p>
          <a:p>
            <a:endParaRPr lang="pl-PL" sz="24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2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1.4. </a:t>
            </a:r>
            <a:r>
              <a:rPr lang="uk-UA" sz="2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ЦИРКУЛЯРНА ЕКОНОМІКА</a:t>
            </a:r>
            <a:endParaRPr lang="pl-PL" sz="24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sz="11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263B143-F24E-8745-3B96-8AF4657AD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77" y="1734005"/>
            <a:ext cx="855987" cy="6199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41D2B95-40A5-42AA-1AFE-B474C90D98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704" y="2525156"/>
            <a:ext cx="2868039" cy="275170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0EBBA7D-071C-3B51-3BC3-6974B1B16A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72" y="5390548"/>
            <a:ext cx="510676" cy="8019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173A1E9-247F-207E-B07C-D2652E47F2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72" y="3541095"/>
            <a:ext cx="847525" cy="8019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DA53B5C-F51A-CB9A-A94A-50BE43BE61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369" y="1610876"/>
            <a:ext cx="784156" cy="78415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D477782-154C-6BF7-1EDE-EB94E978E2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941" y="5634884"/>
            <a:ext cx="1117563" cy="653142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DD365655-3D6C-6F0A-0B17-96FFEE4E1B39}"/>
              </a:ext>
            </a:extLst>
          </p:cNvPr>
          <p:cNvSpPr txBox="1"/>
          <p:nvPr/>
        </p:nvSpPr>
        <p:spPr>
          <a:xfrm>
            <a:off x="1983364" y="3429000"/>
            <a:ext cx="3924300" cy="587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з 6 пріоритетів</a:t>
            </a:r>
          </a:p>
        </p:txBody>
      </p:sp>
      <p:pic>
        <p:nvPicPr>
          <p:cNvPr id="7" name="Obraz 6" descr="Obraz zawierający tekst, Czcionka, zrzut ekranu, Jaskrawoniebieski&#10;&#10;Opis wygenerowany automatycznie">
            <a:extLst>
              <a:ext uri="{FF2B5EF4-FFF2-40B4-BE49-F238E27FC236}">
                <a16:creationId xmlns:a16="http://schemas.microsoft.com/office/drawing/2014/main" id="{77DEE44A-A522-60B5-EA6E-988DA41C2C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15544" y="294549"/>
            <a:ext cx="3341459" cy="960006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24B62E44-5DDE-E157-E098-2A614C14DC18}"/>
              </a:ext>
            </a:extLst>
          </p:cNvPr>
          <p:cNvSpPr txBox="1">
            <a:spLocks/>
          </p:cNvSpPr>
          <p:nvPr/>
        </p:nvSpPr>
        <p:spPr>
          <a:xfrm>
            <a:off x="838200" y="528940"/>
            <a:ext cx="7524964" cy="72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ДОВ</a:t>
            </a:r>
            <a:r>
              <a:rPr lang="uk-UA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КІЛЛЯ</a:t>
            </a:r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| </a:t>
            </a:r>
            <a:r>
              <a:rPr lang="pl-PL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PL-UA 2021-2027</a:t>
            </a:r>
          </a:p>
        </p:txBody>
      </p:sp>
    </p:spTree>
    <p:extLst>
      <p:ext uri="{BB962C8B-B14F-4D97-AF65-F5344CB8AC3E}">
        <p14:creationId xmlns:p14="http://schemas.microsoft.com/office/powerpoint/2010/main" val="1341209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72F2B-A53A-C20B-DB78-3D6DEBBDD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70160064-E576-ACD1-82EB-DAC243011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1" y="0"/>
            <a:ext cx="322729" cy="6858000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CC577FB6-85E2-06C5-63F3-E0FA2D347102}"/>
              </a:ext>
            </a:extLst>
          </p:cNvPr>
          <p:cNvSpPr txBox="1">
            <a:spLocks/>
          </p:cNvSpPr>
          <p:nvPr/>
        </p:nvSpPr>
        <p:spPr>
          <a:xfrm>
            <a:off x="838200" y="528940"/>
            <a:ext cx="7524964" cy="72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ДОВ</a:t>
            </a:r>
            <a:r>
              <a:rPr lang="uk-UA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КІЛЛЯ</a:t>
            </a:r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|</a:t>
            </a:r>
            <a:r>
              <a:rPr lang="pl-PL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</a:t>
            </a:r>
            <a:r>
              <a:rPr lang="uk-UA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є</a:t>
            </a:r>
            <a:r>
              <a:rPr lang="pl-PL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кти 2021-2027</a:t>
            </a:r>
          </a:p>
        </p:txBody>
      </p:sp>
      <p:pic>
        <p:nvPicPr>
          <p:cNvPr id="4" name="Obraz 3" descr="Obraz zawierający tekst, Czcionka, zrzut ekranu, Jaskrawoniebieski  Opis wygenerowany automatycznie">
            <a:extLst>
              <a:ext uri="{FF2B5EF4-FFF2-40B4-BE49-F238E27FC236}">
                <a16:creationId xmlns:a16="http://schemas.microsoft.com/office/drawing/2014/main" id="{5B24BF94-85A2-FA60-4DD5-66AA51F5E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544" y="294549"/>
            <a:ext cx="3341459" cy="960006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54CDC06-1D70-A933-1774-3F3D3D8BA9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1923912"/>
              </p:ext>
            </p:extLst>
          </p:nvPr>
        </p:nvGraphicFramePr>
        <p:xfrm>
          <a:off x="2003394" y="1612454"/>
          <a:ext cx="5230800" cy="447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D82149A-C23C-1892-14BA-7015B8B16016}"/>
              </a:ext>
            </a:extLst>
          </p:cNvPr>
          <p:cNvSpPr/>
          <p:nvPr/>
        </p:nvSpPr>
        <p:spPr>
          <a:xfrm>
            <a:off x="568486" y="3010829"/>
            <a:ext cx="1724073" cy="16101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Ціль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1.1.</a:t>
            </a:r>
          </a:p>
          <a:p>
            <a:pPr algn="ctr" rtl="0"/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Клімат</a:t>
            </a:r>
          </a:p>
          <a:p>
            <a:pPr algn="ctr" rtl="0"/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Стихійні лиха</a:t>
            </a:r>
          </a:p>
          <a:p>
            <a:pPr algn="ctr" rtl="0"/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Стійкість</a:t>
            </a:r>
            <a:endParaRPr lang="pl-PL" sz="20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DD9780-0BEF-9E31-B7DF-03C2D9AE1032}"/>
              </a:ext>
            </a:extLst>
          </p:cNvPr>
          <p:cNvSpPr txBox="1"/>
          <p:nvPr/>
        </p:nvSpPr>
        <p:spPr>
          <a:xfrm>
            <a:off x="7230999" y="2191469"/>
            <a:ext cx="16479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accent2"/>
                </a:solidFill>
              </a:rPr>
              <a:t>AquaGuard </a:t>
            </a:r>
          </a:p>
          <a:p>
            <a:r>
              <a:rPr lang="pl-PL" sz="2000" dirty="0">
                <a:solidFill>
                  <a:schemeClr val="accent2"/>
                </a:solidFill>
              </a:rPr>
              <a:t>WaterWatch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A7F644-DED5-6B41-4137-EB9DDBA6DBAE}"/>
              </a:ext>
            </a:extLst>
          </p:cNvPr>
          <p:cNvSpPr txBox="1"/>
          <p:nvPr/>
        </p:nvSpPr>
        <p:spPr>
          <a:xfrm>
            <a:off x="9543184" y="3525824"/>
            <a:ext cx="17544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FireFighters</a:t>
            </a:r>
          </a:p>
          <a:p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HydroGuard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EF5A17-9116-30C2-EE5F-A37D1496D7E9}"/>
              </a:ext>
            </a:extLst>
          </p:cNvPr>
          <p:cNvSpPr txBox="1"/>
          <p:nvPr/>
        </p:nvSpPr>
        <p:spPr>
          <a:xfrm>
            <a:off x="7230999" y="3525824"/>
            <a:ext cx="19055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UP2FireSafety</a:t>
            </a:r>
          </a:p>
          <a:p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WaterGardens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777270-55F7-268D-3160-2F5105CEF29D}"/>
              </a:ext>
            </a:extLst>
          </p:cNvPr>
          <p:cNvSpPr txBox="1"/>
          <p:nvPr/>
        </p:nvSpPr>
        <p:spPr>
          <a:xfrm>
            <a:off x="7230999" y="4620962"/>
            <a:ext cx="21707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ClimSafe</a:t>
            </a:r>
          </a:p>
          <a:p>
            <a:r>
              <a:rPr lang="pl-PL" sz="2000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RESPONSE</a:t>
            </a:r>
          </a:p>
          <a:p>
            <a:r>
              <a:rPr lang="pl-PL" sz="2000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ClimaResilent</a:t>
            </a:r>
          </a:p>
          <a:p>
            <a:r>
              <a:rPr lang="pl-PL" sz="2000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SafetySolutions</a:t>
            </a:r>
          </a:p>
          <a:p>
            <a:r>
              <a:rPr lang="pl-PL" sz="2000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FirePrev</a:t>
            </a:r>
            <a:endParaRPr lang="en-GB" sz="2000" dirty="0">
              <a:solidFill>
                <a:schemeClr val="accent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</a:t>
            </a:r>
            <a:endParaRPr lang="pl-PL" sz="2000" dirty="0">
              <a:solidFill>
                <a:schemeClr val="accent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9F8901-3934-C8AA-D0BE-D2879871E74D}"/>
              </a:ext>
            </a:extLst>
          </p:cNvPr>
          <p:cNvSpPr txBox="1"/>
          <p:nvPr/>
        </p:nvSpPr>
        <p:spPr>
          <a:xfrm>
            <a:off x="9543184" y="4620962"/>
            <a:ext cx="237027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Fire&amp;Waterproof</a:t>
            </a:r>
          </a:p>
          <a:p>
            <a:r>
              <a:rPr lang="pl-PL" sz="2000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C-b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</a:t>
            </a:r>
            <a:r>
              <a:rPr lang="pl-PL" sz="2000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ireProtection</a:t>
            </a:r>
          </a:p>
          <a:p>
            <a:r>
              <a:rPr lang="pl-PL" sz="2000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FABRICS</a:t>
            </a:r>
          </a:p>
          <a:p>
            <a:r>
              <a:rPr lang="pl-PL" sz="2000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ClimResc</a:t>
            </a:r>
            <a:endParaRPr lang="en-GB" sz="2000" dirty="0">
              <a:solidFill>
                <a:schemeClr val="accent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2000" dirty="0">
                <a:solidFill>
                  <a:schemeClr val="accent2">
                    <a:lumMod val="50000"/>
                  </a:schemeClr>
                </a:solidFill>
              </a:rPr>
              <a:t>FireProtection</a:t>
            </a:r>
          </a:p>
        </p:txBody>
      </p:sp>
    </p:spTree>
    <p:extLst>
      <p:ext uri="{BB962C8B-B14F-4D97-AF65-F5344CB8AC3E}">
        <p14:creationId xmlns:p14="http://schemas.microsoft.com/office/powerpoint/2010/main" val="2451611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E80CD-AB61-8F34-BBF8-6C3EB1D29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BA98595D-1006-8DB1-10B8-825A9EE73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1" y="0"/>
            <a:ext cx="322729" cy="6858000"/>
          </a:xfrm>
          <a:prstGeom prst="rect">
            <a:avLst/>
          </a:prstGeom>
        </p:spPr>
      </p:pic>
      <p:pic>
        <p:nvPicPr>
          <p:cNvPr id="4" name="Obraz 3" descr="Obraz zawierający tekst, Czcionka, zrzut ekranu, Jaskrawoniebieski  Opis wygenerowany automatycznie">
            <a:extLst>
              <a:ext uri="{FF2B5EF4-FFF2-40B4-BE49-F238E27FC236}">
                <a16:creationId xmlns:a16="http://schemas.microsoft.com/office/drawing/2014/main" id="{2136BCD1-E533-A39A-519E-BE6B3D905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544" y="294549"/>
            <a:ext cx="3341459" cy="960006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18FB011-3A76-BDDE-8CE4-20B01E46E0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1589181"/>
              </p:ext>
            </p:extLst>
          </p:nvPr>
        </p:nvGraphicFramePr>
        <p:xfrm>
          <a:off x="2000342" y="1612900"/>
          <a:ext cx="5231218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CE0F434-638E-E79D-7D87-D6926A032B6C}"/>
              </a:ext>
            </a:extLst>
          </p:cNvPr>
          <p:cNvSpPr/>
          <p:nvPr/>
        </p:nvSpPr>
        <p:spPr>
          <a:xfrm>
            <a:off x="443158" y="3003518"/>
            <a:ext cx="1802756" cy="1689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Ціль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1.2.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Стале управління водними ресурсами 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017CE296-1B49-E47C-6A37-A058ACEDF1F3}"/>
              </a:ext>
            </a:extLst>
          </p:cNvPr>
          <p:cNvSpPr txBox="1">
            <a:spLocks/>
          </p:cNvSpPr>
          <p:nvPr/>
        </p:nvSpPr>
        <p:spPr>
          <a:xfrm>
            <a:off x="838200" y="528940"/>
            <a:ext cx="7524964" cy="72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ДОВ</a:t>
            </a:r>
            <a:r>
              <a:rPr lang="uk-UA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КІЛЛЯ</a:t>
            </a:r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|</a:t>
            </a:r>
            <a:r>
              <a:rPr lang="pl-PL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</a:t>
            </a:r>
            <a:r>
              <a:rPr lang="uk-UA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є</a:t>
            </a:r>
            <a:r>
              <a:rPr lang="pl-PL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кти 2021-2027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BB9821-7178-CF20-866F-98CC95EA0EEE}"/>
              </a:ext>
            </a:extLst>
          </p:cNvPr>
          <p:cNvSpPr txBox="1"/>
          <p:nvPr/>
        </p:nvSpPr>
        <p:spPr>
          <a:xfrm>
            <a:off x="7353157" y="1938704"/>
            <a:ext cx="16479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CleanWater</a:t>
            </a:r>
          </a:p>
          <a:p>
            <a:r>
              <a:rPr lang="pl-PL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GoodWater</a:t>
            </a:r>
          </a:p>
          <a:p>
            <a:r>
              <a:rPr lang="pl-PL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PACT</a:t>
            </a:r>
          </a:p>
          <a:p>
            <a:endParaRPr lang="pl-PL" dirty="0">
              <a:solidFill>
                <a:srgbClr val="00B0F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4C623-3004-2FDC-0CD0-958093532708}"/>
              </a:ext>
            </a:extLst>
          </p:cNvPr>
          <p:cNvSpPr txBox="1"/>
          <p:nvPr/>
        </p:nvSpPr>
        <p:spPr>
          <a:xfrm>
            <a:off x="7353157" y="3429000"/>
            <a:ext cx="14641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WATER </a:t>
            </a:r>
          </a:p>
          <a:p>
            <a:r>
              <a:rPr lang="pl-PL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IFSynergy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F22AF3-263A-EC56-EF63-A488F40E5250}"/>
              </a:ext>
            </a:extLst>
          </p:cNvPr>
          <p:cNvSpPr txBox="1"/>
          <p:nvPr/>
        </p:nvSpPr>
        <p:spPr>
          <a:xfrm>
            <a:off x="9001089" y="3429000"/>
            <a:ext cx="14554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AquaForce</a:t>
            </a:r>
          </a:p>
          <a:p>
            <a:r>
              <a:rPr lang="pl-PL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WaterWise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F65155-8430-26CE-1924-6905BD60AC11}"/>
              </a:ext>
            </a:extLst>
          </p:cNvPr>
          <p:cNvSpPr txBox="1"/>
          <p:nvPr/>
        </p:nvSpPr>
        <p:spPr>
          <a:xfrm>
            <a:off x="7353157" y="4390068"/>
            <a:ext cx="202001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EcoReserve</a:t>
            </a:r>
          </a:p>
          <a:p>
            <a:r>
              <a:rPr lang="pl-PL" sz="200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SewageLink</a:t>
            </a:r>
          </a:p>
          <a:p>
            <a:r>
              <a:rPr lang="pl-PL" sz="200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EcoSolutions</a:t>
            </a:r>
          </a:p>
          <a:p>
            <a:r>
              <a:rPr lang="pl-PL" sz="200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CleanBugRiver</a:t>
            </a:r>
          </a:p>
          <a:p>
            <a:r>
              <a:rPr lang="pl-PL" sz="200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WaterProtect</a:t>
            </a:r>
          </a:p>
          <a:p>
            <a:r>
              <a:rPr lang="pl-PL" sz="200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Interreg4Water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C4E2AB-017F-FC15-6075-E4908FB29195}"/>
              </a:ext>
            </a:extLst>
          </p:cNvPr>
          <p:cNvSpPr txBox="1"/>
          <p:nvPr/>
        </p:nvSpPr>
        <p:spPr>
          <a:xfrm>
            <a:off x="9586109" y="4579559"/>
            <a:ext cx="197637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Water4Life</a:t>
            </a:r>
          </a:p>
          <a:p>
            <a:r>
              <a:rPr lang="pl-PL" sz="200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EcoLinks</a:t>
            </a:r>
          </a:p>
          <a:p>
            <a:r>
              <a:rPr lang="pl-PL" sz="200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RiverCare</a:t>
            </a:r>
          </a:p>
          <a:p>
            <a:r>
              <a:rPr lang="pl-PL" sz="200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CleanUP</a:t>
            </a:r>
          </a:p>
          <a:p>
            <a:r>
              <a:rPr lang="pl-PL" sz="200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SafeSewerage</a:t>
            </a:r>
          </a:p>
        </p:txBody>
      </p:sp>
    </p:spTree>
    <p:extLst>
      <p:ext uri="{BB962C8B-B14F-4D97-AF65-F5344CB8AC3E}">
        <p14:creationId xmlns:p14="http://schemas.microsoft.com/office/powerpoint/2010/main" val="433524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376DC-54DE-04E0-963F-2B16C3D28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5869A67F-F3E8-60A9-DB12-12A021AD6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1" y="0"/>
            <a:ext cx="322729" cy="6858000"/>
          </a:xfrm>
          <a:prstGeom prst="rect">
            <a:avLst/>
          </a:prstGeom>
        </p:spPr>
      </p:pic>
      <p:pic>
        <p:nvPicPr>
          <p:cNvPr id="4" name="Obraz 3" descr="Obraz zawierający tekst, Czcionka, zrzut ekranu, Jaskrawoniebieski  Opis wygenerowany automatycznie">
            <a:extLst>
              <a:ext uri="{FF2B5EF4-FFF2-40B4-BE49-F238E27FC236}">
                <a16:creationId xmlns:a16="http://schemas.microsoft.com/office/drawing/2014/main" id="{37D995F2-5407-C411-40A0-7BA37E2AB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544" y="294549"/>
            <a:ext cx="3341459" cy="960006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B95D1F9-51F3-6149-EA30-44A9A2FD42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4951336"/>
              </p:ext>
            </p:extLst>
          </p:nvPr>
        </p:nvGraphicFramePr>
        <p:xfrm>
          <a:off x="1996998" y="1612592"/>
          <a:ext cx="5230800" cy="447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7E35C47-10E8-8EDA-F96C-F029D964628C}"/>
              </a:ext>
            </a:extLst>
          </p:cNvPr>
          <p:cNvSpPr/>
          <p:nvPr/>
        </p:nvSpPr>
        <p:spPr>
          <a:xfrm>
            <a:off x="490654" y="3077523"/>
            <a:ext cx="1784194" cy="15439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Ціль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1.3.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rtl="0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Охорона природи і біо</a:t>
            </a:r>
          </a:p>
          <a:p>
            <a:pPr algn="ctr" rtl="0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різноманіття</a:t>
            </a:r>
            <a:endParaRPr lang="pl-PL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739299-C22D-1AA1-6607-BADF4EF1F1DE}"/>
              </a:ext>
            </a:extLst>
          </p:cNvPr>
          <p:cNvSpPr txBox="1"/>
          <p:nvPr/>
        </p:nvSpPr>
        <p:spPr>
          <a:xfrm>
            <a:off x="7617183" y="4676765"/>
            <a:ext cx="21936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EcoParks</a:t>
            </a:r>
          </a:p>
          <a:p>
            <a:r>
              <a:rPr lang="pl-PL" sz="2000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Youth4EcoEdu</a:t>
            </a:r>
          </a:p>
          <a:p>
            <a:r>
              <a:rPr lang="pl-PL" sz="2000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BIODIVERSITY</a:t>
            </a:r>
          </a:p>
          <a:p>
            <a:endParaRPr lang="pl-PL" sz="2000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00A07B-A8F4-C4C9-33F0-4DBB02B5D2BF}"/>
              </a:ext>
            </a:extLst>
          </p:cNvPr>
          <p:cNvSpPr txBox="1"/>
          <p:nvPr/>
        </p:nvSpPr>
        <p:spPr>
          <a:xfrm>
            <a:off x="7542841" y="2130103"/>
            <a:ext cx="23297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CleanBug</a:t>
            </a:r>
          </a:p>
          <a:p>
            <a:r>
              <a:rPr lang="pl-PL" sz="2000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CitiesOfGreen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4BD719-469E-7DB1-8A95-C728917E6EF3}"/>
              </a:ext>
            </a:extLst>
          </p:cNvPr>
          <p:cNvSpPr txBox="1"/>
          <p:nvPr/>
        </p:nvSpPr>
        <p:spPr>
          <a:xfrm>
            <a:off x="7542841" y="3494249"/>
            <a:ext cx="20072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ParksMatter</a:t>
            </a:r>
          </a:p>
          <a:p>
            <a:r>
              <a:rPr lang="pl-PL" sz="2000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BioGreen</a:t>
            </a: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A872D782-BCA7-31DD-23C1-07F59F906320}"/>
              </a:ext>
            </a:extLst>
          </p:cNvPr>
          <p:cNvSpPr txBox="1">
            <a:spLocks/>
          </p:cNvSpPr>
          <p:nvPr/>
        </p:nvSpPr>
        <p:spPr>
          <a:xfrm>
            <a:off x="838200" y="528940"/>
            <a:ext cx="7524964" cy="72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ДОВ</a:t>
            </a:r>
            <a:r>
              <a:rPr lang="uk-UA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КІЛЛЯ</a:t>
            </a:r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|</a:t>
            </a:r>
            <a:r>
              <a:rPr lang="pl-PL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</a:t>
            </a:r>
            <a:r>
              <a:rPr lang="uk-UA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є</a:t>
            </a:r>
            <a:r>
              <a:rPr lang="pl-PL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кти 2021-2027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C56420-D6C3-1633-5B84-AFC394717773}"/>
              </a:ext>
            </a:extLst>
          </p:cNvPr>
          <p:cNvSpPr txBox="1"/>
          <p:nvPr/>
        </p:nvSpPr>
        <p:spPr>
          <a:xfrm>
            <a:off x="9723403" y="2160880"/>
            <a:ext cx="2133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CBBC</a:t>
            </a:r>
          </a:p>
          <a:p>
            <a:r>
              <a:rPr lang="pl-PL" sz="1800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ZeroHeracleum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CC4B75-A3E8-46E4-E607-DB9D7153B338}"/>
              </a:ext>
            </a:extLst>
          </p:cNvPr>
          <p:cNvSpPr txBox="1"/>
          <p:nvPr/>
        </p:nvSpPr>
        <p:spPr>
          <a:xfrm>
            <a:off x="9723403" y="3494249"/>
            <a:ext cx="17395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GreenAction</a:t>
            </a:r>
          </a:p>
          <a:p>
            <a:r>
              <a:rPr lang="pl-PL" sz="1800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WildInCity</a:t>
            </a:r>
          </a:p>
        </p:txBody>
      </p:sp>
    </p:spTree>
    <p:extLst>
      <p:ext uri="{BB962C8B-B14F-4D97-AF65-F5344CB8AC3E}">
        <p14:creationId xmlns:p14="http://schemas.microsoft.com/office/powerpoint/2010/main" val="929780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C17EE-4943-70F6-1655-4E19087C4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B73F877C-1DEB-D38C-F452-8F57C333E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1" y="0"/>
            <a:ext cx="322729" cy="6858000"/>
          </a:xfrm>
          <a:prstGeom prst="rect">
            <a:avLst/>
          </a:prstGeom>
        </p:spPr>
      </p:pic>
      <p:pic>
        <p:nvPicPr>
          <p:cNvPr id="3" name="Obraz 3" descr="Obraz zawierający tekst, Czcionka, zrzut ekranu, Jaskrawoniebieski  Opis wygenerowany automatycznie">
            <a:extLst>
              <a:ext uri="{FF2B5EF4-FFF2-40B4-BE49-F238E27FC236}">
                <a16:creationId xmlns:a16="http://schemas.microsoft.com/office/drawing/2014/main" id="{6DFC4D28-7C41-E262-F2AB-813658E92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544" y="294549"/>
            <a:ext cx="3341459" cy="960006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67E7E55-C68B-38C2-C147-0F69ADABC6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1156569"/>
              </p:ext>
            </p:extLst>
          </p:nvPr>
        </p:nvGraphicFramePr>
        <p:xfrm>
          <a:off x="838200" y="2189408"/>
          <a:ext cx="10559603" cy="4298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id="{A09D06EE-D191-6514-8487-C18CF0BCF0F9}"/>
              </a:ext>
            </a:extLst>
          </p:cNvPr>
          <p:cNvSpPr txBox="1">
            <a:spLocks/>
          </p:cNvSpPr>
          <p:nvPr/>
        </p:nvSpPr>
        <p:spPr>
          <a:xfrm>
            <a:off x="838200" y="528940"/>
            <a:ext cx="7524964" cy="72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ДОВ</a:t>
            </a:r>
            <a:r>
              <a:rPr lang="uk-UA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КІЛЛЯ</a:t>
            </a:r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|</a:t>
            </a:r>
            <a:r>
              <a:rPr lang="pl-PL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</a:t>
            </a:r>
            <a:r>
              <a:rPr lang="uk-UA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є</a:t>
            </a:r>
            <a:r>
              <a:rPr lang="pl-PL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кти 2021-2027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F4CF4D-231A-1165-2311-6CFD4C0CE343}"/>
              </a:ext>
            </a:extLst>
          </p:cNvPr>
          <p:cNvSpPr txBox="1"/>
          <p:nvPr/>
        </p:nvSpPr>
        <p:spPr>
          <a:xfrm>
            <a:off x="579864" y="1460372"/>
            <a:ext cx="5516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uk-UA" sz="2800" b="1" cap="al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ЗАПЛАНОВАНІ</a:t>
            </a:r>
            <a:r>
              <a:rPr lang="en-GB" sz="2800" b="1" cap="all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2800" b="1" cap="al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Результати</a:t>
            </a:r>
          </a:p>
        </p:txBody>
      </p:sp>
    </p:spTree>
    <p:extLst>
      <p:ext uri="{BB962C8B-B14F-4D97-AF65-F5344CB8AC3E}">
        <p14:creationId xmlns:p14="http://schemas.microsoft.com/office/powerpoint/2010/main" val="1680217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02DF9-A1F2-9C7D-4071-B69B6D51E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0FC3ED5-D905-AB1D-56B9-E8126957A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1" y="0"/>
            <a:ext cx="32272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7B1643-BE09-F88E-9FF5-AA346AE91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385" y="929182"/>
            <a:ext cx="4596258" cy="5634269"/>
          </a:xfrm>
          <a:prstGeom prst="rect">
            <a:avLst/>
          </a:prstGeom>
        </p:spPr>
      </p:pic>
      <p:pic>
        <p:nvPicPr>
          <p:cNvPr id="4" name="Obraz 3" descr="Obraz zawierający tekst, Czcionka, zrzut ekranu, Jaskrawoniebieski  Opis wygenerowany automatycznie">
            <a:extLst>
              <a:ext uri="{FF2B5EF4-FFF2-40B4-BE49-F238E27FC236}">
                <a16:creationId xmlns:a16="http://schemas.microsoft.com/office/drawing/2014/main" id="{E792578D-62C0-C262-8BBE-E04D05641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5544" y="294549"/>
            <a:ext cx="3341459" cy="960006"/>
          </a:xfrm>
          <a:prstGeom prst="rect">
            <a:avLst/>
          </a:prstGeom>
        </p:spPr>
      </p:pic>
      <p:pic>
        <p:nvPicPr>
          <p:cNvPr id="11" name="Picture 10" descr="A red location pin with a black background  AI-generated content may be incorrect.">
            <a:extLst>
              <a:ext uri="{FF2B5EF4-FFF2-40B4-BE49-F238E27FC236}">
                <a16:creationId xmlns:a16="http://schemas.microsoft.com/office/drawing/2014/main" id="{16AD5DD1-47F5-77DD-D7AE-A09F98275E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24" y="4574089"/>
            <a:ext cx="360096" cy="360096"/>
          </a:xfrm>
          <a:prstGeom prst="rect">
            <a:avLst/>
          </a:prstGeom>
        </p:spPr>
      </p:pic>
      <p:pic>
        <p:nvPicPr>
          <p:cNvPr id="12" name="Picture 11" descr="A red location pin with a black background  AI-generated content may be incorrect.">
            <a:extLst>
              <a:ext uri="{FF2B5EF4-FFF2-40B4-BE49-F238E27FC236}">
                <a16:creationId xmlns:a16="http://schemas.microsoft.com/office/drawing/2014/main" id="{84AFF5DE-385F-1B79-65DC-9FFAA1C75B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330" y="1891708"/>
            <a:ext cx="360096" cy="360096"/>
          </a:xfrm>
          <a:prstGeom prst="rect">
            <a:avLst/>
          </a:prstGeom>
        </p:spPr>
      </p:pic>
      <p:pic>
        <p:nvPicPr>
          <p:cNvPr id="13" name="Picture 12" descr="A red location pin with a black background  AI-generated content may be incorrect.">
            <a:extLst>
              <a:ext uri="{FF2B5EF4-FFF2-40B4-BE49-F238E27FC236}">
                <a16:creationId xmlns:a16="http://schemas.microsoft.com/office/drawing/2014/main" id="{A6EBF4C5-7AD2-6A3B-1675-6308E2A218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289" y="3438929"/>
            <a:ext cx="360096" cy="360096"/>
          </a:xfrm>
          <a:prstGeom prst="rect">
            <a:avLst/>
          </a:prstGeom>
        </p:spPr>
      </p:pic>
      <p:pic>
        <p:nvPicPr>
          <p:cNvPr id="14" name="Picture 13" descr="A red location pin with a black background  AI-generated content may be incorrect.">
            <a:extLst>
              <a:ext uri="{FF2B5EF4-FFF2-40B4-BE49-F238E27FC236}">
                <a16:creationId xmlns:a16="http://schemas.microsoft.com/office/drawing/2014/main" id="{B9B365C0-02D5-EC2C-27A0-C37D47D531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116" y="3386220"/>
            <a:ext cx="360096" cy="360096"/>
          </a:xfrm>
          <a:prstGeom prst="rect">
            <a:avLst/>
          </a:prstGeom>
        </p:spPr>
      </p:pic>
      <p:pic>
        <p:nvPicPr>
          <p:cNvPr id="15" name="Picture 14" descr="A red location pin with a black background  AI-generated content may be incorrect.">
            <a:extLst>
              <a:ext uri="{FF2B5EF4-FFF2-40B4-BE49-F238E27FC236}">
                <a16:creationId xmlns:a16="http://schemas.microsoft.com/office/drawing/2014/main" id="{09BD5DF0-21C6-EA63-969B-BD175ECEB2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476" y="2584727"/>
            <a:ext cx="360096" cy="360096"/>
          </a:xfrm>
          <a:prstGeom prst="rect">
            <a:avLst/>
          </a:prstGeom>
        </p:spPr>
      </p:pic>
      <p:pic>
        <p:nvPicPr>
          <p:cNvPr id="3" name="Picture 2" descr="A red location pin with a black background  AI-generated content may be incorrect.">
            <a:extLst>
              <a:ext uri="{FF2B5EF4-FFF2-40B4-BE49-F238E27FC236}">
                <a16:creationId xmlns:a16="http://schemas.microsoft.com/office/drawing/2014/main" id="{2168293A-D5EF-BFAE-1BA3-983957F5DC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301" y="5078545"/>
            <a:ext cx="360096" cy="360096"/>
          </a:xfrm>
          <a:prstGeom prst="rect">
            <a:avLst/>
          </a:prstGeom>
        </p:spPr>
      </p:pic>
      <p:pic>
        <p:nvPicPr>
          <p:cNvPr id="7" name="Picture 6" descr="A red location pin with a black background  AI-generated content may be incorrect.">
            <a:extLst>
              <a:ext uri="{FF2B5EF4-FFF2-40B4-BE49-F238E27FC236}">
                <a16:creationId xmlns:a16="http://schemas.microsoft.com/office/drawing/2014/main" id="{EFDFB120-D678-A46F-CCDF-21E28476CE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448" y="5460902"/>
            <a:ext cx="360096" cy="360096"/>
          </a:xfrm>
          <a:prstGeom prst="rect">
            <a:avLst/>
          </a:prstGeom>
        </p:spPr>
      </p:pic>
      <p:pic>
        <p:nvPicPr>
          <p:cNvPr id="8" name="Picture 7" descr="A red location pin with a black background  AI-generated content may be incorrect.">
            <a:extLst>
              <a:ext uri="{FF2B5EF4-FFF2-40B4-BE49-F238E27FC236}">
                <a16:creationId xmlns:a16="http://schemas.microsoft.com/office/drawing/2014/main" id="{07B1B30B-5331-2BDB-17C9-537B29CCDE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516" y="4429409"/>
            <a:ext cx="360096" cy="360096"/>
          </a:xfrm>
          <a:prstGeom prst="rect">
            <a:avLst/>
          </a:prstGeom>
        </p:spPr>
      </p:pic>
      <p:pic>
        <p:nvPicPr>
          <p:cNvPr id="9" name="Picture 8" descr="A red location pin with a black background  AI-generated content may be incorrect.">
            <a:extLst>
              <a:ext uri="{FF2B5EF4-FFF2-40B4-BE49-F238E27FC236}">
                <a16:creationId xmlns:a16="http://schemas.microsoft.com/office/drawing/2014/main" id="{83F7E56B-15A8-51FD-0AD8-EEA49220CF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356" y="4249361"/>
            <a:ext cx="360096" cy="360096"/>
          </a:xfrm>
          <a:prstGeom prst="rect">
            <a:avLst/>
          </a:prstGeom>
        </p:spPr>
      </p:pic>
      <p:pic>
        <p:nvPicPr>
          <p:cNvPr id="10" name="Picture 9" descr="A red location pin with a black background  AI-generated content may be incorrect.">
            <a:extLst>
              <a:ext uri="{FF2B5EF4-FFF2-40B4-BE49-F238E27FC236}">
                <a16:creationId xmlns:a16="http://schemas.microsoft.com/office/drawing/2014/main" id="{C27A48C0-DD10-5188-E595-7F91EF9A2F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342" y="3839171"/>
            <a:ext cx="360096" cy="360096"/>
          </a:xfrm>
          <a:prstGeom prst="rect">
            <a:avLst/>
          </a:prstGeom>
        </p:spPr>
      </p:pic>
      <p:pic>
        <p:nvPicPr>
          <p:cNvPr id="17" name="Picture 16" descr="A red location pin with a black background  AI-generated content may be incorrect.">
            <a:extLst>
              <a:ext uri="{FF2B5EF4-FFF2-40B4-BE49-F238E27FC236}">
                <a16:creationId xmlns:a16="http://schemas.microsoft.com/office/drawing/2014/main" id="{20C6EF17-B4E4-E1C0-014D-3B649D4713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138" y="2290215"/>
            <a:ext cx="360096" cy="360096"/>
          </a:xfrm>
          <a:prstGeom prst="rect">
            <a:avLst/>
          </a:prstGeom>
        </p:spPr>
      </p:pic>
      <p:pic>
        <p:nvPicPr>
          <p:cNvPr id="18" name="Picture 17" descr="A red location pin with a black background  AI-generated content may be incorrect.">
            <a:extLst>
              <a:ext uri="{FF2B5EF4-FFF2-40B4-BE49-F238E27FC236}">
                <a16:creationId xmlns:a16="http://schemas.microsoft.com/office/drawing/2014/main" id="{6872C627-8DD1-CF15-2839-B55D72FE96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448" y="2874087"/>
            <a:ext cx="360096" cy="360096"/>
          </a:xfrm>
          <a:prstGeom prst="rect">
            <a:avLst/>
          </a:prstGeom>
        </p:spPr>
      </p:pic>
      <p:pic>
        <p:nvPicPr>
          <p:cNvPr id="20" name="Picture 19" descr="A red location pin with a black background  AI-generated content may be incorrect.">
            <a:extLst>
              <a:ext uri="{FF2B5EF4-FFF2-40B4-BE49-F238E27FC236}">
                <a16:creationId xmlns:a16="http://schemas.microsoft.com/office/drawing/2014/main" id="{D1B1E1AF-C9CF-52EA-D731-B2E0246C43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186" y="2485703"/>
            <a:ext cx="360096" cy="360096"/>
          </a:xfrm>
          <a:prstGeom prst="rect">
            <a:avLst/>
          </a:prstGeom>
        </p:spPr>
      </p:pic>
      <p:pic>
        <p:nvPicPr>
          <p:cNvPr id="21" name="Picture 20" descr="A red location pin with a black background  AI-generated content may be incorrect.">
            <a:extLst>
              <a:ext uri="{FF2B5EF4-FFF2-40B4-BE49-F238E27FC236}">
                <a16:creationId xmlns:a16="http://schemas.microsoft.com/office/drawing/2014/main" id="{B8E52185-2339-23D8-CC8E-178A2DEBDC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090" y="2297935"/>
            <a:ext cx="360096" cy="36009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CFC300F-3806-9679-019C-9A9846A07107}"/>
              </a:ext>
            </a:extLst>
          </p:cNvPr>
          <p:cNvSpPr txBox="1"/>
          <p:nvPr/>
        </p:nvSpPr>
        <p:spPr>
          <a:xfrm>
            <a:off x="839345" y="1821499"/>
            <a:ext cx="6500966" cy="4618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Надвепшанський л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андшафтний парк </a:t>
            </a:r>
            <a:endParaRPr lang="uk-UA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Долина річки Свінка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Нарвянський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Національний парк </a:t>
            </a:r>
            <a:endParaRPr lang="uk-UA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Магур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ський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Національний парк </a:t>
            </a:r>
            <a:endParaRPr lang="uk-UA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Національний заповідник «Замки Тернопілля»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Нобельський національний природний парк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Ужанський національний природний парк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Заказник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Верхобузький природний заповідник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Природний заповідник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r>
              <a:rPr lang="pl-PL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Тадані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Ландшафтний заповідник «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Федорівка»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Об'єкти Natura 2000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долин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і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річки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Буг (4)</a:t>
            </a:r>
            <a:endParaRPr lang="pl-PL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ytuł 1">
            <a:extLst>
              <a:ext uri="{FF2B5EF4-FFF2-40B4-BE49-F238E27FC236}">
                <a16:creationId xmlns:a16="http://schemas.microsoft.com/office/drawing/2014/main" id="{DA20DF8E-1C3E-5903-A39F-A5F209184B36}"/>
              </a:ext>
            </a:extLst>
          </p:cNvPr>
          <p:cNvSpPr txBox="1">
            <a:spLocks/>
          </p:cNvSpPr>
          <p:nvPr/>
        </p:nvSpPr>
        <p:spPr>
          <a:xfrm>
            <a:off x="838200" y="528940"/>
            <a:ext cx="7524964" cy="72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ДОВ</a:t>
            </a:r>
            <a:r>
              <a:rPr lang="uk-UA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КІЛЛЯ</a:t>
            </a:r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|</a:t>
            </a:r>
            <a:r>
              <a:rPr lang="pl-PL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</a:t>
            </a:r>
            <a:r>
              <a:rPr lang="uk-UA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є</a:t>
            </a:r>
            <a:r>
              <a:rPr lang="pl-PL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кти 2021-2027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1400A46-9604-75A6-3D66-02D250EA98A4}"/>
              </a:ext>
            </a:extLst>
          </p:cNvPr>
          <p:cNvSpPr txBox="1"/>
          <p:nvPr/>
        </p:nvSpPr>
        <p:spPr>
          <a:xfrm>
            <a:off x="838200" y="1041861"/>
            <a:ext cx="9576547" cy="669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  <a:spcAft>
                <a:spcPts val="600"/>
              </a:spcAft>
            </a:pPr>
            <a:r>
              <a:rPr lang="ru-RU" sz="28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Природоохоронні території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охоплені діяльністю про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є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кт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ів</a:t>
            </a:r>
            <a:endParaRPr lang="pl-PL" sz="3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077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6842E-F1CB-D7FC-4326-A9FCA7B50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6FEBFD12-7BF7-ACD0-CDAF-948C39BC8FAB}"/>
              </a:ext>
            </a:extLst>
          </p:cNvPr>
          <p:cNvSpPr txBox="1"/>
          <p:nvPr/>
        </p:nvSpPr>
        <p:spPr>
          <a:xfrm>
            <a:off x="420718" y="2203965"/>
            <a:ext cx="618712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Каналізація: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17.7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8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км</a:t>
            </a:r>
            <a:r>
              <a:rPr lang="uk-UA" sz="18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800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нов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</a:t>
            </a:r>
            <a:endParaRPr lang="pl-PL" sz="1800" i="0" u="none" strike="noStrike" baseline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/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               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r>
              <a:rPr lang="pl-PL" sz="18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,5 км</a:t>
            </a:r>
            <a:r>
              <a:rPr lang="uk-UA" sz="18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uk-UA" sz="1800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реконструйована</a:t>
            </a:r>
            <a:endParaRPr lang="pl-PL" sz="1800" i="0" u="none" strike="noStrike" baseline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/>
            <a:endParaRPr lang="pl-PL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Мережі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8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водопостачання: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pl-PL" sz="18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 км</a:t>
            </a:r>
            <a:r>
              <a:rPr lang="uk-UA" sz="18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8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нов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і</a:t>
            </a:r>
            <a:endParaRPr lang="pl-PL" sz="1800" b="0" i="0" u="none" strike="noStrike" baseline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/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               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4,5 км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модернізован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і</a:t>
            </a:r>
            <a:endParaRPr lang="pl-PL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D9F4135-504B-1B68-81BA-278F7DDA4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1" y="0"/>
            <a:ext cx="322729" cy="68580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452CD1BA-B0E7-5769-589B-77D012AEEE31}"/>
              </a:ext>
            </a:extLst>
          </p:cNvPr>
          <p:cNvSpPr txBox="1"/>
          <p:nvPr/>
        </p:nvSpPr>
        <p:spPr>
          <a:xfrm>
            <a:off x="447887" y="1028776"/>
            <a:ext cx="2181013" cy="587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WATER</a:t>
            </a:r>
            <a:endParaRPr lang="pl-PL" sz="2400" b="1" dirty="0">
              <a:solidFill>
                <a:schemeClr val="accent1">
                  <a:lumMod val="60000"/>
                  <a:lumOff val="4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8C0284-70C2-B1E8-15F2-71800C150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5711" y="1073685"/>
            <a:ext cx="4596258" cy="5634269"/>
          </a:xfrm>
          <a:prstGeom prst="rect">
            <a:avLst/>
          </a:prstGeom>
        </p:spPr>
      </p:pic>
      <p:pic>
        <p:nvPicPr>
          <p:cNvPr id="4" name="Obraz 3" descr="Obraz zawierający tekst, Czcionka, zrzut ekranu, Jaskrawoniebieski  Opis wygenerowany automatycznie">
            <a:extLst>
              <a:ext uri="{FF2B5EF4-FFF2-40B4-BE49-F238E27FC236}">
                <a16:creationId xmlns:a16="http://schemas.microsoft.com/office/drawing/2014/main" id="{96A0F1BD-20AD-712E-5A90-8BBC380ECF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5544" y="294549"/>
            <a:ext cx="3341459" cy="960006"/>
          </a:xfrm>
          <a:prstGeom prst="rect">
            <a:avLst/>
          </a:prstGeom>
        </p:spPr>
      </p:pic>
      <p:pic>
        <p:nvPicPr>
          <p:cNvPr id="12" name="Picture 11" descr="A red location pin with a black background  AI-generated content may be incorrect.">
            <a:extLst>
              <a:ext uri="{FF2B5EF4-FFF2-40B4-BE49-F238E27FC236}">
                <a16:creationId xmlns:a16="http://schemas.microsoft.com/office/drawing/2014/main" id="{7BB74C0C-6F51-07EA-1065-DEE2685191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744" y="5897326"/>
            <a:ext cx="360096" cy="360096"/>
          </a:xfrm>
          <a:prstGeom prst="rect">
            <a:avLst/>
          </a:prstGeom>
        </p:spPr>
      </p:pic>
      <p:pic>
        <p:nvPicPr>
          <p:cNvPr id="13" name="Picture 12" descr="A red location pin with a black background  AI-generated content may be incorrect.">
            <a:extLst>
              <a:ext uri="{FF2B5EF4-FFF2-40B4-BE49-F238E27FC236}">
                <a16:creationId xmlns:a16="http://schemas.microsoft.com/office/drawing/2014/main" id="{6CF7BE38-B994-F4F0-B819-B473FA1211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489" y="4635000"/>
            <a:ext cx="360096" cy="360096"/>
          </a:xfrm>
          <a:prstGeom prst="rect">
            <a:avLst/>
          </a:prstGeom>
        </p:spPr>
      </p:pic>
      <p:pic>
        <p:nvPicPr>
          <p:cNvPr id="14" name="Picture 13" descr="A red location pin with a black background  AI-generated content may be incorrect.">
            <a:extLst>
              <a:ext uri="{FF2B5EF4-FFF2-40B4-BE49-F238E27FC236}">
                <a16:creationId xmlns:a16="http://schemas.microsoft.com/office/drawing/2014/main" id="{D6400662-69A7-5064-A42E-BCCC42F39C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578" y="4810489"/>
            <a:ext cx="360096" cy="360096"/>
          </a:xfrm>
          <a:prstGeom prst="rect">
            <a:avLst/>
          </a:prstGeom>
        </p:spPr>
      </p:pic>
      <p:pic>
        <p:nvPicPr>
          <p:cNvPr id="18" name="Picture 17" descr="A red location pin with a black background  AI-generated content may be incorrect.">
            <a:extLst>
              <a:ext uri="{FF2B5EF4-FFF2-40B4-BE49-F238E27FC236}">
                <a16:creationId xmlns:a16="http://schemas.microsoft.com/office/drawing/2014/main" id="{0383590D-DD23-9DE8-D4A8-4A566A35B4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200" y="4780632"/>
            <a:ext cx="360096" cy="360096"/>
          </a:xfrm>
          <a:prstGeom prst="rect">
            <a:avLst/>
          </a:prstGeom>
        </p:spPr>
      </p:pic>
      <p:pic>
        <p:nvPicPr>
          <p:cNvPr id="20" name="Picture 19" descr="A red location pin with a black background  AI-generated content may be incorrect.">
            <a:extLst>
              <a:ext uri="{FF2B5EF4-FFF2-40B4-BE49-F238E27FC236}">
                <a16:creationId xmlns:a16="http://schemas.microsoft.com/office/drawing/2014/main" id="{0C9DA633-3242-60CC-019B-84F9BF4D68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880" y="5446015"/>
            <a:ext cx="360096" cy="36009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2CBB22F-9E86-3855-CA4C-7417FA9B783E}"/>
              </a:ext>
            </a:extLst>
          </p:cNvPr>
          <p:cNvSpPr txBox="1"/>
          <p:nvPr/>
        </p:nvSpPr>
        <p:spPr>
          <a:xfrm>
            <a:off x="447887" y="4048005"/>
            <a:ext cx="71814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pl-PL" sz="18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Екологічна безпека - Створення українсько-польської мережі управління лісовими пожежами в Карпатському регіоні</a:t>
            </a:r>
            <a:endParaRPr lang="pl-PL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A37563-6DEC-755D-D785-0A822EE3B5C2}"/>
              </a:ext>
            </a:extLst>
          </p:cNvPr>
          <p:cNvSpPr txBox="1"/>
          <p:nvPr/>
        </p:nvSpPr>
        <p:spPr>
          <a:xfrm>
            <a:off x="447887" y="3462851"/>
            <a:ext cx="2375524" cy="587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  <a:spcAft>
                <a:spcPts val="600"/>
              </a:spcAft>
            </a:pPr>
            <a:r>
              <a:rPr lang="en-GB" sz="24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UP2FireSafety</a:t>
            </a:r>
            <a:endParaRPr lang="uk-UA" sz="2400" b="1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7" name="Picture 26" descr="A blue pin with a black background  AI-generated content may be incorrect.">
            <a:extLst>
              <a:ext uri="{FF2B5EF4-FFF2-40B4-BE49-F238E27FC236}">
                <a16:creationId xmlns:a16="http://schemas.microsoft.com/office/drawing/2014/main" id="{27881A1C-AD8C-4106-02E5-556A70243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334" y="3770119"/>
            <a:ext cx="360096" cy="360096"/>
          </a:xfrm>
          <a:prstGeom prst="rect">
            <a:avLst/>
          </a:prstGeom>
        </p:spPr>
      </p:pic>
      <p:pic>
        <p:nvPicPr>
          <p:cNvPr id="30" name="Picture 29" descr="A blue pin with a black background  AI-generated content may be incorrect.">
            <a:extLst>
              <a:ext uri="{FF2B5EF4-FFF2-40B4-BE49-F238E27FC236}">
                <a16:creationId xmlns:a16="http://schemas.microsoft.com/office/drawing/2014/main" id="{BBC9246C-48AF-9C17-541B-C82E9E99FC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823" y="4732303"/>
            <a:ext cx="408425" cy="408425"/>
          </a:xfrm>
          <a:prstGeom prst="rect">
            <a:avLst/>
          </a:prstGeom>
        </p:spPr>
      </p:pic>
      <p:pic>
        <p:nvPicPr>
          <p:cNvPr id="32" name="Picture 31" descr="A blue pin with a black background  AI-generated content may be incorrect.">
            <a:extLst>
              <a:ext uri="{FF2B5EF4-FFF2-40B4-BE49-F238E27FC236}">
                <a16:creationId xmlns:a16="http://schemas.microsoft.com/office/drawing/2014/main" id="{DB840BB8-A68D-6B8E-99C2-43E65B95AB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650" y="3623677"/>
            <a:ext cx="360096" cy="360096"/>
          </a:xfrm>
          <a:prstGeom prst="rect">
            <a:avLst/>
          </a:prstGeom>
        </p:spPr>
      </p:pic>
      <p:pic>
        <p:nvPicPr>
          <p:cNvPr id="33" name="Picture 32" descr="A blue pin with a black background  AI-generated content may be incorrect.">
            <a:extLst>
              <a:ext uri="{FF2B5EF4-FFF2-40B4-BE49-F238E27FC236}">
                <a16:creationId xmlns:a16="http://schemas.microsoft.com/office/drawing/2014/main" id="{37056B40-F5F6-502B-4D82-17B259AD0A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379" y="3205810"/>
            <a:ext cx="360096" cy="360096"/>
          </a:xfrm>
          <a:prstGeom prst="rect">
            <a:avLst/>
          </a:prstGeom>
        </p:spPr>
      </p:pic>
      <p:pic>
        <p:nvPicPr>
          <p:cNvPr id="34" name="Picture 33" descr="A blue pin with a black background  AI-generated content may be incorrect.">
            <a:extLst>
              <a:ext uri="{FF2B5EF4-FFF2-40B4-BE49-F238E27FC236}">
                <a16:creationId xmlns:a16="http://schemas.microsoft.com/office/drawing/2014/main" id="{3048C521-69F4-612E-ED75-0064471C44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537" y="3289656"/>
            <a:ext cx="360096" cy="360096"/>
          </a:xfrm>
          <a:prstGeom prst="rect">
            <a:avLst/>
          </a:prstGeom>
        </p:spPr>
      </p:pic>
      <p:pic>
        <p:nvPicPr>
          <p:cNvPr id="35" name="Picture 34" descr="A blue pin with a black background  AI-generated content may be incorrect.">
            <a:extLst>
              <a:ext uri="{FF2B5EF4-FFF2-40B4-BE49-F238E27FC236}">
                <a16:creationId xmlns:a16="http://schemas.microsoft.com/office/drawing/2014/main" id="{727539E8-C915-9FDE-047F-B6CEA6955D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655" y="5693113"/>
            <a:ext cx="408425" cy="40842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7FC380D-4046-5DC4-479F-578C37DDA7F3}"/>
              </a:ext>
            </a:extLst>
          </p:cNvPr>
          <p:cNvSpPr txBox="1"/>
          <p:nvPr/>
        </p:nvSpPr>
        <p:spPr>
          <a:xfrm>
            <a:off x="447887" y="1570908"/>
            <a:ext cx="6140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Aft>
                <a:spcPts val="600"/>
              </a:spcAft>
            </a:pPr>
            <a:r>
              <a:rPr lang="pl-PL" sz="18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Стале управління водними ресурсами: шлях до відродження Західної України та Східної Польщі</a:t>
            </a:r>
            <a:endParaRPr lang="uk-UA" sz="20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9649AD7-E1E7-7AD2-FC5D-21ADF7B462A3}"/>
              </a:ext>
            </a:extLst>
          </p:cNvPr>
          <p:cNvSpPr txBox="1"/>
          <p:nvPr/>
        </p:nvSpPr>
        <p:spPr>
          <a:xfrm>
            <a:off x="435365" y="5103674"/>
            <a:ext cx="791527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Створення спільної геоінформаційної системи</a:t>
            </a:r>
          </a:p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нови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транспортн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их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засоб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ів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 них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пожежн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их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машин)</a:t>
            </a:r>
          </a:p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Модернізація інфраструктури та обладнання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рятувальн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их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підрозділ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ів</a:t>
            </a:r>
            <a:endParaRPr lang="pl-PL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500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учасник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ів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спеціал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ізова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них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рятувальних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тренінгів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pl-PL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89A94B23-3ABF-EBB7-DBD3-9D6DFC289DBE}"/>
              </a:ext>
            </a:extLst>
          </p:cNvPr>
          <p:cNvSpPr txBox="1">
            <a:spLocks/>
          </p:cNvSpPr>
          <p:nvPr/>
        </p:nvSpPr>
        <p:spPr>
          <a:xfrm>
            <a:off x="838200" y="528940"/>
            <a:ext cx="7524964" cy="72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ДОВ</a:t>
            </a:r>
            <a:r>
              <a:rPr lang="uk-UA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КІЛЛЯ</a:t>
            </a:r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|</a:t>
            </a:r>
            <a:r>
              <a:rPr lang="ru-RU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Великі Інфраструктурні Проєкти</a:t>
            </a:r>
          </a:p>
        </p:txBody>
      </p:sp>
    </p:spTree>
    <p:extLst>
      <p:ext uri="{BB962C8B-B14F-4D97-AF65-F5344CB8AC3E}">
        <p14:creationId xmlns:p14="http://schemas.microsoft.com/office/powerpoint/2010/main" val="551739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3338D-DAA8-BA60-7939-2CDC7162C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8060D52-2D68-7A3C-EBFC-F60CE77E7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999" y="1389367"/>
            <a:ext cx="6843775" cy="536493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CDDFF947-661B-0CB3-B143-6662CE4DF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1" y="0"/>
            <a:ext cx="322729" cy="68580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FE55518C-C448-0113-CCB7-2598BB53BDB7}"/>
              </a:ext>
            </a:extLst>
          </p:cNvPr>
          <p:cNvSpPr txBox="1"/>
          <p:nvPr/>
        </p:nvSpPr>
        <p:spPr>
          <a:xfrm>
            <a:off x="640080" y="2622044"/>
            <a:ext cx="3656934" cy="2103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2000" b="1" dirty="0">
                <a:solidFill>
                  <a:srgbClr val="4472C4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БАЗА ПРОЄК</a:t>
            </a:r>
            <a:r>
              <a:rPr lang="uk-UA" sz="2000" b="1" dirty="0">
                <a:solidFill>
                  <a:srgbClr val="4472C4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ТІВ</a:t>
            </a:r>
            <a:endParaRPr lang="pl-PL" sz="20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>
              <a:lnSpc>
                <a:spcPct val="150000"/>
              </a:lnSpc>
              <a:spcAft>
                <a:spcPts val="600"/>
              </a:spcAft>
            </a:pPr>
            <a:r>
              <a:rPr lang="en-GB" sz="3200" b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www.pl-ua.eu</a:t>
            </a:r>
            <a:endParaRPr lang="pl-PL" sz="3200" b="1" u="sng" dirty="0">
              <a:solidFill>
                <a:schemeClr val="tx2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>
              <a:lnSpc>
                <a:spcPct val="150000"/>
              </a:lnSpc>
              <a:spcAft>
                <a:spcPts val="600"/>
              </a:spcAft>
            </a:pPr>
            <a:r>
              <a:rPr lang="pl-PL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 Про</a:t>
            </a:r>
            <a:r>
              <a:rPr lang="uk-UA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є</a:t>
            </a:r>
            <a:r>
              <a:rPr lang="pl-PL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кти</a:t>
            </a:r>
            <a:endParaRPr lang="pl-PL" sz="3200" dirty="0">
              <a:solidFill>
                <a:schemeClr val="tx2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Obraz 3" descr="Obraz zawierający tekst, Czcionka, zrzut ekranu, Jaskrawoniebieski  Opis wygenerowany automatycznie">
            <a:extLst>
              <a:ext uri="{FF2B5EF4-FFF2-40B4-BE49-F238E27FC236}">
                <a16:creationId xmlns:a16="http://schemas.microsoft.com/office/drawing/2014/main" id="{28105C14-907D-304F-E7BC-5BC64F9EA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544" y="294549"/>
            <a:ext cx="3341459" cy="9600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587284A-F8BE-8B84-B4F3-8E0D94309ABB}"/>
              </a:ext>
            </a:extLst>
          </p:cNvPr>
          <p:cNvSpPr/>
          <p:nvPr/>
        </p:nvSpPr>
        <p:spPr>
          <a:xfrm>
            <a:off x="5020335" y="6133959"/>
            <a:ext cx="6294403" cy="429492"/>
          </a:xfrm>
          <a:prstGeom prst="rect">
            <a:avLst/>
          </a:prstGeom>
          <a:solidFill>
            <a:srgbClr val="00B05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C1D330F8-A0A2-F007-FC86-D46DF2921D6C}"/>
              </a:ext>
            </a:extLst>
          </p:cNvPr>
          <p:cNvSpPr txBox="1">
            <a:spLocks/>
          </p:cNvSpPr>
          <p:nvPr/>
        </p:nvSpPr>
        <p:spPr>
          <a:xfrm>
            <a:off x="838200" y="528940"/>
            <a:ext cx="7524964" cy="72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ДОВ</a:t>
            </a:r>
            <a:r>
              <a:rPr lang="uk-UA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КІЛЛЯ</a:t>
            </a:r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|</a:t>
            </a:r>
            <a:r>
              <a:rPr lang="pl-PL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</a:t>
            </a:r>
            <a:r>
              <a:rPr lang="uk-UA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є</a:t>
            </a:r>
            <a:r>
              <a:rPr lang="pl-PL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кти 2021-2027</a:t>
            </a:r>
          </a:p>
        </p:txBody>
      </p:sp>
    </p:spTree>
    <p:extLst>
      <p:ext uri="{BB962C8B-B14F-4D97-AF65-F5344CB8AC3E}">
        <p14:creationId xmlns:p14="http://schemas.microsoft.com/office/powerpoint/2010/main" val="1727561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D9AA0-F62B-DAB2-8F10-EF5CFDEC0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>
            <a:extLst>
              <a:ext uri="{FF2B5EF4-FFF2-40B4-BE49-F238E27FC236}">
                <a16:creationId xmlns:a16="http://schemas.microsoft.com/office/drawing/2014/main" id="{58C23BAA-DD80-1C83-7CE0-85F33C210A62}"/>
              </a:ext>
            </a:extLst>
          </p:cNvPr>
          <p:cNvSpPr/>
          <p:nvPr/>
        </p:nvSpPr>
        <p:spPr>
          <a:xfrm>
            <a:off x="1066800" y="4090577"/>
            <a:ext cx="10023695" cy="1244118"/>
          </a:xfrm>
          <a:prstGeom prst="rect">
            <a:avLst/>
          </a:prstGeom>
          <a:solidFill>
            <a:srgbClr val="0032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8644A81-6A5B-779A-CB6D-06B54C316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1" y="0"/>
            <a:ext cx="322729" cy="6858000"/>
          </a:xfrm>
          <a:prstGeom prst="rect">
            <a:avLst/>
          </a:prstGeom>
        </p:spPr>
      </p:pic>
      <p:sp>
        <p:nvSpPr>
          <p:cNvPr id="20" name="Tytuł 1">
            <a:extLst>
              <a:ext uri="{FF2B5EF4-FFF2-40B4-BE49-F238E27FC236}">
                <a16:creationId xmlns:a16="http://schemas.microsoft.com/office/drawing/2014/main" id="{AA2E9939-2504-3C2C-6B30-96493A2E562B}"/>
              </a:ext>
            </a:extLst>
          </p:cNvPr>
          <p:cNvSpPr txBox="1">
            <a:spLocks/>
          </p:cNvSpPr>
          <p:nvPr/>
        </p:nvSpPr>
        <p:spPr>
          <a:xfrm>
            <a:off x="1006311" y="2400244"/>
            <a:ext cx="10329744" cy="72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ŚRODOWISKO</a:t>
            </a:r>
            <a:r>
              <a:rPr lang="pl-PL" b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що нас чекає попереду?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Obraz 5" descr="Obraz zawierający tekst, Czcionka, zrzut ekranu, Jaskrawoniebieski&#10;&#10;Opis wygenerowany automatycznie">
            <a:extLst>
              <a:ext uri="{FF2B5EF4-FFF2-40B4-BE49-F238E27FC236}">
                <a16:creationId xmlns:a16="http://schemas.microsoft.com/office/drawing/2014/main" id="{A60C4DC3-703E-34CE-F539-4DE4ED922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169" y="120966"/>
            <a:ext cx="5760720" cy="1655064"/>
          </a:xfrm>
          <a:prstGeom prst="rect">
            <a:avLst/>
          </a:prstGeom>
        </p:spPr>
      </p:pic>
      <p:pic>
        <p:nvPicPr>
          <p:cNvPr id="4" name="Obraz 3" descr="Obraz zawierający Grafika, projekt graficzny, Czcionka, logo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1ABFE68D-C361-4357-8569-F9ACB5301C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4090577"/>
            <a:ext cx="10023695" cy="124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61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6CA2D-2813-BF21-69BC-B726EE407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0C9EB20B-BD0E-63F8-420A-0BA15C0AD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1" y="0"/>
            <a:ext cx="322729" cy="6858000"/>
          </a:xfrm>
          <a:prstGeom prst="rect">
            <a:avLst/>
          </a:prstGeom>
        </p:spPr>
      </p:pic>
      <p:pic>
        <p:nvPicPr>
          <p:cNvPr id="4" name="Obraz 3" descr="Obraz zawierający tekst, Czcionka, zrzut ekranu, Jaskrawoniebieski&#10;&#10;Opis wygenerowany automatycznie">
            <a:extLst>
              <a:ext uri="{FF2B5EF4-FFF2-40B4-BE49-F238E27FC236}">
                <a16:creationId xmlns:a16="http://schemas.microsoft.com/office/drawing/2014/main" id="{D7B0A4D2-2035-8E52-1DF0-1604ED95E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544" y="294549"/>
            <a:ext cx="3341459" cy="96000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A9BC3E1F-58E2-6682-00F4-5D00F4B0FC08}"/>
              </a:ext>
            </a:extLst>
          </p:cNvPr>
          <p:cNvSpPr txBox="1"/>
          <p:nvPr/>
        </p:nvSpPr>
        <p:spPr>
          <a:xfrm>
            <a:off x="838199" y="1918993"/>
            <a:ext cx="1076090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pl-PL" sz="2200" dirty="0">
              <a:latin typeface="Calibri" panose="020F0502020204030204" pitchFamily="34" charset="0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0495D3E9-9B81-19AA-E0F5-C8D017A31E96}"/>
              </a:ext>
            </a:extLst>
          </p:cNvPr>
          <p:cNvSpPr txBox="1"/>
          <p:nvPr/>
        </p:nvSpPr>
        <p:spPr>
          <a:xfrm>
            <a:off x="4941586" y="294549"/>
            <a:ext cx="4039576" cy="6447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1300" b="1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sp>
        <p:nvSpPr>
          <p:cNvPr id="21" name="Tytuł 1">
            <a:extLst>
              <a:ext uri="{FF2B5EF4-FFF2-40B4-BE49-F238E27FC236}">
                <a16:creationId xmlns:a16="http://schemas.microsoft.com/office/drawing/2014/main" id="{5EA42497-6348-A0A6-8A7E-153506E0DBD1}"/>
              </a:ext>
            </a:extLst>
          </p:cNvPr>
          <p:cNvSpPr txBox="1">
            <a:spLocks/>
          </p:cNvSpPr>
          <p:nvPr/>
        </p:nvSpPr>
        <p:spPr>
          <a:xfrm>
            <a:off x="1932904" y="2700865"/>
            <a:ext cx="10911215" cy="72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4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Чому пріоритетом є </a:t>
            </a:r>
            <a:r>
              <a:rPr lang="ru-RU" b="1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ДОВКІЛЛЯ</a:t>
            </a:r>
            <a:endParaRPr lang="pl-PL" b="1" dirty="0">
              <a:solidFill>
                <a:schemeClr val="accent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954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9DDDEA13-FA06-EB75-43A1-36D2F53F2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1" y="0"/>
            <a:ext cx="322729" cy="6858000"/>
          </a:xfrm>
          <a:prstGeom prst="rect">
            <a:avLst/>
          </a:prstGeom>
        </p:spPr>
      </p:pic>
      <p:pic>
        <p:nvPicPr>
          <p:cNvPr id="4" name="Obraz 3" descr="Obraz zawierający tekst, Czcionka, zrzut ekranu, Jaskrawoniebieski  Opis wygenerowany automatycznie">
            <a:extLst>
              <a:ext uri="{FF2B5EF4-FFF2-40B4-BE49-F238E27FC236}">
                <a16:creationId xmlns:a16="http://schemas.microsoft.com/office/drawing/2014/main" id="{32B2A82B-B207-7DD0-8078-616622E22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5544" y="294549"/>
            <a:ext cx="3341459" cy="960006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0DF99729-6ADF-8428-F181-1A243AE733BB}"/>
              </a:ext>
            </a:extLst>
          </p:cNvPr>
          <p:cNvSpPr txBox="1"/>
          <p:nvPr/>
        </p:nvSpPr>
        <p:spPr>
          <a:xfrm>
            <a:off x="487486" y="1254555"/>
            <a:ext cx="4235767" cy="5622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uk-UA" sz="2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Ціль 1.4</a:t>
            </a:r>
            <a:r>
              <a:rPr lang="pl-PL" sz="2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Сприяння переходу до циркулярної та ресурсоефективної економіки</a:t>
            </a:r>
          </a:p>
          <a:p>
            <a:pPr algn="l" rtl="0"/>
            <a:endParaRPr lang="pl-PL" sz="18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Бюджет: 5,1 м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лн.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€</a:t>
            </a:r>
          </a:p>
          <a:p>
            <a:pPr algn="l" rtl="0"/>
            <a:endParaRPr lang="pl-PL" sz="20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/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Оператор: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Тернопільська агенція регіонального розвитку</a:t>
            </a:r>
            <a:endParaRPr lang="pl-PL" sz="20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>
              <a:spcBef>
                <a:spcPts val="1800"/>
              </a:spcBef>
            </a:pP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лий про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є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кт</a:t>
            </a:r>
          </a:p>
          <a:p>
            <a:pPr algn="l" rtl="0">
              <a:spcBef>
                <a:spcPts val="500"/>
              </a:spcBef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Грант: 20 000 – 90 000 євро</a:t>
            </a:r>
          </a:p>
          <a:p>
            <a:pPr algn="l" rtl="0">
              <a:spcBef>
                <a:spcPts val="500"/>
              </a:spcBef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Тривалість: до 12 місяців</a:t>
            </a:r>
          </a:p>
          <a:p>
            <a:pPr lvl="0" algn="l" rtl="0"/>
            <a:endParaRPr lang="pl-PL" sz="20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l" rtl="0"/>
            <a:r>
              <a:rPr lang="pl-PL" sz="20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Набір</a:t>
            </a:r>
            <a:r>
              <a:rPr lang="uk-UA" sz="20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проєктів</a:t>
            </a:r>
            <a:r>
              <a:rPr lang="pl-PL" sz="20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uk-UA" sz="20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20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2026</a:t>
            </a:r>
            <a:endParaRPr lang="pl-PL" sz="20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l" rtl="0"/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65A6A0FF-AAC7-0026-FEC5-0B9EB35F1B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7125070"/>
              </p:ext>
            </p:extLst>
          </p:nvPr>
        </p:nvGraphicFramePr>
        <p:xfrm>
          <a:off x="4723253" y="1629420"/>
          <a:ext cx="7057451" cy="4730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id="{13980572-E157-ADC2-E721-85BB0E5ADDFA}"/>
              </a:ext>
            </a:extLst>
          </p:cNvPr>
          <p:cNvSpPr txBox="1">
            <a:spLocks/>
          </p:cNvSpPr>
          <p:nvPr/>
        </p:nvSpPr>
        <p:spPr>
          <a:xfrm>
            <a:off x="838200" y="528940"/>
            <a:ext cx="7524964" cy="72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ДОВ</a:t>
            </a:r>
            <a:r>
              <a:rPr lang="uk-UA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КІЛЛЯ</a:t>
            </a:r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|</a:t>
            </a:r>
            <a:r>
              <a:rPr lang="pl-PL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Фонд малих про</a:t>
            </a:r>
            <a:r>
              <a:rPr lang="uk-UA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є</a:t>
            </a:r>
            <a:r>
              <a:rPr lang="pl-PL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ктів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58050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709BD-3FBE-EDD9-9A02-B8FCD2581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A168FCE-4C74-7D52-314B-176DEA354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1" y="0"/>
            <a:ext cx="322729" cy="6858000"/>
          </a:xfrm>
          <a:prstGeom prst="rect">
            <a:avLst/>
          </a:prstGeom>
        </p:spPr>
      </p:pic>
      <p:sp>
        <p:nvSpPr>
          <p:cNvPr id="20" name="Tytuł 1">
            <a:extLst>
              <a:ext uri="{FF2B5EF4-FFF2-40B4-BE49-F238E27FC236}">
                <a16:creationId xmlns:a16="http://schemas.microsoft.com/office/drawing/2014/main" id="{EB13CBE4-B963-1996-45F7-771F219F1DA7}"/>
              </a:ext>
            </a:extLst>
          </p:cNvPr>
          <p:cNvSpPr txBox="1">
            <a:spLocks/>
          </p:cNvSpPr>
          <p:nvPr/>
        </p:nvSpPr>
        <p:spPr>
          <a:xfrm>
            <a:off x="1006311" y="2400244"/>
            <a:ext cx="6917267" cy="72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Пріоритет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b="1" dirty="0">
                <a:solidFill>
                  <a:schemeClr val="tx2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ТУРИЗМ</a:t>
            </a:r>
            <a:endParaRPr lang="pl-PL" b="1" dirty="0">
              <a:solidFill>
                <a:schemeClr val="tx2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Obraz 5" descr="Obraz zawierający tekst, Czcionka, zrzut ekranu, Jaskrawoniebieski  Opis wygenerowany automatycznie">
            <a:extLst>
              <a:ext uri="{FF2B5EF4-FFF2-40B4-BE49-F238E27FC236}">
                <a16:creationId xmlns:a16="http://schemas.microsoft.com/office/drawing/2014/main" id="{8F559BF0-03C5-3878-DF61-6CFE28F01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169" y="120966"/>
            <a:ext cx="5760720" cy="1655064"/>
          </a:xfrm>
          <a:prstGeom prst="rect">
            <a:avLst/>
          </a:prstGeom>
        </p:spPr>
      </p:pic>
      <p:pic>
        <p:nvPicPr>
          <p:cNvPr id="2" name="Obraz 8">
            <a:extLst>
              <a:ext uri="{FF2B5EF4-FFF2-40B4-BE49-F238E27FC236}">
                <a16:creationId xmlns:a16="http://schemas.microsoft.com/office/drawing/2014/main" id="{A999B377-E506-2DD9-4812-B7F0914C2D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4071270"/>
            <a:ext cx="10023695" cy="120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09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DF83C-45D0-EA3D-9298-6BFE03BA8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F5518581-7256-4DE4-F02F-B45612647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1" y="0"/>
            <a:ext cx="322729" cy="6858000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1A9B4018-221A-6856-01BC-B54A96C8F5C3}"/>
              </a:ext>
            </a:extLst>
          </p:cNvPr>
          <p:cNvSpPr txBox="1">
            <a:spLocks/>
          </p:cNvSpPr>
          <p:nvPr/>
        </p:nvSpPr>
        <p:spPr>
          <a:xfrm>
            <a:off x="838200" y="528940"/>
            <a:ext cx="7524964" cy="72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GB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ТУРИЗМ</a:t>
            </a:r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r>
              <a:rPr lang="uk-UA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Великий Інфраструктурний Проєкт</a:t>
            </a:r>
            <a:endParaRPr lang="pl-PL" sz="1800" dirty="0">
              <a:solidFill>
                <a:srgbClr val="0032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567FD7-BAEC-8270-417A-D83BD862A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542" y="1014831"/>
            <a:ext cx="4596258" cy="5634269"/>
          </a:xfrm>
          <a:prstGeom prst="rect">
            <a:avLst/>
          </a:prstGeom>
        </p:spPr>
      </p:pic>
      <p:pic>
        <p:nvPicPr>
          <p:cNvPr id="4" name="Obraz 3" descr="Obraz zawierający tekst, Czcionka, zrzut ekranu, Jaskrawoniebieski  Opis wygenerowany automatycznie">
            <a:extLst>
              <a:ext uri="{FF2B5EF4-FFF2-40B4-BE49-F238E27FC236}">
                <a16:creationId xmlns:a16="http://schemas.microsoft.com/office/drawing/2014/main" id="{68BCA7A6-9EFF-DB42-E13D-72880118F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544" y="294549"/>
            <a:ext cx="3341459" cy="96000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57AE459-F342-20EA-9D80-6BB3CF93C0D3}"/>
              </a:ext>
            </a:extLst>
          </p:cNvPr>
          <p:cNvSpPr txBox="1"/>
          <p:nvPr/>
        </p:nvSpPr>
        <p:spPr>
          <a:xfrm>
            <a:off x="595952" y="1904330"/>
            <a:ext cx="628545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Карпатські вузькоколійки – подорож слідами карпатських лісових залізниць</a:t>
            </a:r>
            <a:endParaRPr lang="en-GB" sz="2400" b="1" dirty="0">
              <a:solidFill>
                <a:schemeClr val="tx2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/>
            <a:endParaRPr lang="ru-RU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/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Бюджет</a:t>
            </a:r>
            <a:r>
              <a:rPr lang="pl-PL" sz="18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uk-UA" sz="18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8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4 306 250 євро</a:t>
            </a:r>
          </a:p>
          <a:p>
            <a:pPr algn="l" rtl="0"/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Фінансування ЄС: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3 875 625 євро</a:t>
            </a:r>
            <a:endParaRPr lang="uk-UA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/>
            <a:endParaRPr lang="uk-UA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/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LP: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Фонд Бещадської лісової залізниці (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/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PP: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Вигодська сільська рада (UA)</a:t>
            </a:r>
          </a:p>
          <a:p>
            <a:pPr algn="l" rtl="0"/>
            <a:endParaRPr lang="pl-PL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 rtl="0">
              <a:buFont typeface="Wingdings" panose="05000000000000000000" pitchFamily="2" charset="2"/>
              <a:buChar char="v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Спільна інтегрована туристична пропозиція Карпатських лісових залізниць</a:t>
            </a:r>
          </a:p>
          <a:p>
            <a:pPr marL="285750" indent="-285750" algn="l" rtl="0">
              <a:buFont typeface="Wingdings" panose="05000000000000000000" pitchFamily="2" charset="2"/>
              <a:buChar char="v"/>
            </a:pPr>
            <a:endParaRPr lang="pl-PL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 rtl="0">
              <a:buFont typeface="Wingdings" panose="05000000000000000000" pitchFamily="2" charset="2"/>
              <a:buChar char="v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Покращена інфраструктура станції Бещадської пущі в Майдані (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та маршрут історичної залізниці Вигода (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UA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algn="l" rtl="0"/>
            <a:endParaRPr lang="en-GB" sz="1800" b="0" i="0" u="none" strike="noStrike" baseline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 descr="A red location pin with a black background  AI-generated content may be incorrect.">
            <a:extLst>
              <a:ext uri="{FF2B5EF4-FFF2-40B4-BE49-F238E27FC236}">
                <a16:creationId xmlns:a16="http://schemas.microsoft.com/office/drawing/2014/main" id="{DC8B07B1-53A7-6B25-0392-181F7375D0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448" y="5282207"/>
            <a:ext cx="360096" cy="360096"/>
          </a:xfrm>
          <a:prstGeom prst="rect">
            <a:avLst/>
          </a:prstGeom>
        </p:spPr>
      </p:pic>
      <p:pic>
        <p:nvPicPr>
          <p:cNvPr id="8" name="Picture 7" descr="A red location pin with a black background  AI-generated content may be incorrect.">
            <a:extLst>
              <a:ext uri="{FF2B5EF4-FFF2-40B4-BE49-F238E27FC236}">
                <a16:creationId xmlns:a16="http://schemas.microsoft.com/office/drawing/2014/main" id="{6562CCC0-6A09-1F55-5EEC-1B07C7FC1F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504" y="5453800"/>
            <a:ext cx="360096" cy="3600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3F3F93-7D48-FB2F-4CA8-6158635F2F17}"/>
              </a:ext>
            </a:extLst>
          </p:cNvPr>
          <p:cNvSpPr txBox="1"/>
          <p:nvPr/>
        </p:nvSpPr>
        <p:spPr>
          <a:xfrm>
            <a:off x="599982" y="1248420"/>
            <a:ext cx="2375524" cy="587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TrainToNature</a:t>
            </a:r>
            <a:endParaRPr lang="uk-UA" sz="2400" b="1" dirty="0">
              <a:solidFill>
                <a:schemeClr val="tx2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686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709BD-3FBE-EDD9-9A02-B8FCD2581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>
            <a:extLst>
              <a:ext uri="{FF2B5EF4-FFF2-40B4-BE49-F238E27FC236}">
                <a16:creationId xmlns:a16="http://schemas.microsoft.com/office/drawing/2014/main" id="{BED18BAA-FB68-A37A-6635-4CC8DF1B48F7}"/>
              </a:ext>
            </a:extLst>
          </p:cNvPr>
          <p:cNvSpPr/>
          <p:nvPr/>
        </p:nvSpPr>
        <p:spPr>
          <a:xfrm>
            <a:off x="1066800" y="4090577"/>
            <a:ext cx="10023695" cy="1244118"/>
          </a:xfrm>
          <a:prstGeom prst="rect">
            <a:avLst/>
          </a:prstGeom>
          <a:solidFill>
            <a:srgbClr val="0032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A168FCE-4C74-7D52-314B-176DEA354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1" y="0"/>
            <a:ext cx="322729" cy="6858000"/>
          </a:xfrm>
          <a:prstGeom prst="rect">
            <a:avLst/>
          </a:prstGeom>
        </p:spPr>
      </p:pic>
      <p:pic>
        <p:nvPicPr>
          <p:cNvPr id="6" name="Obraz 5" descr="Obraz zawierający tekst, Czcionka, zrzut ekranu, Jaskrawoniebieski&#10;&#10;Opis wygenerowany automatycznie">
            <a:extLst>
              <a:ext uri="{FF2B5EF4-FFF2-40B4-BE49-F238E27FC236}">
                <a16:creationId xmlns:a16="http://schemas.microsoft.com/office/drawing/2014/main" id="{8F559BF0-03C5-3878-DF61-6CFE28F01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169" y="120966"/>
            <a:ext cx="5760720" cy="165506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9E1A7F3-175D-C093-BEEC-E5E703FF35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4071270"/>
            <a:ext cx="10023695" cy="120716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2146F51-B2B8-DB01-BC05-9665F842E24E}"/>
              </a:ext>
            </a:extLst>
          </p:cNvPr>
          <p:cNvSpPr txBox="1">
            <a:spLocks/>
          </p:cNvSpPr>
          <p:nvPr/>
        </p:nvSpPr>
        <p:spPr>
          <a:xfrm>
            <a:off x="1006311" y="2400244"/>
            <a:ext cx="9277867" cy="72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GB" b="1" dirty="0">
                <a:solidFill>
                  <a:schemeClr val="tx2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ТУРИЗМ</a:t>
            </a:r>
            <a:r>
              <a:rPr lang="pl-PL" b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що нас чекає попереду?</a:t>
            </a:r>
          </a:p>
        </p:txBody>
      </p:sp>
    </p:spTree>
    <p:extLst>
      <p:ext uri="{BB962C8B-B14F-4D97-AF65-F5344CB8AC3E}">
        <p14:creationId xmlns:p14="http://schemas.microsoft.com/office/powerpoint/2010/main" val="1093775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9DDDEA13-FA06-EB75-43A1-36D2F53F2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1" y="0"/>
            <a:ext cx="322729" cy="6858000"/>
          </a:xfrm>
          <a:prstGeom prst="rect">
            <a:avLst/>
          </a:prstGeom>
        </p:spPr>
      </p:pic>
      <p:pic>
        <p:nvPicPr>
          <p:cNvPr id="4" name="Obraz 3" descr="Obraz zawierający tekst, Czcionka, zrzut ekranu, Jaskrawoniebieski  Opis wygenerowany automatycznie">
            <a:extLst>
              <a:ext uri="{FF2B5EF4-FFF2-40B4-BE49-F238E27FC236}">
                <a16:creationId xmlns:a16="http://schemas.microsoft.com/office/drawing/2014/main" id="{32B2A82B-B207-7DD0-8078-616622E22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5544" y="294549"/>
            <a:ext cx="3341459" cy="960006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0DF99729-6ADF-8428-F181-1A243AE733BB}"/>
              </a:ext>
            </a:extLst>
          </p:cNvPr>
          <p:cNvSpPr txBox="1"/>
          <p:nvPr/>
        </p:nvSpPr>
        <p:spPr>
          <a:xfrm>
            <a:off x="498944" y="1346479"/>
            <a:ext cx="3879768" cy="4816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/>
            <a:r>
              <a:rPr lang="uk-UA" sz="2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Ціль 4.1</a:t>
            </a:r>
            <a:r>
              <a:rPr lang="pl-PL" sz="2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uk-UA" sz="2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Створення взаємної довіри шляхом підтримки заходів, що сприяють взаємодії між людьми</a:t>
            </a:r>
          </a:p>
          <a:p>
            <a:pPr lvl="0" algn="l" rtl="0"/>
            <a:endParaRPr lang="pl-PL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l" rtl="0"/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Оператор: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Карпатський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Є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врорегіон</a:t>
            </a:r>
          </a:p>
          <a:p>
            <a:pPr lvl="0" algn="l" rtl="0"/>
            <a:endParaRPr lang="pl-PL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l" rtl="0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лий про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є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кт:</a:t>
            </a:r>
            <a:endParaRPr lang="uk-UA" sz="19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Грант: 20 000 – 90 000 євро</a:t>
            </a:r>
          </a:p>
          <a:p>
            <a:pPr>
              <a:spcBef>
                <a:spcPts val="500"/>
              </a:spcBef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Тривалість: до 12 місяців</a:t>
            </a:r>
          </a:p>
          <a:p>
            <a:pPr lvl="0" algn="l" rtl="0"/>
            <a:endParaRPr lang="uk-UA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 sz="2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Набір</a:t>
            </a:r>
            <a:r>
              <a:rPr lang="uk-UA" sz="2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проєктів</a:t>
            </a:r>
            <a:r>
              <a:rPr lang="pl-PL" sz="2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en-GB" sz="2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2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2025 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B513EB1-FF3B-D112-04E0-CFBFDF4233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1646352"/>
              </p:ext>
            </p:extLst>
          </p:nvPr>
        </p:nvGraphicFramePr>
        <p:xfrm>
          <a:off x="4471516" y="1346479"/>
          <a:ext cx="7642363" cy="5375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ytuł 1">
            <a:extLst>
              <a:ext uri="{FF2B5EF4-FFF2-40B4-BE49-F238E27FC236}">
                <a16:creationId xmlns:a16="http://schemas.microsoft.com/office/drawing/2014/main" id="{8447C8DA-32B3-9467-1BC8-9FA058629E37}"/>
              </a:ext>
            </a:extLst>
          </p:cNvPr>
          <p:cNvSpPr txBox="1">
            <a:spLocks/>
          </p:cNvSpPr>
          <p:nvPr/>
        </p:nvSpPr>
        <p:spPr>
          <a:xfrm>
            <a:off x="838200" y="528940"/>
            <a:ext cx="7524964" cy="72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Пріоритет СПІВПРАЦ</a:t>
            </a:r>
            <a:r>
              <a:rPr lang="uk-UA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Я</a:t>
            </a:r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|</a:t>
            </a:r>
            <a:r>
              <a:rPr lang="pl-PL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Фонд малих про</a:t>
            </a:r>
            <a:r>
              <a:rPr lang="uk-UA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є</a:t>
            </a:r>
            <a:r>
              <a:rPr lang="pl-PL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ктів</a:t>
            </a:r>
          </a:p>
        </p:txBody>
      </p:sp>
    </p:spTree>
    <p:extLst>
      <p:ext uri="{BB962C8B-B14F-4D97-AF65-F5344CB8AC3E}">
        <p14:creationId xmlns:p14="http://schemas.microsoft.com/office/powerpoint/2010/main" val="239030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>
            <a:extLst>
              <a:ext uri="{FF2B5EF4-FFF2-40B4-BE49-F238E27FC236}">
                <a16:creationId xmlns:a16="http://schemas.microsoft.com/office/drawing/2014/main" id="{717C6E4D-431E-5E58-3984-4CC50F4B93A7}"/>
              </a:ext>
            </a:extLst>
          </p:cNvPr>
          <p:cNvSpPr txBox="1">
            <a:spLocks/>
          </p:cNvSpPr>
          <p:nvPr/>
        </p:nvSpPr>
        <p:spPr>
          <a:xfrm>
            <a:off x="805542" y="5916902"/>
            <a:ext cx="5715000" cy="682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1200" b="1" dirty="0">
                <a:solidFill>
                  <a:srgbClr val="003299"/>
                </a:solidFill>
                <a:effectLst/>
                <a:latin typeface="Open Sans" panose="020B0606030504020204" pitchFamily="34" charset="0"/>
              </a:rPr>
              <a:t>Спільний секретаріат</a:t>
            </a:r>
            <a:br>
              <a:rPr lang="pl-PL" sz="1200" b="1" dirty="0">
                <a:solidFill>
                  <a:srgbClr val="003299"/>
                </a:solidFill>
                <a:effectLst/>
                <a:latin typeface="Open Sans" panose="020B0606030504020204" pitchFamily="34" charset="0"/>
              </a:rPr>
            </a:br>
            <a:r>
              <a:rPr lang="en-US" sz="1200" b="1" dirty="0">
                <a:solidFill>
                  <a:srgbClr val="003299"/>
                </a:solidFill>
                <a:effectLst/>
                <a:latin typeface="Open Sans" panose="020B0606030504020204" pitchFamily="34" charset="0"/>
              </a:rPr>
              <a:t>Interreg NEXT Польща – Україна 2021-2027</a:t>
            </a:r>
          </a:p>
          <a:p>
            <a:pPr algn="l" rtl="0"/>
            <a:endParaRPr lang="en-US" sz="1200" dirty="0">
              <a:solidFill>
                <a:srgbClr val="003299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B867D4CD-B8BD-24FD-AD2C-827E397CE002}"/>
              </a:ext>
            </a:extLst>
          </p:cNvPr>
          <p:cNvSpPr txBox="1">
            <a:spLocks/>
          </p:cNvSpPr>
          <p:nvPr/>
        </p:nvSpPr>
        <p:spPr>
          <a:xfrm>
            <a:off x="9064028" y="5734017"/>
            <a:ext cx="3049851" cy="682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2400" b="1" dirty="0">
                <a:solidFill>
                  <a:srgbClr val="003299"/>
                </a:solidFill>
                <a:latin typeface="Open Sans" panose="020B0606030504020204" pitchFamily="34" charset="0"/>
              </a:rPr>
              <a:t>www.pl-ua.eu</a:t>
            </a:r>
            <a:endParaRPr lang="pl-PL" sz="2400" dirty="0">
              <a:solidFill>
                <a:srgbClr val="003299"/>
              </a:solidFill>
              <a:latin typeface="Montserrat SemiBold" pitchFamily="2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FEF03F92-B340-E9B6-296E-5F7D6B3D3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1" y="0"/>
            <a:ext cx="322729" cy="6858000"/>
          </a:xfrm>
          <a:prstGeom prst="rect">
            <a:avLst/>
          </a:prstGeom>
        </p:spPr>
      </p:pic>
      <p:sp>
        <p:nvSpPr>
          <p:cNvPr id="38" name="Prostokąt 37">
            <a:extLst>
              <a:ext uri="{FF2B5EF4-FFF2-40B4-BE49-F238E27FC236}">
                <a16:creationId xmlns:a16="http://schemas.microsoft.com/office/drawing/2014/main" id="{EB2EA877-D1AA-E321-7FAA-8000687A57E4}"/>
              </a:ext>
            </a:extLst>
          </p:cNvPr>
          <p:cNvSpPr/>
          <p:nvPr/>
        </p:nvSpPr>
        <p:spPr>
          <a:xfrm>
            <a:off x="865048" y="4378512"/>
            <a:ext cx="10424011" cy="1294446"/>
          </a:xfrm>
          <a:prstGeom prst="rect">
            <a:avLst/>
          </a:prstGeom>
          <a:solidFill>
            <a:srgbClr val="0032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pic>
        <p:nvPicPr>
          <p:cNvPr id="16" name="Obraz 4" descr="Obraz zawierający tekst, Czcionka, zrzut ekranu, Jaskrawoniebieski  Opis wygenerowany automatycznie">
            <a:extLst>
              <a:ext uri="{FF2B5EF4-FFF2-40B4-BE49-F238E27FC236}">
                <a16:creationId xmlns:a16="http://schemas.microsoft.com/office/drawing/2014/main" id="{6228B6C7-5425-A8CE-5A19-3158D9ED2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5544" y="294549"/>
            <a:ext cx="3341459" cy="960006"/>
          </a:xfrm>
          <a:prstGeom prst="rect">
            <a:avLst/>
          </a:prstGeom>
        </p:spPr>
      </p:pic>
      <p:pic>
        <p:nvPicPr>
          <p:cNvPr id="2" name="Obraz 5">
            <a:extLst>
              <a:ext uri="{FF2B5EF4-FFF2-40B4-BE49-F238E27FC236}">
                <a16:creationId xmlns:a16="http://schemas.microsoft.com/office/drawing/2014/main" id="{5FE3FCF1-DE5B-990B-385A-A3A4D59BC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676" y="1564581"/>
            <a:ext cx="5065383" cy="2569987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279EE39E-9DF9-ED61-4604-F744B9105AD7}"/>
              </a:ext>
            </a:extLst>
          </p:cNvPr>
          <p:cNvSpPr txBox="1">
            <a:spLocks/>
          </p:cNvSpPr>
          <p:nvPr/>
        </p:nvSpPr>
        <p:spPr>
          <a:xfrm>
            <a:off x="902941" y="1765303"/>
            <a:ext cx="4062089" cy="1574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z-Cyrl-AZ" b="1" dirty="0">
                <a:solidFill>
                  <a:schemeClr val="tx2">
                    <a:lumMod val="75000"/>
                    <a:lumOff val="25000"/>
                  </a:schemeClr>
                </a:solidFill>
                <a:latin typeface="Montserrat SemiBold" pitchFamily="2" charset="0"/>
              </a:rPr>
              <a:t>Дякуємо</a:t>
            </a:r>
            <a:r>
              <a:rPr lang="pl-PL" b="1" dirty="0">
                <a:solidFill>
                  <a:schemeClr val="tx2">
                    <a:lumMod val="75000"/>
                    <a:lumOff val="25000"/>
                  </a:schemeClr>
                </a:solidFill>
                <a:latin typeface="Montserrat SemiBold" pitchFamily="2" charset="0"/>
              </a:rPr>
              <a:t>!  </a:t>
            </a:r>
          </a:p>
          <a:p>
            <a:r>
              <a:rPr lang="pl-PL" b="1" dirty="0">
                <a:solidFill>
                  <a:schemeClr val="tx2">
                    <a:lumMod val="75000"/>
                    <a:lumOff val="25000"/>
                  </a:schemeClr>
                </a:solidFill>
                <a:latin typeface="Montserrat SemiBold" pitchFamily="2" charset="0"/>
              </a:rPr>
              <a:t>Dziękujemy!</a:t>
            </a:r>
          </a:p>
        </p:txBody>
      </p:sp>
    </p:spTree>
    <p:extLst>
      <p:ext uri="{BB962C8B-B14F-4D97-AF65-F5344CB8AC3E}">
        <p14:creationId xmlns:p14="http://schemas.microsoft.com/office/powerpoint/2010/main" val="3340276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E13F6-6C9A-2A0A-6C15-9B0AC6517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59CFD692-0682-E73F-CA87-2FE488B30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1" y="0"/>
            <a:ext cx="322729" cy="6858000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2E83C2B1-04FE-988F-690E-C30245AE0CB7}"/>
              </a:ext>
            </a:extLst>
          </p:cNvPr>
          <p:cNvSpPr txBox="1">
            <a:spLocks/>
          </p:cNvSpPr>
          <p:nvPr/>
        </p:nvSpPr>
        <p:spPr>
          <a:xfrm>
            <a:off x="838200" y="528940"/>
            <a:ext cx="7524964" cy="72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ДОВКІЛЛЯ </a:t>
            </a:r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 </a:t>
            </a:r>
            <a:r>
              <a:rPr lang="ru-RU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Стратегічна оцінка впливу на довкілля</a:t>
            </a:r>
            <a:endParaRPr lang="pl-PL" sz="1800" dirty="0">
              <a:solidFill>
                <a:srgbClr val="0032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Obraz 3" descr="Obraz zawierający tekst, Czcionka, zrzut ekranu, Jaskrawoniebieski&#10;&#10;Opis wygenerowany automatycznie">
            <a:extLst>
              <a:ext uri="{FF2B5EF4-FFF2-40B4-BE49-F238E27FC236}">
                <a16:creationId xmlns:a16="http://schemas.microsoft.com/office/drawing/2014/main" id="{97A85018-E4F6-0CC6-E22D-93676DCFB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544" y="294549"/>
            <a:ext cx="3341459" cy="96000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DEDAC036-5762-FC34-78FE-22D36B1DF8B6}"/>
              </a:ext>
            </a:extLst>
          </p:cNvPr>
          <p:cNvSpPr txBox="1"/>
          <p:nvPr/>
        </p:nvSpPr>
        <p:spPr>
          <a:xfrm>
            <a:off x="771291" y="2358742"/>
            <a:ext cx="1092374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«…за природними та ландшафтними цінностями </a:t>
            </a:r>
            <a:r>
              <a:rPr lang="ru-RU" sz="36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територія Програми належить до найцінніших регіонів у країнах-учасницях Програми</a:t>
            </a:r>
            <a:r>
              <a:rPr lang="ru-RU" sz="36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з великою часткою територій Natura 2000 та Emerald, національними й ландшафтними парками, а також біосферними заповідниками.»</a:t>
            </a:r>
            <a:endParaRPr lang="pl-PL" sz="3600" dirty="0">
              <a:solidFill>
                <a:schemeClr val="tx2">
                  <a:lumMod val="90000"/>
                  <a:lumOff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C59708E-9779-C88B-8DDA-2CD38C0694F5}"/>
              </a:ext>
            </a:extLst>
          </p:cNvPr>
          <p:cNvSpPr txBox="1"/>
          <p:nvPr/>
        </p:nvSpPr>
        <p:spPr>
          <a:xfrm>
            <a:off x="838198" y="1621135"/>
            <a:ext cx="10515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Прогноз впливу на довкілля Програми PL-UA 2021-2027:</a:t>
            </a:r>
            <a:endParaRPr lang="pl-PL" sz="24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125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DE2C1-4BF3-3D02-D4DE-D4D48D67B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8E270D96-EAB1-0C86-5A12-2D1AAB6D1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1" y="0"/>
            <a:ext cx="322729" cy="6858000"/>
          </a:xfrm>
          <a:prstGeom prst="rect">
            <a:avLst/>
          </a:prstGeom>
        </p:spPr>
      </p:pic>
      <p:pic>
        <p:nvPicPr>
          <p:cNvPr id="4" name="Obraz 3" descr="Obraz zawierający tekst, Czcionka, zrzut ekranu, Jaskrawoniebieski&#10;&#10;Opis wygenerowany automatycznie">
            <a:extLst>
              <a:ext uri="{FF2B5EF4-FFF2-40B4-BE49-F238E27FC236}">
                <a16:creationId xmlns:a16="http://schemas.microsoft.com/office/drawing/2014/main" id="{E638EAEF-7519-6D0F-680A-93CBAD5A7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544" y="294549"/>
            <a:ext cx="3341459" cy="96000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D6AB31E3-C7A2-DD70-9A93-BD702BE4161E}"/>
              </a:ext>
            </a:extLst>
          </p:cNvPr>
          <p:cNvSpPr txBox="1"/>
          <p:nvPr/>
        </p:nvSpPr>
        <p:spPr>
          <a:xfrm>
            <a:off x="838198" y="2827681"/>
            <a:ext cx="1048533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r>
              <a:rPr lang="ru-RU" sz="36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Якість природного середовища </a:t>
            </a:r>
            <a:r>
              <a:rPr lang="ru-RU" sz="36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транскордонної території є </a:t>
            </a:r>
            <a:r>
              <a:rPr lang="ru-RU" sz="36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ключовим аспектом високої якості життя її мешканців</a:t>
            </a:r>
            <a:r>
              <a:rPr lang="ru-RU" sz="36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а також визначає її </a:t>
            </a:r>
            <a:r>
              <a:rPr lang="ru-RU" sz="36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туристичну привабливість</a:t>
            </a:r>
            <a:r>
              <a:rPr lang="ru-RU" sz="36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».</a:t>
            </a:r>
            <a:endParaRPr lang="pl-PL" sz="3600" dirty="0">
              <a:solidFill>
                <a:srgbClr val="0032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1C9EDBA2-55E4-92E2-0AD0-530A796A1653}"/>
              </a:ext>
            </a:extLst>
          </p:cNvPr>
          <p:cNvSpPr txBox="1">
            <a:spLocks/>
          </p:cNvSpPr>
          <p:nvPr/>
        </p:nvSpPr>
        <p:spPr>
          <a:xfrm>
            <a:off x="838200" y="528940"/>
            <a:ext cx="7524964" cy="72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ДОВКІЛЛЯ </a:t>
            </a:r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 </a:t>
            </a:r>
            <a:r>
              <a:rPr lang="ru-RU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Стратегічна оцінка впливу на довкілля</a:t>
            </a:r>
            <a:endParaRPr lang="pl-PL" sz="1800" dirty="0">
              <a:solidFill>
                <a:srgbClr val="0032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pole tekstowe 2">
            <a:extLst>
              <a:ext uri="{FF2B5EF4-FFF2-40B4-BE49-F238E27FC236}">
                <a16:creationId xmlns:a16="http://schemas.microsoft.com/office/drawing/2014/main" id="{E2AB214B-54ED-9ACC-1B88-DEDAC37D6002}"/>
              </a:ext>
            </a:extLst>
          </p:cNvPr>
          <p:cNvSpPr txBox="1"/>
          <p:nvPr/>
        </p:nvSpPr>
        <p:spPr>
          <a:xfrm>
            <a:off x="838198" y="1621135"/>
            <a:ext cx="10515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Прогноз впливу на довкілля Програми PL-UA 2021-2027:</a:t>
            </a:r>
            <a:endParaRPr lang="pl-PL" sz="24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467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E2172-BA37-9B5B-77E3-081B87BCA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0F4D335B-4BA6-E3F8-0736-115AF6273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1" y="0"/>
            <a:ext cx="322729" cy="6858000"/>
          </a:xfrm>
          <a:prstGeom prst="rect">
            <a:avLst/>
          </a:prstGeom>
        </p:spPr>
      </p:pic>
      <p:pic>
        <p:nvPicPr>
          <p:cNvPr id="4" name="Obraz 3" descr="Obraz zawierający tekst, Czcionka, zrzut ekranu, Jaskrawoniebieski&#10;&#10;Opis wygenerowany automatycznie">
            <a:extLst>
              <a:ext uri="{FF2B5EF4-FFF2-40B4-BE49-F238E27FC236}">
                <a16:creationId xmlns:a16="http://schemas.microsoft.com/office/drawing/2014/main" id="{64501673-98CC-6F17-E438-751298A56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544" y="294549"/>
            <a:ext cx="3341459" cy="96000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46A57F35-E216-8C83-0E02-ABE818CD545E}"/>
              </a:ext>
            </a:extLst>
          </p:cNvPr>
          <p:cNvSpPr txBox="1"/>
          <p:nvPr/>
        </p:nvSpPr>
        <p:spPr>
          <a:xfrm>
            <a:off x="838198" y="2261250"/>
            <a:ext cx="11275681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1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території Програми:</a:t>
            </a:r>
            <a:endParaRPr lang="en-GB" sz="3100" dirty="0">
              <a:solidFill>
                <a:srgbClr val="0032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31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«…існують серйозні проблеми довкілля, такі як: </a:t>
            </a:r>
            <a:r>
              <a:rPr lang="ru-RU" sz="31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втрата, фрагментація та зміни </a:t>
            </a:r>
            <a:r>
              <a:rPr lang="uk-UA" sz="31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ареалів </a:t>
            </a:r>
            <a:r>
              <a:rPr lang="ru-RU" sz="31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проживання</a:t>
            </a:r>
            <a:r>
              <a:rPr lang="ru-RU" sz="31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ru-RU" sz="31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деградація ландшафтного середовища</a:t>
            </a:r>
            <a:r>
              <a:rPr lang="ru-RU" sz="31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посилення впливу </a:t>
            </a:r>
            <a:r>
              <a:rPr lang="ru-RU" sz="31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погодних явищ</a:t>
            </a:r>
            <a:r>
              <a:rPr lang="ru-RU" sz="31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31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пов’язаних зі зміною клімату</a:t>
            </a:r>
            <a:r>
              <a:rPr lang="ru-RU" sz="31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проблеми, пов’язані з </a:t>
            </a:r>
            <a:r>
              <a:rPr lang="ru-RU" sz="31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управлінням відходами</a:t>
            </a:r>
            <a:r>
              <a:rPr lang="ru-RU" sz="31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(…), </a:t>
            </a:r>
            <a:r>
              <a:rPr lang="ru-RU" sz="31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забруднення </a:t>
            </a:r>
            <a:r>
              <a:rPr lang="ru-RU" sz="31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поверхневих </a:t>
            </a:r>
            <a:r>
              <a:rPr lang="ru-RU" sz="31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вод </a:t>
            </a:r>
            <a:r>
              <a:rPr lang="ru-RU" sz="31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і загрози для підземних вод, проблеми </a:t>
            </a:r>
            <a:r>
              <a:rPr lang="ru-RU" sz="31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водного господарства</a:t>
            </a:r>
            <a:r>
              <a:rPr lang="ru-RU" sz="31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(…).»</a:t>
            </a:r>
            <a:endParaRPr lang="pl-PL" sz="3100" dirty="0">
              <a:solidFill>
                <a:srgbClr val="0032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47DDD663-22E8-5910-8BC0-E26E246ACAFB}"/>
              </a:ext>
            </a:extLst>
          </p:cNvPr>
          <p:cNvSpPr txBox="1">
            <a:spLocks/>
          </p:cNvSpPr>
          <p:nvPr/>
        </p:nvSpPr>
        <p:spPr>
          <a:xfrm>
            <a:off x="838200" y="528940"/>
            <a:ext cx="7524964" cy="72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ДОВКІЛЛЯ </a:t>
            </a:r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 </a:t>
            </a:r>
            <a:r>
              <a:rPr lang="ru-RU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Стратегічна оцінка впливу на довкілля</a:t>
            </a:r>
            <a:endParaRPr lang="pl-PL" sz="1800" dirty="0">
              <a:solidFill>
                <a:srgbClr val="0032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pole tekstowe 2">
            <a:extLst>
              <a:ext uri="{FF2B5EF4-FFF2-40B4-BE49-F238E27FC236}">
                <a16:creationId xmlns:a16="http://schemas.microsoft.com/office/drawing/2014/main" id="{CFACA352-1DD2-5280-3BCC-5C606E228ED6}"/>
              </a:ext>
            </a:extLst>
          </p:cNvPr>
          <p:cNvSpPr txBox="1"/>
          <p:nvPr/>
        </p:nvSpPr>
        <p:spPr>
          <a:xfrm>
            <a:off x="838198" y="1621135"/>
            <a:ext cx="10515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Прогноз впливу на довкілля Програми PL-UA 2021-2027:</a:t>
            </a:r>
            <a:endParaRPr lang="pl-PL" sz="24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225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62">
            <a:extLst>
              <a:ext uri="{FF2B5EF4-FFF2-40B4-BE49-F238E27FC236}">
                <a16:creationId xmlns:a16="http://schemas.microsoft.com/office/drawing/2014/main" id="{7FD7E7D7-B380-CEA7-5215-95C6A8BF1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456" y="3063049"/>
            <a:ext cx="2729040" cy="2707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9DDDEA13-FA06-EB75-43A1-36D2F53F2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1" y="0"/>
            <a:ext cx="322729" cy="6858000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F596C55-F2F4-DE36-F6DF-C4AB3983BF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34039"/>
              </p:ext>
            </p:extLst>
          </p:nvPr>
        </p:nvGraphicFramePr>
        <p:xfrm>
          <a:off x="743415" y="2237420"/>
          <a:ext cx="4496180" cy="523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6180">
                  <a:extLst>
                    <a:ext uri="{9D8B030D-6E8A-4147-A177-3AD203B41FA5}">
                      <a16:colId xmlns:a16="http://schemas.microsoft.com/office/drawing/2014/main" val="2016283891"/>
                    </a:ext>
                  </a:extLst>
                </a:gridCol>
              </a:tblGrid>
              <a:tr h="4949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32</a:t>
                      </a:r>
                      <a:r>
                        <a:rPr lang="pl-PL" sz="4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</a:t>
                      </a:r>
                      <a:r>
                        <a:rPr lang="en-GB" sz="4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r>
                        <a:rPr lang="pl-PL" sz="4000" b="1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pl-PL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</a:t>
                      </a:r>
                      <a:r>
                        <a:rPr lang="uk-UA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лн.</a:t>
                      </a:r>
                      <a:r>
                        <a:rPr lang="pl-PL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євро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526401"/>
                  </a:ext>
                </a:extLst>
              </a:tr>
              <a:tr h="18399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Охорона довкілля </a:t>
                      </a:r>
                      <a:r>
                        <a:rPr lang="uk-UA" sz="18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включена в дві тематичні цілі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СПАДЩИНА і БЕЗПЕКА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32</a:t>
                      </a:r>
                      <a:r>
                        <a:rPr lang="uk-UA" sz="2400" b="1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pl-PL" sz="2400" b="1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про</a:t>
                      </a:r>
                      <a:r>
                        <a:rPr lang="uk-UA" sz="2400" b="1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є</a:t>
                      </a:r>
                      <a:r>
                        <a:rPr lang="pl-PL" sz="2400" b="1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кти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95</a:t>
                      </a:r>
                      <a:r>
                        <a:rPr lang="uk-UA" sz="2400" b="1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pl-PL" sz="2400" b="1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партнер</a:t>
                      </a:r>
                      <a:r>
                        <a:rPr lang="uk-UA" sz="2400" b="1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ів</a:t>
                      </a:r>
                      <a:endParaRPr lang="pl-PL" sz="2400" b="1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r>
                        <a:rPr lang="pl-PL" sz="2100" b="1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uk-UA" sz="2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ВІП </a:t>
                      </a:r>
                      <a:r>
                        <a:rPr lang="pl-PL" sz="21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</a:t>
                      </a:r>
                      <a:r>
                        <a:rPr lang="uk-UA" sz="21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21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</a:t>
                      </a:r>
                      <a:r>
                        <a:rPr lang="pl-PL" sz="21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</a:t>
                      </a:r>
                      <a:r>
                        <a:rPr lang="en-GB" sz="21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</a:t>
                      </a:r>
                      <a:r>
                        <a:rPr lang="uk-UA" sz="21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млн. </a:t>
                      </a:r>
                      <a:r>
                        <a:rPr lang="uk-UA" sz="21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євро</a:t>
                      </a:r>
                      <a:r>
                        <a:rPr lang="en-GB" sz="21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endParaRPr lang="pl-PL" sz="2100" dirty="0">
                        <a:solidFill>
                          <a:srgbClr val="FF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4778875"/>
                  </a:ext>
                </a:extLst>
              </a:tr>
              <a:tr h="4575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</a:t>
                      </a:r>
                      <a:r>
                        <a:rPr lang="ru-RU" sz="2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uk-UA" sz="2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регулярних</a:t>
                      </a:r>
                      <a:r>
                        <a:rPr lang="pl-PL" sz="2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pl-PL" sz="21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</a:t>
                      </a:r>
                      <a:r>
                        <a:rPr lang="uk-UA" sz="21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21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21</a:t>
                      </a:r>
                      <a:r>
                        <a:rPr lang="pl-PL" sz="21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</a:t>
                      </a:r>
                      <a:r>
                        <a:rPr lang="en-GB" sz="21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</a:t>
                      </a:r>
                      <a:r>
                        <a:rPr lang="uk-UA" sz="21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pl-PL" sz="21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млн</a:t>
                      </a:r>
                      <a:r>
                        <a:rPr lang="uk-UA" sz="21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 </a:t>
                      </a:r>
                      <a:r>
                        <a:rPr lang="uk-UA" sz="21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євро</a:t>
                      </a:r>
                      <a:endParaRPr lang="pl-PL" sz="21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9813357"/>
                  </a:ext>
                </a:extLst>
              </a:tr>
              <a:tr h="7101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18 </a:t>
                      </a:r>
                      <a:r>
                        <a:rPr lang="uk-UA" sz="2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мікропроєктів</a:t>
                      </a:r>
                      <a:r>
                        <a:rPr lang="pl-PL" sz="21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– 1,0 млн</a:t>
                      </a:r>
                      <a:r>
                        <a:rPr lang="uk-UA" sz="21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 </a:t>
                      </a:r>
                      <a:r>
                        <a:rPr lang="uk-UA" sz="21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євро</a:t>
                      </a:r>
                      <a:endParaRPr lang="pl-PL" sz="21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3857372"/>
                  </a:ext>
                </a:extLst>
              </a:tr>
              <a:tr h="397274">
                <a:tc>
                  <a:txBody>
                    <a:bodyPr/>
                    <a:lstStyle/>
                    <a:p>
                      <a:pPr algn="ctr" rtl="0"/>
                      <a:endParaRPr lang="pl-PL" b="1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1860911"/>
                  </a:ext>
                </a:extLst>
              </a:tr>
              <a:tr h="4575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b="1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730297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480BD859-C132-E81C-36DB-E614573E53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4796"/>
              </p:ext>
            </p:extLst>
          </p:nvPr>
        </p:nvGraphicFramePr>
        <p:xfrm>
          <a:off x="7485397" y="2237420"/>
          <a:ext cx="3707973" cy="540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7973">
                  <a:extLst>
                    <a:ext uri="{9D8B030D-6E8A-4147-A177-3AD203B41FA5}">
                      <a16:colId xmlns:a16="http://schemas.microsoft.com/office/drawing/2014/main" val="2016283891"/>
                    </a:ext>
                  </a:extLst>
                </a:gridCol>
              </a:tblGrid>
              <a:tr h="5617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4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</a:t>
                      </a:r>
                      <a:r>
                        <a:rPr lang="en-GB" sz="4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</a:t>
                      </a:r>
                      <a:r>
                        <a:rPr lang="pl-PL" sz="4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</a:t>
                      </a:r>
                      <a:r>
                        <a:rPr lang="en-GB" sz="4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  <a:r>
                        <a:rPr lang="uk-UA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млн.</a:t>
                      </a:r>
                      <a:r>
                        <a:rPr lang="pl-PL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євро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526401"/>
                  </a:ext>
                </a:extLst>
              </a:tr>
              <a:tr h="18331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Окремий пріоритет: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solidFill>
                            <a:srgbClr val="00B05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ДОВКІЛЛЯ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dirty="0">
                        <a:solidFill>
                          <a:srgbClr val="00B05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dirty="0">
                        <a:solidFill>
                          <a:srgbClr val="FF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46 про</a:t>
                      </a:r>
                      <a:r>
                        <a:rPr lang="uk-UA" sz="2400" b="1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є</a:t>
                      </a:r>
                      <a:r>
                        <a:rPr lang="pl-PL" sz="2400" b="1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ктів</a:t>
                      </a:r>
                      <a:r>
                        <a:rPr lang="uk-UA" sz="2400" b="1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2400" b="0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(+</a:t>
                      </a:r>
                      <a:r>
                        <a:rPr lang="uk-UA" sz="2400" b="0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2400" b="0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ФМП)</a:t>
                      </a:r>
                      <a:endParaRPr lang="pl-PL" sz="2400" b="0" dirty="0">
                        <a:solidFill>
                          <a:srgbClr val="FF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131 партнер</a:t>
                      </a:r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2400" b="0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(+</a:t>
                      </a:r>
                      <a:r>
                        <a:rPr lang="uk-UA" sz="2400" b="0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2400" b="0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ФМП)</a:t>
                      </a:r>
                      <a:endParaRPr lang="pl-PL" sz="2400" b="1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 </a:t>
                      </a:r>
                      <a:r>
                        <a:rPr lang="uk-UA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ВІП </a:t>
                      </a:r>
                      <a:r>
                        <a:rPr lang="pl-PL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– 12,5 м</a:t>
                      </a:r>
                      <a:r>
                        <a:rPr lang="uk-UA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лн. </a:t>
                      </a:r>
                      <a:r>
                        <a:rPr lang="uk-UA" sz="18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євро</a:t>
                      </a:r>
                      <a:endParaRPr lang="pl-PL" sz="4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4778875"/>
                  </a:ext>
                </a:extLst>
              </a:tr>
              <a:tr h="5592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44</a:t>
                      </a:r>
                      <a:r>
                        <a:rPr lang="uk-UA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регулярні</a:t>
                      </a:r>
                      <a:r>
                        <a:rPr lang="pl-PL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pl-PL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– 80,4 м</a:t>
                      </a:r>
                      <a:r>
                        <a:rPr lang="uk-UA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лн. </a:t>
                      </a:r>
                      <a:r>
                        <a:rPr lang="uk-UA" sz="18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євро</a:t>
                      </a:r>
                      <a:endParaRPr lang="pl-PL" sz="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9813357"/>
                  </a:ext>
                </a:extLst>
              </a:tr>
              <a:tr h="5617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ФМП</a:t>
                      </a:r>
                      <a:r>
                        <a:rPr lang="pl-PL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– 5,1 м</a:t>
                      </a:r>
                      <a:r>
                        <a:rPr lang="uk-UA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лн. </a:t>
                      </a:r>
                      <a:r>
                        <a:rPr lang="uk-UA" sz="18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євро</a:t>
                      </a:r>
                      <a:endParaRPr lang="pl-PL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3857372"/>
                  </a:ext>
                </a:extLst>
              </a:tr>
              <a:tr h="477208">
                <a:tc>
                  <a:txBody>
                    <a:bodyPr/>
                    <a:lstStyle/>
                    <a:p>
                      <a:pPr algn="ctr" rtl="0"/>
                      <a:endParaRPr lang="pl-PL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1860911"/>
                  </a:ext>
                </a:extLst>
              </a:tr>
              <a:tr h="5617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b="1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730297"/>
                  </a:ext>
                </a:extLst>
              </a:tr>
            </a:tbl>
          </a:graphicData>
        </a:graphic>
      </p:graphicFrame>
      <p:pic>
        <p:nvPicPr>
          <p:cNvPr id="6" name="Obraz 4" descr="Obraz zawierający tekst, Czcionka, zrzut ekranu, Jaskrawoniebieski  Opis wygenerowany automatycznie">
            <a:extLst>
              <a:ext uri="{FF2B5EF4-FFF2-40B4-BE49-F238E27FC236}">
                <a16:creationId xmlns:a16="http://schemas.microsoft.com/office/drawing/2014/main" id="{98DDE9C9-B0A3-C15F-C12D-1B78761D2B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3202" y="1180388"/>
            <a:ext cx="3192364" cy="917171"/>
          </a:xfrm>
          <a:prstGeom prst="rect">
            <a:avLst/>
          </a:prstGeom>
        </p:spPr>
      </p:pic>
      <p:pic>
        <p:nvPicPr>
          <p:cNvPr id="7" name="Obraz 5">
            <a:extLst>
              <a:ext uri="{FF2B5EF4-FFF2-40B4-BE49-F238E27FC236}">
                <a16:creationId xmlns:a16="http://schemas.microsoft.com/office/drawing/2014/main" id="{7AB29E3F-FC07-AE57-A2E0-532ABA49E6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8956" y="1408496"/>
            <a:ext cx="2509041" cy="595366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9E9CBDFC-DC4D-22E9-AC17-BD0FC020BACE}"/>
              </a:ext>
            </a:extLst>
          </p:cNvPr>
          <p:cNvSpPr txBox="1">
            <a:spLocks/>
          </p:cNvSpPr>
          <p:nvPr/>
        </p:nvSpPr>
        <p:spPr>
          <a:xfrm>
            <a:off x="838200" y="528940"/>
            <a:ext cx="5257800" cy="72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ДОВ</a:t>
            </a:r>
            <a:r>
              <a:rPr lang="uk-UA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КІЛЛЯ</a:t>
            </a:r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|</a:t>
            </a:r>
            <a:r>
              <a:rPr lang="uk-UA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</a:t>
            </a:r>
            <a:r>
              <a:rPr lang="uk-UA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періоди </a:t>
            </a:r>
            <a:r>
              <a:rPr lang="pl-PL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програми</a:t>
            </a:r>
          </a:p>
        </p:txBody>
      </p:sp>
    </p:spTree>
    <p:extLst>
      <p:ext uri="{BB962C8B-B14F-4D97-AF65-F5344CB8AC3E}">
        <p14:creationId xmlns:p14="http://schemas.microsoft.com/office/powerpoint/2010/main" val="1321686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C81C7-AF9E-A3EE-996E-DD8323971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FDE4593A-80F1-CAF0-950E-3DBF55A3B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1" y="0"/>
            <a:ext cx="322729" cy="6858000"/>
          </a:xfrm>
          <a:prstGeom prst="rect">
            <a:avLst/>
          </a:prstGeom>
        </p:spPr>
      </p:pic>
      <p:pic>
        <p:nvPicPr>
          <p:cNvPr id="3" name="Obraz 3" descr="Obraz zawierający tekst, Czcionka, zrzut ekranu, Jaskrawoniebieski  Opis wygenerowany automatycznie">
            <a:extLst>
              <a:ext uri="{FF2B5EF4-FFF2-40B4-BE49-F238E27FC236}">
                <a16:creationId xmlns:a16="http://schemas.microsoft.com/office/drawing/2014/main" id="{34962868-4635-023B-4AD1-94560E0FB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544" y="294549"/>
            <a:ext cx="3341459" cy="960006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C03A893-B037-D755-81DD-3AEA9D4D97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4150543"/>
              </p:ext>
            </p:extLst>
          </p:nvPr>
        </p:nvGraphicFramePr>
        <p:xfrm>
          <a:off x="618829" y="2046132"/>
          <a:ext cx="11305541" cy="4517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id="{F943F10C-851F-D759-33DF-10DFF705FE95}"/>
              </a:ext>
            </a:extLst>
          </p:cNvPr>
          <p:cNvSpPr txBox="1">
            <a:spLocks/>
          </p:cNvSpPr>
          <p:nvPr/>
        </p:nvSpPr>
        <p:spPr>
          <a:xfrm>
            <a:off x="838199" y="528940"/>
            <a:ext cx="6939337" cy="72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ДОВ</a:t>
            </a:r>
            <a:r>
              <a:rPr lang="uk-UA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КІЛЛЯ</a:t>
            </a:r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|</a:t>
            </a:r>
            <a:r>
              <a:rPr lang="uk-UA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uk-UA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Проєкти 2014-2020</a:t>
            </a:r>
            <a:endParaRPr lang="pl-PL" sz="1800" dirty="0">
              <a:solidFill>
                <a:srgbClr val="0032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718AEEE-B49A-49EB-8385-4199ECDEB311}"/>
              </a:ext>
            </a:extLst>
          </p:cNvPr>
          <p:cNvSpPr txBox="1"/>
          <p:nvPr/>
        </p:nvSpPr>
        <p:spPr>
          <a:xfrm>
            <a:off x="533399" y="1388734"/>
            <a:ext cx="28342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cap="al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РЕЗУЛЬТАТИ</a:t>
            </a:r>
            <a:endParaRPr lang="pl-PL" sz="2800" b="1" cap="all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36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6842E-F1CB-D7FC-4326-A9FCA7B50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DD15A7-FAFF-9A4B-7E96-7C13BB93D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280" y="1544201"/>
            <a:ext cx="7404463" cy="4854539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1D9F4135-504B-1B68-81BA-278F7DDA4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1" y="0"/>
            <a:ext cx="322729" cy="68580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452CD1BA-B0E7-5769-589B-77D012AEEE31}"/>
              </a:ext>
            </a:extLst>
          </p:cNvPr>
          <p:cNvSpPr txBox="1"/>
          <p:nvPr/>
        </p:nvSpPr>
        <p:spPr>
          <a:xfrm>
            <a:off x="640080" y="2622044"/>
            <a:ext cx="3890355" cy="2103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  <a:spcAft>
                <a:spcPts val="600"/>
              </a:spcAft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БАЗА ПРОЄК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</a:t>
            </a:r>
            <a:r>
              <a:rPr lang="uk-UA" sz="2000" b="1" dirty="0">
                <a:solidFill>
                  <a:srgbClr val="4472C4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ІВ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www.pbu2020.eu</a:t>
            </a:r>
            <a:endParaRPr kumimoji="0" lang="pl-PL" sz="3200" b="1" i="0" u="sng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 Про</a:t>
            </a:r>
            <a:r>
              <a:rPr lang="uk-UA" sz="3200" dirty="0">
                <a:solidFill>
                  <a:srgbClr val="4472C4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є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кти</a:t>
            </a: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Obraz 3" descr="Obraz zawierający tekst, Czcionka, zrzut ekranu, Jaskrawoniebieski  Opis wygenerowany automatycznie">
            <a:extLst>
              <a:ext uri="{FF2B5EF4-FFF2-40B4-BE49-F238E27FC236}">
                <a16:creationId xmlns:a16="http://schemas.microsoft.com/office/drawing/2014/main" id="{6D1334AA-2D5D-85DC-A02D-D32A5F39A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544" y="294549"/>
            <a:ext cx="3341459" cy="96000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FA65BAD-3748-0F2F-9200-972C750A2735}"/>
              </a:ext>
            </a:extLst>
          </p:cNvPr>
          <p:cNvSpPr/>
          <p:nvPr/>
        </p:nvSpPr>
        <p:spPr>
          <a:xfrm>
            <a:off x="4869161" y="5818909"/>
            <a:ext cx="6830568" cy="429492"/>
          </a:xfrm>
          <a:prstGeom prst="rect">
            <a:avLst/>
          </a:prstGeom>
          <a:solidFill>
            <a:srgbClr val="00B05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164E3E0E-80B6-5A26-ADA1-E3C736CD1BF3}"/>
              </a:ext>
            </a:extLst>
          </p:cNvPr>
          <p:cNvSpPr txBox="1">
            <a:spLocks/>
          </p:cNvSpPr>
          <p:nvPr/>
        </p:nvSpPr>
        <p:spPr>
          <a:xfrm>
            <a:off x="838199" y="528940"/>
            <a:ext cx="6939337" cy="72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ДОВ</a:t>
            </a:r>
            <a:r>
              <a:rPr lang="uk-UA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КІЛЛЯ</a:t>
            </a:r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|</a:t>
            </a:r>
            <a:r>
              <a:rPr lang="uk-UA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uk-UA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Проєкти 2014-2020</a:t>
            </a:r>
            <a:endParaRPr lang="pl-PL" sz="1800" dirty="0">
              <a:solidFill>
                <a:srgbClr val="0032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585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521B7-AF00-B4E9-7D2F-FE5D498BD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2">
            <a:extLst>
              <a:ext uri="{FF2B5EF4-FFF2-40B4-BE49-F238E27FC236}">
                <a16:creationId xmlns:a16="http://schemas.microsoft.com/office/drawing/2014/main" id="{A436066B-7107-EFF9-1A32-DF05D919B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442" y="893007"/>
            <a:ext cx="1626171" cy="16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CABC8D00-2EB5-1C19-8E1E-22D06DFE4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1" y="0"/>
            <a:ext cx="322729" cy="6858000"/>
          </a:xfrm>
          <a:prstGeom prst="rect">
            <a:avLst/>
          </a:prstGeom>
        </p:spPr>
      </p:pic>
      <p:pic>
        <p:nvPicPr>
          <p:cNvPr id="5" name="Obraz 6" descr="Obraz zawierający tekst, Czcionka, zrzut ekranu, Jaskrawoniebieski  Opis wygenerowany automatycznie">
            <a:extLst>
              <a:ext uri="{FF2B5EF4-FFF2-40B4-BE49-F238E27FC236}">
                <a16:creationId xmlns:a16="http://schemas.microsoft.com/office/drawing/2014/main" id="{6A334D05-4C26-18E6-6F6E-0D951E3AC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0959" y="1035202"/>
            <a:ext cx="3512842" cy="1009245"/>
          </a:xfrm>
          <a:prstGeom prst="rect">
            <a:avLst/>
          </a:prstGeom>
        </p:spPr>
      </p:pic>
      <p:pic>
        <p:nvPicPr>
          <p:cNvPr id="6" name="Obraz 4">
            <a:extLst>
              <a:ext uri="{FF2B5EF4-FFF2-40B4-BE49-F238E27FC236}">
                <a16:creationId xmlns:a16="http://schemas.microsoft.com/office/drawing/2014/main" id="{15CE79BF-E211-D84A-036C-D4DF8E914A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9299" y="1257075"/>
            <a:ext cx="3068568" cy="728135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AE8EA44-623E-CD84-6B9E-45881759B1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2807994"/>
              </p:ext>
            </p:extLst>
          </p:nvPr>
        </p:nvGraphicFramePr>
        <p:xfrm>
          <a:off x="632920" y="2183024"/>
          <a:ext cx="5149259" cy="4551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1634F9D-F8FC-930F-AF34-7E22534992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5404759"/>
              </p:ext>
            </p:extLst>
          </p:nvPr>
        </p:nvGraphicFramePr>
        <p:xfrm>
          <a:off x="6607372" y="2183026"/>
          <a:ext cx="5506507" cy="4551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4" name="Tytuł 1">
            <a:extLst>
              <a:ext uri="{FF2B5EF4-FFF2-40B4-BE49-F238E27FC236}">
                <a16:creationId xmlns:a16="http://schemas.microsoft.com/office/drawing/2014/main" id="{2C98D0B7-EA7D-7E2D-6F89-42671C416009}"/>
              </a:ext>
            </a:extLst>
          </p:cNvPr>
          <p:cNvSpPr txBox="1">
            <a:spLocks/>
          </p:cNvSpPr>
          <p:nvPr/>
        </p:nvSpPr>
        <p:spPr>
          <a:xfrm>
            <a:off x="838199" y="528940"/>
            <a:ext cx="6939337" cy="72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ДОВ</a:t>
            </a:r>
            <a:r>
              <a:rPr lang="uk-UA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КІЛЛЯ</a:t>
            </a:r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|</a:t>
            </a:r>
            <a:r>
              <a:rPr lang="uk-UA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</a:t>
            </a:r>
            <a:r>
              <a:rPr lang="uk-UA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періоди </a:t>
            </a:r>
            <a:r>
              <a:rPr lang="pl-PL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програми</a:t>
            </a:r>
            <a:r>
              <a:rPr lang="uk-UA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теми проєктів</a:t>
            </a:r>
            <a:endParaRPr lang="pl-PL" sz="1800" dirty="0">
              <a:solidFill>
                <a:srgbClr val="0032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629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9272</TotalTime>
  <Words>1423</Words>
  <Application>Microsoft Office PowerPoint</Application>
  <PresentationFormat>Panoramiczny</PresentationFormat>
  <Paragraphs>278</Paragraphs>
  <Slides>25</Slides>
  <Notes>18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25</vt:i4>
      </vt:variant>
    </vt:vector>
  </HeadingPairs>
  <TitlesOfParts>
    <vt:vector size="36" baseType="lpstr">
      <vt:lpstr>Aptos</vt:lpstr>
      <vt:lpstr>Aptos Display</vt:lpstr>
      <vt:lpstr>Arial</vt:lpstr>
      <vt:lpstr>Calibri</vt:lpstr>
      <vt:lpstr>Calibri Light</vt:lpstr>
      <vt:lpstr>Montserrat SemiBold</vt:lpstr>
      <vt:lpstr>Open Sans</vt:lpstr>
      <vt:lpstr>Open Sans Light</vt:lpstr>
      <vt:lpstr>Wingdings</vt:lpstr>
      <vt:lpstr>Office Theme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RESPONSE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Dmytro Stashkevych</dc:creator>
  <cp:lastModifiedBy>Stanisław Bielański</cp:lastModifiedBy>
  <cp:revision>8</cp:revision>
  <dcterms:created xsi:type="dcterms:W3CDTF">2025-04-24T07:26:13Z</dcterms:created>
  <dcterms:modified xsi:type="dcterms:W3CDTF">2025-05-26T13:30:32Z</dcterms:modified>
</cp:coreProperties>
</file>